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9"/>
  </p:notesMasterIdLst>
  <p:sldIdLst>
    <p:sldId id="256" r:id="rId3"/>
    <p:sldId id="257" r:id="rId4"/>
    <p:sldId id="258" r:id="rId5"/>
    <p:sldId id="259" r:id="rId6"/>
    <p:sldId id="260" r:id="rId7"/>
    <p:sldId id="272" r:id="rId8"/>
    <p:sldId id="261" r:id="rId9"/>
    <p:sldId id="262" r:id="rId10"/>
    <p:sldId id="273" r:id="rId11"/>
    <p:sldId id="265" r:id="rId12"/>
    <p:sldId id="266" r:id="rId13"/>
    <p:sldId id="267" r:id="rId14"/>
    <p:sldId id="268" r:id="rId15"/>
    <p:sldId id="269" r:id="rId16"/>
    <p:sldId id="270" r:id="rId17"/>
    <p:sldId id="271" r:id="rId18"/>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1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27.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ABCD5F0-6E42-4D77-8990-6879E8AD8714}" type="datetimeFigureOut">
              <a:rPr lang="en-ID" smtClean="0"/>
              <a:t>26/03/2018</a:t>
            </a:fld>
            <a:endParaRPr lang="en-ID"/>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4DA11AF5-E8FB-4149-A445-76E7FB33DB8B}" type="slidenum">
              <a:rPr lang="en-ID" smtClean="0"/>
              <a:t>‹#›</a:t>
            </a:fld>
            <a:endParaRPr lang="en-ID"/>
          </a:p>
        </p:txBody>
      </p:sp>
    </p:spTree>
    <p:extLst>
      <p:ext uri="{BB962C8B-B14F-4D97-AF65-F5344CB8AC3E}">
        <p14:creationId xmlns:p14="http://schemas.microsoft.com/office/powerpoint/2010/main" val="259066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10"/>
          </p:nvPr>
        </p:nvSpPr>
        <p:spPr/>
        <p:txBody>
          <a:bodyPr/>
          <a:lstStyle/>
          <a:p>
            <a:fld id="{4DA11AF5-E8FB-4149-A445-76E7FB33DB8B}" type="slidenum">
              <a:rPr lang="en-ID" smtClean="0"/>
              <a:t>12</a:t>
            </a:fld>
            <a:endParaRPr lang="en-ID"/>
          </a:p>
        </p:txBody>
      </p:sp>
    </p:spTree>
    <p:extLst>
      <p:ext uri="{BB962C8B-B14F-4D97-AF65-F5344CB8AC3E}">
        <p14:creationId xmlns:p14="http://schemas.microsoft.com/office/powerpoint/2010/main" val="33557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504000" y="1769040"/>
            <a:ext cx="9071280" cy="2090880"/>
          </a:xfrm>
          <a:prstGeom prst="rect">
            <a:avLst/>
          </a:prstGeom>
        </p:spPr>
        <p:txBody>
          <a:bodyPr lIns="0" tIns="0" rIns="0" bIns="0"/>
          <a:lstStyle/>
          <a:p>
            <a:endParaRPr/>
          </a:p>
        </p:txBody>
      </p:sp>
      <p:sp>
        <p:nvSpPr>
          <p:cNvPr id="25" name="PlaceHolder 3"/>
          <p:cNvSpPr>
            <a:spLocks noGrp="1"/>
          </p:cNvSpPr>
          <p:nvPr>
            <p:ph type="body"/>
          </p:nvPr>
        </p:nvSpPr>
        <p:spPr>
          <a:xfrm>
            <a:off x="504000" y="4059000"/>
            <a:ext cx="9071280" cy="209088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504000" y="1769040"/>
            <a:ext cx="4426560" cy="2090880"/>
          </a:xfrm>
          <a:prstGeom prst="rect">
            <a:avLst/>
          </a:prstGeom>
        </p:spPr>
        <p:txBody>
          <a:bodyPr lIns="0" tIns="0" rIns="0" bIns="0"/>
          <a:lstStyle/>
          <a:p>
            <a:endParaRPr/>
          </a:p>
        </p:txBody>
      </p:sp>
      <p:sp>
        <p:nvSpPr>
          <p:cNvPr id="28" name="PlaceHolder 3"/>
          <p:cNvSpPr>
            <a:spLocks noGrp="1"/>
          </p:cNvSpPr>
          <p:nvPr>
            <p:ph type="body"/>
          </p:nvPr>
        </p:nvSpPr>
        <p:spPr>
          <a:xfrm>
            <a:off x="5152320" y="1769040"/>
            <a:ext cx="4426560" cy="2090880"/>
          </a:xfrm>
          <a:prstGeom prst="rect">
            <a:avLst/>
          </a:prstGeom>
        </p:spPr>
        <p:txBody>
          <a:bodyPr lIns="0" tIns="0" rIns="0" bIns="0"/>
          <a:lstStyle/>
          <a:p>
            <a:endParaRPr/>
          </a:p>
        </p:txBody>
      </p:sp>
      <p:sp>
        <p:nvSpPr>
          <p:cNvPr id="29" name="PlaceHolder 4"/>
          <p:cNvSpPr>
            <a:spLocks noGrp="1"/>
          </p:cNvSpPr>
          <p:nvPr>
            <p:ph type="body"/>
          </p:nvPr>
        </p:nvSpPr>
        <p:spPr>
          <a:xfrm>
            <a:off x="5152320" y="4059000"/>
            <a:ext cx="4426560" cy="2090880"/>
          </a:xfrm>
          <a:prstGeom prst="rect">
            <a:avLst/>
          </a:prstGeom>
        </p:spPr>
        <p:txBody>
          <a:bodyPr lIns="0" tIns="0" rIns="0" bIns="0"/>
          <a:lstStyle/>
          <a:p>
            <a:endParaRPr/>
          </a:p>
        </p:txBody>
      </p:sp>
      <p:sp>
        <p:nvSpPr>
          <p:cNvPr id="30" name="PlaceHolder 5"/>
          <p:cNvSpPr>
            <a:spLocks noGrp="1"/>
          </p:cNvSpPr>
          <p:nvPr>
            <p:ph type="body"/>
          </p:nvPr>
        </p:nvSpPr>
        <p:spPr>
          <a:xfrm>
            <a:off x="504000" y="4059000"/>
            <a:ext cx="4426560" cy="209088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504000" y="1769040"/>
            <a:ext cx="9071280" cy="4384080"/>
          </a:xfrm>
          <a:prstGeom prst="rect">
            <a:avLst/>
          </a:prstGeom>
        </p:spPr>
        <p:txBody>
          <a:bodyPr lIns="0" tIns="0" rIns="0" bIns="0"/>
          <a:lstStyle/>
          <a:p>
            <a:endParaRPr/>
          </a:p>
        </p:txBody>
      </p:sp>
      <p:sp>
        <p:nvSpPr>
          <p:cNvPr id="33" name="PlaceHolder 3"/>
          <p:cNvSpPr>
            <a:spLocks noGrp="1"/>
          </p:cNvSpPr>
          <p:nvPr>
            <p:ph type="body"/>
          </p:nvPr>
        </p:nvSpPr>
        <p:spPr>
          <a:xfrm>
            <a:off x="504000" y="1769040"/>
            <a:ext cx="9071280" cy="4384080"/>
          </a:xfrm>
          <a:prstGeom prst="rect">
            <a:avLst/>
          </a:prstGeom>
        </p:spPr>
        <p:txBody>
          <a:bodyPr lIns="0" tIns="0" rIns="0" bIns="0"/>
          <a:lstStyle/>
          <a:p>
            <a:endParaRPr/>
          </a:p>
        </p:txBody>
      </p:sp>
      <p:pic>
        <p:nvPicPr>
          <p:cNvPr id="34" name="Picture 33"/>
          <p:cNvPicPr/>
          <p:nvPr/>
        </p:nvPicPr>
        <p:blipFill>
          <a:blip r:embed="rId2"/>
          <a:stretch>
            <a:fillRect/>
          </a:stretch>
        </p:blipFill>
        <p:spPr>
          <a:xfrm>
            <a:off x="2292120" y="1769040"/>
            <a:ext cx="5494680" cy="4384080"/>
          </a:xfrm>
          <a:prstGeom prst="rect">
            <a:avLst/>
          </a:prstGeom>
          <a:ln>
            <a:noFill/>
          </a:ln>
        </p:spPr>
      </p:pic>
      <p:pic>
        <p:nvPicPr>
          <p:cNvPr id="35" name="Picture 34"/>
          <p:cNvPicPr/>
          <p:nvPr/>
        </p:nvPicPr>
        <p:blipFill>
          <a:blip r:embed="rId2"/>
          <a:stretch>
            <a:fillRect/>
          </a:stretch>
        </p:blipFill>
        <p:spPr>
          <a:xfrm>
            <a:off x="2292120" y="1769040"/>
            <a:ext cx="5494680" cy="43840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504000" y="1769040"/>
            <a:ext cx="9071280" cy="43844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504000" y="1769040"/>
            <a:ext cx="9071280" cy="43840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504000" y="1769040"/>
            <a:ext cx="4426560" cy="4384080"/>
          </a:xfrm>
          <a:prstGeom prst="rect">
            <a:avLst/>
          </a:prstGeom>
        </p:spPr>
        <p:txBody>
          <a:bodyPr lIns="0" tIns="0" rIns="0" bIns="0"/>
          <a:lstStyle/>
          <a:p>
            <a:endParaRPr/>
          </a:p>
        </p:txBody>
      </p:sp>
      <p:sp>
        <p:nvSpPr>
          <p:cNvPr id="44" name="PlaceHolder 3"/>
          <p:cNvSpPr>
            <a:spLocks noGrp="1"/>
          </p:cNvSpPr>
          <p:nvPr>
            <p:ph type="body"/>
          </p:nvPr>
        </p:nvSpPr>
        <p:spPr>
          <a:xfrm>
            <a:off x="5152320" y="1769040"/>
            <a:ext cx="4426560" cy="43840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4000" y="301320"/>
            <a:ext cx="9071280" cy="58521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504000" y="1769040"/>
            <a:ext cx="4426560" cy="2090880"/>
          </a:xfrm>
          <a:prstGeom prst="rect">
            <a:avLst/>
          </a:prstGeom>
        </p:spPr>
        <p:txBody>
          <a:bodyPr lIns="0" tIns="0" rIns="0" bIns="0"/>
          <a:lstStyle/>
          <a:p>
            <a:endParaRPr/>
          </a:p>
        </p:txBody>
      </p:sp>
      <p:sp>
        <p:nvSpPr>
          <p:cNvPr id="49" name="PlaceHolder 3"/>
          <p:cNvSpPr>
            <a:spLocks noGrp="1"/>
          </p:cNvSpPr>
          <p:nvPr>
            <p:ph type="body"/>
          </p:nvPr>
        </p:nvSpPr>
        <p:spPr>
          <a:xfrm>
            <a:off x="504000" y="4059000"/>
            <a:ext cx="4426560" cy="2090880"/>
          </a:xfrm>
          <a:prstGeom prst="rect">
            <a:avLst/>
          </a:prstGeom>
        </p:spPr>
        <p:txBody>
          <a:bodyPr lIns="0" tIns="0" rIns="0" bIns="0"/>
          <a:lstStyle/>
          <a:p>
            <a:endParaRPr/>
          </a:p>
        </p:txBody>
      </p:sp>
      <p:sp>
        <p:nvSpPr>
          <p:cNvPr id="50" name="PlaceHolder 4"/>
          <p:cNvSpPr>
            <a:spLocks noGrp="1"/>
          </p:cNvSpPr>
          <p:nvPr>
            <p:ph type="body"/>
          </p:nvPr>
        </p:nvSpPr>
        <p:spPr>
          <a:xfrm>
            <a:off x="5152320" y="1769040"/>
            <a:ext cx="4426560" cy="43840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504000" y="1769040"/>
            <a:ext cx="9071280" cy="43844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504000" y="1769040"/>
            <a:ext cx="4426560" cy="4384080"/>
          </a:xfrm>
          <a:prstGeom prst="rect">
            <a:avLst/>
          </a:prstGeom>
        </p:spPr>
        <p:txBody>
          <a:bodyPr lIns="0" tIns="0" rIns="0" bIns="0"/>
          <a:lstStyle/>
          <a:p>
            <a:endParaRPr/>
          </a:p>
        </p:txBody>
      </p:sp>
      <p:sp>
        <p:nvSpPr>
          <p:cNvPr id="53" name="PlaceHolder 3"/>
          <p:cNvSpPr>
            <a:spLocks noGrp="1"/>
          </p:cNvSpPr>
          <p:nvPr>
            <p:ph type="body"/>
          </p:nvPr>
        </p:nvSpPr>
        <p:spPr>
          <a:xfrm>
            <a:off x="5152320" y="1769040"/>
            <a:ext cx="4426560" cy="2090880"/>
          </a:xfrm>
          <a:prstGeom prst="rect">
            <a:avLst/>
          </a:prstGeom>
        </p:spPr>
        <p:txBody>
          <a:bodyPr lIns="0" tIns="0" rIns="0" bIns="0"/>
          <a:lstStyle/>
          <a:p>
            <a:endParaRPr/>
          </a:p>
        </p:txBody>
      </p:sp>
      <p:sp>
        <p:nvSpPr>
          <p:cNvPr id="54" name="PlaceHolder 4"/>
          <p:cNvSpPr>
            <a:spLocks noGrp="1"/>
          </p:cNvSpPr>
          <p:nvPr>
            <p:ph type="body"/>
          </p:nvPr>
        </p:nvSpPr>
        <p:spPr>
          <a:xfrm>
            <a:off x="5152320" y="4059000"/>
            <a:ext cx="4426560" cy="20908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504000" y="1769040"/>
            <a:ext cx="4426560" cy="2090880"/>
          </a:xfrm>
          <a:prstGeom prst="rect">
            <a:avLst/>
          </a:prstGeom>
        </p:spPr>
        <p:txBody>
          <a:bodyPr lIns="0" tIns="0" rIns="0" bIns="0"/>
          <a:lstStyle/>
          <a:p>
            <a:endParaRPr/>
          </a:p>
        </p:txBody>
      </p:sp>
      <p:sp>
        <p:nvSpPr>
          <p:cNvPr id="57" name="PlaceHolder 3"/>
          <p:cNvSpPr>
            <a:spLocks noGrp="1"/>
          </p:cNvSpPr>
          <p:nvPr>
            <p:ph type="body"/>
          </p:nvPr>
        </p:nvSpPr>
        <p:spPr>
          <a:xfrm>
            <a:off x="5152320" y="1769040"/>
            <a:ext cx="4426560" cy="2090880"/>
          </a:xfrm>
          <a:prstGeom prst="rect">
            <a:avLst/>
          </a:prstGeom>
        </p:spPr>
        <p:txBody>
          <a:bodyPr lIns="0" tIns="0" rIns="0" bIns="0"/>
          <a:lstStyle/>
          <a:p>
            <a:endParaRPr/>
          </a:p>
        </p:txBody>
      </p:sp>
      <p:sp>
        <p:nvSpPr>
          <p:cNvPr id="58" name="PlaceHolder 4"/>
          <p:cNvSpPr>
            <a:spLocks noGrp="1"/>
          </p:cNvSpPr>
          <p:nvPr>
            <p:ph type="body"/>
          </p:nvPr>
        </p:nvSpPr>
        <p:spPr>
          <a:xfrm>
            <a:off x="504000" y="4059000"/>
            <a:ext cx="9071280" cy="209088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504000" y="1769040"/>
            <a:ext cx="9071280" cy="2090880"/>
          </a:xfrm>
          <a:prstGeom prst="rect">
            <a:avLst/>
          </a:prstGeom>
        </p:spPr>
        <p:txBody>
          <a:bodyPr lIns="0" tIns="0" rIns="0" bIns="0"/>
          <a:lstStyle/>
          <a:p>
            <a:endParaRPr/>
          </a:p>
        </p:txBody>
      </p:sp>
      <p:sp>
        <p:nvSpPr>
          <p:cNvPr id="61" name="PlaceHolder 3"/>
          <p:cNvSpPr>
            <a:spLocks noGrp="1"/>
          </p:cNvSpPr>
          <p:nvPr>
            <p:ph type="body"/>
          </p:nvPr>
        </p:nvSpPr>
        <p:spPr>
          <a:xfrm>
            <a:off x="504000" y="4059000"/>
            <a:ext cx="9071280" cy="209088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504000" y="1769040"/>
            <a:ext cx="4426560" cy="2090880"/>
          </a:xfrm>
          <a:prstGeom prst="rect">
            <a:avLst/>
          </a:prstGeom>
        </p:spPr>
        <p:txBody>
          <a:bodyPr lIns="0" tIns="0" rIns="0" bIns="0"/>
          <a:lstStyle/>
          <a:p>
            <a:endParaRPr/>
          </a:p>
        </p:txBody>
      </p:sp>
      <p:sp>
        <p:nvSpPr>
          <p:cNvPr id="64" name="PlaceHolder 3"/>
          <p:cNvSpPr>
            <a:spLocks noGrp="1"/>
          </p:cNvSpPr>
          <p:nvPr>
            <p:ph type="body"/>
          </p:nvPr>
        </p:nvSpPr>
        <p:spPr>
          <a:xfrm>
            <a:off x="5152320" y="1769040"/>
            <a:ext cx="4426560" cy="2090880"/>
          </a:xfrm>
          <a:prstGeom prst="rect">
            <a:avLst/>
          </a:prstGeom>
        </p:spPr>
        <p:txBody>
          <a:bodyPr lIns="0" tIns="0" rIns="0" bIns="0"/>
          <a:lstStyle/>
          <a:p>
            <a:endParaRPr/>
          </a:p>
        </p:txBody>
      </p:sp>
      <p:sp>
        <p:nvSpPr>
          <p:cNvPr id="65" name="PlaceHolder 4"/>
          <p:cNvSpPr>
            <a:spLocks noGrp="1"/>
          </p:cNvSpPr>
          <p:nvPr>
            <p:ph type="body"/>
          </p:nvPr>
        </p:nvSpPr>
        <p:spPr>
          <a:xfrm>
            <a:off x="5152320" y="4059000"/>
            <a:ext cx="4426560" cy="2090880"/>
          </a:xfrm>
          <a:prstGeom prst="rect">
            <a:avLst/>
          </a:prstGeom>
        </p:spPr>
        <p:txBody>
          <a:bodyPr lIns="0" tIns="0" rIns="0" bIns="0"/>
          <a:lstStyle/>
          <a:p>
            <a:endParaRPr/>
          </a:p>
        </p:txBody>
      </p:sp>
      <p:sp>
        <p:nvSpPr>
          <p:cNvPr id="66" name="PlaceHolder 5"/>
          <p:cNvSpPr>
            <a:spLocks noGrp="1"/>
          </p:cNvSpPr>
          <p:nvPr>
            <p:ph type="body"/>
          </p:nvPr>
        </p:nvSpPr>
        <p:spPr>
          <a:xfrm>
            <a:off x="504000" y="4059000"/>
            <a:ext cx="4426560" cy="209088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504000" y="1769040"/>
            <a:ext cx="9071280" cy="4384080"/>
          </a:xfrm>
          <a:prstGeom prst="rect">
            <a:avLst/>
          </a:prstGeom>
        </p:spPr>
        <p:txBody>
          <a:bodyPr lIns="0" tIns="0" rIns="0" bIns="0"/>
          <a:lstStyle/>
          <a:p>
            <a:endParaRPr/>
          </a:p>
        </p:txBody>
      </p:sp>
      <p:sp>
        <p:nvSpPr>
          <p:cNvPr id="69" name="PlaceHolder 3"/>
          <p:cNvSpPr>
            <a:spLocks noGrp="1"/>
          </p:cNvSpPr>
          <p:nvPr>
            <p:ph type="body"/>
          </p:nvPr>
        </p:nvSpPr>
        <p:spPr>
          <a:xfrm>
            <a:off x="504000" y="1769040"/>
            <a:ext cx="9071280" cy="4384080"/>
          </a:xfrm>
          <a:prstGeom prst="rect">
            <a:avLst/>
          </a:prstGeom>
        </p:spPr>
        <p:txBody>
          <a:bodyPr lIns="0" tIns="0" rIns="0" bIns="0"/>
          <a:lstStyle/>
          <a:p>
            <a:endParaRPr/>
          </a:p>
        </p:txBody>
      </p:sp>
      <p:pic>
        <p:nvPicPr>
          <p:cNvPr id="70" name="Picture 69"/>
          <p:cNvPicPr/>
          <p:nvPr/>
        </p:nvPicPr>
        <p:blipFill>
          <a:blip r:embed="rId2"/>
          <a:stretch>
            <a:fillRect/>
          </a:stretch>
        </p:blipFill>
        <p:spPr>
          <a:xfrm>
            <a:off x="2292120" y="1769040"/>
            <a:ext cx="5494680" cy="4384080"/>
          </a:xfrm>
          <a:prstGeom prst="rect">
            <a:avLst/>
          </a:prstGeom>
          <a:ln>
            <a:noFill/>
          </a:ln>
        </p:spPr>
      </p:pic>
      <p:pic>
        <p:nvPicPr>
          <p:cNvPr id="71" name="Picture 70"/>
          <p:cNvPicPr/>
          <p:nvPr/>
        </p:nvPicPr>
        <p:blipFill>
          <a:blip r:embed="rId2"/>
          <a:stretch>
            <a:fillRect/>
          </a:stretch>
        </p:blipFill>
        <p:spPr>
          <a:xfrm>
            <a:off x="2292120" y="1769040"/>
            <a:ext cx="5494680" cy="43840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5" name="PlaceHolder 2"/>
          <p:cNvSpPr>
            <a:spLocks noGrp="1"/>
          </p:cNvSpPr>
          <p:nvPr>
            <p:ph type="body"/>
          </p:nvPr>
        </p:nvSpPr>
        <p:spPr>
          <a:xfrm>
            <a:off x="504000" y="1769040"/>
            <a:ext cx="9071280" cy="43840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7" name="PlaceHolder 2"/>
          <p:cNvSpPr>
            <a:spLocks noGrp="1"/>
          </p:cNvSpPr>
          <p:nvPr>
            <p:ph type="body"/>
          </p:nvPr>
        </p:nvSpPr>
        <p:spPr>
          <a:xfrm>
            <a:off x="504000" y="1769040"/>
            <a:ext cx="4426560" cy="4384080"/>
          </a:xfrm>
          <a:prstGeom prst="rect">
            <a:avLst/>
          </a:prstGeom>
        </p:spPr>
        <p:txBody>
          <a:bodyPr lIns="0" tIns="0" rIns="0" bIns="0"/>
          <a:lstStyle/>
          <a:p>
            <a:endParaRPr/>
          </a:p>
        </p:txBody>
      </p:sp>
      <p:sp>
        <p:nvSpPr>
          <p:cNvPr id="8" name="PlaceHolder 3"/>
          <p:cNvSpPr>
            <a:spLocks noGrp="1"/>
          </p:cNvSpPr>
          <p:nvPr>
            <p:ph type="body"/>
          </p:nvPr>
        </p:nvSpPr>
        <p:spPr>
          <a:xfrm>
            <a:off x="5152320" y="1769040"/>
            <a:ext cx="4426560" cy="43840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1280" cy="58521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504000" y="1769040"/>
            <a:ext cx="4426560" cy="2090880"/>
          </a:xfrm>
          <a:prstGeom prst="rect">
            <a:avLst/>
          </a:prstGeom>
        </p:spPr>
        <p:txBody>
          <a:bodyPr lIns="0" tIns="0" rIns="0" bIns="0"/>
          <a:lstStyle/>
          <a:p>
            <a:endParaRPr/>
          </a:p>
        </p:txBody>
      </p:sp>
      <p:sp>
        <p:nvSpPr>
          <p:cNvPr id="13" name="PlaceHolder 3"/>
          <p:cNvSpPr>
            <a:spLocks noGrp="1"/>
          </p:cNvSpPr>
          <p:nvPr>
            <p:ph type="body"/>
          </p:nvPr>
        </p:nvSpPr>
        <p:spPr>
          <a:xfrm>
            <a:off x="504000" y="4059000"/>
            <a:ext cx="4426560" cy="2090880"/>
          </a:xfrm>
          <a:prstGeom prst="rect">
            <a:avLst/>
          </a:prstGeom>
        </p:spPr>
        <p:txBody>
          <a:bodyPr lIns="0" tIns="0" rIns="0" bIns="0"/>
          <a:lstStyle/>
          <a:p>
            <a:endParaRPr/>
          </a:p>
        </p:txBody>
      </p:sp>
      <p:sp>
        <p:nvSpPr>
          <p:cNvPr id="14" name="PlaceHolder 4"/>
          <p:cNvSpPr>
            <a:spLocks noGrp="1"/>
          </p:cNvSpPr>
          <p:nvPr>
            <p:ph type="body"/>
          </p:nvPr>
        </p:nvSpPr>
        <p:spPr>
          <a:xfrm>
            <a:off x="5152320" y="1769040"/>
            <a:ext cx="4426560" cy="43840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504000" y="1769040"/>
            <a:ext cx="4426560" cy="4384080"/>
          </a:xfrm>
          <a:prstGeom prst="rect">
            <a:avLst/>
          </a:prstGeom>
        </p:spPr>
        <p:txBody>
          <a:bodyPr lIns="0" tIns="0" rIns="0" bIns="0"/>
          <a:lstStyle/>
          <a:p>
            <a:endParaRPr/>
          </a:p>
        </p:txBody>
      </p:sp>
      <p:sp>
        <p:nvSpPr>
          <p:cNvPr id="17" name="PlaceHolder 3"/>
          <p:cNvSpPr>
            <a:spLocks noGrp="1"/>
          </p:cNvSpPr>
          <p:nvPr>
            <p:ph type="body"/>
          </p:nvPr>
        </p:nvSpPr>
        <p:spPr>
          <a:xfrm>
            <a:off x="5152320" y="1769040"/>
            <a:ext cx="4426560" cy="2090880"/>
          </a:xfrm>
          <a:prstGeom prst="rect">
            <a:avLst/>
          </a:prstGeom>
        </p:spPr>
        <p:txBody>
          <a:bodyPr lIns="0" tIns="0" rIns="0" bIns="0"/>
          <a:lstStyle/>
          <a:p>
            <a:endParaRPr/>
          </a:p>
        </p:txBody>
      </p:sp>
      <p:sp>
        <p:nvSpPr>
          <p:cNvPr id="18" name="PlaceHolder 4"/>
          <p:cNvSpPr>
            <a:spLocks noGrp="1"/>
          </p:cNvSpPr>
          <p:nvPr>
            <p:ph type="body"/>
          </p:nvPr>
        </p:nvSpPr>
        <p:spPr>
          <a:xfrm>
            <a:off x="5152320" y="4059000"/>
            <a:ext cx="4426560" cy="209088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1280" cy="126252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504000" y="1769040"/>
            <a:ext cx="4426560" cy="2090880"/>
          </a:xfrm>
          <a:prstGeom prst="rect">
            <a:avLst/>
          </a:prstGeom>
        </p:spPr>
        <p:txBody>
          <a:bodyPr lIns="0" tIns="0" rIns="0" bIns="0"/>
          <a:lstStyle/>
          <a:p>
            <a:endParaRPr/>
          </a:p>
        </p:txBody>
      </p:sp>
      <p:sp>
        <p:nvSpPr>
          <p:cNvPr id="21" name="PlaceHolder 3"/>
          <p:cNvSpPr>
            <a:spLocks noGrp="1"/>
          </p:cNvSpPr>
          <p:nvPr>
            <p:ph type="body"/>
          </p:nvPr>
        </p:nvSpPr>
        <p:spPr>
          <a:xfrm>
            <a:off x="5152320" y="1769040"/>
            <a:ext cx="4426560" cy="2090880"/>
          </a:xfrm>
          <a:prstGeom prst="rect">
            <a:avLst/>
          </a:prstGeom>
        </p:spPr>
        <p:txBody>
          <a:bodyPr lIns="0" tIns="0" rIns="0" bIns="0"/>
          <a:lstStyle/>
          <a:p>
            <a:endParaRPr/>
          </a:p>
        </p:txBody>
      </p:sp>
      <p:sp>
        <p:nvSpPr>
          <p:cNvPr id="22" name="PlaceHolder 4"/>
          <p:cNvSpPr>
            <a:spLocks noGrp="1"/>
          </p:cNvSpPr>
          <p:nvPr>
            <p:ph type="body"/>
          </p:nvPr>
        </p:nvSpPr>
        <p:spPr>
          <a:xfrm>
            <a:off x="504000" y="4059000"/>
            <a:ext cx="9071280" cy="209088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1280" cy="1262160"/>
          </a:xfrm>
          <a:prstGeom prst="rect">
            <a:avLst/>
          </a:prstGeom>
        </p:spPr>
        <p:txBody>
          <a:bodyPr lIns="0" tIns="0" rIns="0" bIns="0" anchor="ctr"/>
          <a:lstStyle/>
          <a:p>
            <a:r>
              <a:rPr lang="en-US">
                <a:latin typeface="Arial"/>
              </a:rPr>
              <a:t>Click to edit the title text format</a:t>
            </a:r>
            <a:endParaRPr/>
          </a:p>
        </p:txBody>
      </p:sp>
      <p:sp>
        <p:nvSpPr>
          <p:cNvPr id="3" name="PlaceHolder 2"/>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1280" cy="1262160"/>
          </a:xfrm>
          <a:prstGeom prst="rect">
            <a:avLst/>
          </a:prstGeom>
        </p:spPr>
        <p:txBody>
          <a:bodyPr lIns="0" tIns="0" rIns="0" bIns="0" anchor="ctr"/>
          <a:lstStyle/>
          <a:p>
            <a:r>
              <a:rPr lang="en-US">
                <a:latin typeface="Arial"/>
              </a:rPr>
              <a:t>Click to edit the title text format</a:t>
            </a:r>
            <a:endParaRPr/>
          </a:p>
        </p:txBody>
      </p:sp>
      <p:sp>
        <p:nvSpPr>
          <p:cNvPr id="37" name="PlaceHolder 2"/>
          <p:cNvSpPr>
            <a:spLocks noGrp="1"/>
          </p:cNvSpPr>
          <p:nvPr>
            <p:ph type="body"/>
          </p:nvPr>
        </p:nvSpPr>
        <p:spPr>
          <a:xfrm>
            <a:off x="504000" y="1769040"/>
            <a:ext cx="9071280" cy="4384080"/>
          </a:xfrm>
          <a:prstGeom prst="rect">
            <a:avLst/>
          </a:prstGeom>
        </p:spPr>
        <p:txBody>
          <a:bodyPr lIns="0" tIns="0" rIns="0" bIns="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image" Target="../media/image4.png"/><Relationship Id="rId4" Type="http://schemas.openxmlformats.org/officeDocument/2006/relationships/image" Target="../media/image44.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image" Target="../media/image4.png"/><Relationship Id="rId4" Type="http://schemas.openxmlformats.org/officeDocument/2006/relationships/image" Target="../media/image44.pn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1.xml"/><Relationship Id="rId7" Type="http://schemas.openxmlformats.org/officeDocument/2006/relationships/image" Target="../media/image51.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21.bin"/><Relationship Id="rId5" Type="http://schemas.openxmlformats.org/officeDocument/2006/relationships/image" Target="../media/image50.wmf"/><Relationship Id="rId4" Type="http://schemas.openxmlformats.org/officeDocument/2006/relationships/oleObject" Target="../embeddings/oleObject20.bin"/><Relationship Id="rId9" Type="http://schemas.openxmlformats.org/officeDocument/2006/relationships/image" Target="../media/image5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52.wmf"/><Relationship Id="rId5" Type="http://schemas.openxmlformats.org/officeDocument/2006/relationships/oleObject" Target="../embeddings/oleObject24.bin"/><Relationship Id="rId4" Type="http://schemas.openxmlformats.org/officeDocument/2006/relationships/image" Target="../media/image53.wmf"/></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54.wmf"/><Relationship Id="rId4"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5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4.png"/><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4.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4.wmf"/><Relationship Id="rId2" Type="http://schemas.openxmlformats.org/officeDocument/2006/relationships/slideLayout" Target="../slideLayouts/slideLayout13.xml"/><Relationship Id="rId16" Type="http://schemas.openxmlformats.org/officeDocument/2006/relationships/image" Target="../media/image27.wmf"/><Relationship Id="rId1" Type="http://schemas.openxmlformats.org/officeDocument/2006/relationships/vmlDrawing" Target="../drawings/vmlDrawing3.vml"/><Relationship Id="rId6" Type="http://schemas.openxmlformats.org/officeDocument/2006/relationships/image" Target="../media/image31.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10.bin"/><Relationship Id="rId14" Type="http://schemas.openxmlformats.org/officeDocument/2006/relationships/image" Target="../media/image35.wmf"/></Relationships>
</file>

<file path=ppt/slides/_rels/slide8.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40.png"/><Relationship Id="rId7" Type="http://schemas.openxmlformats.org/officeDocument/2006/relationships/oleObject" Target="../embeddings/oleObject16.bin"/><Relationship Id="rId12" Type="http://schemas.openxmlformats.org/officeDocument/2006/relationships/image" Target="../media/image39.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oleObject" Target="../embeddings/oleObject18.bin"/><Relationship Id="rId5" Type="http://schemas.openxmlformats.org/officeDocument/2006/relationships/image" Target="../media/image36.wmf"/><Relationship Id="rId10" Type="http://schemas.openxmlformats.org/officeDocument/2006/relationships/image" Target="../media/image38.wmf"/><Relationship Id="rId4" Type="http://schemas.openxmlformats.org/officeDocument/2006/relationships/oleObject" Target="../embeddings/oleObject14.bin"/><Relationship Id="rId9"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1.wmf"/><Relationship Id="rId3" Type="http://schemas.openxmlformats.org/officeDocument/2006/relationships/image" Target="../media/image10.png"/><Relationship Id="rId7" Type="http://schemas.openxmlformats.org/officeDocument/2006/relationships/image" Target="../media/image2.png"/><Relationship Id="rId12"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7.png"/><Relationship Id="rId11" Type="http://schemas.openxmlformats.org/officeDocument/2006/relationships/image" Target="../media/image4.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stomShape 1"/>
          <p:cNvSpPr/>
          <p:nvPr/>
        </p:nvSpPr>
        <p:spPr>
          <a:xfrm>
            <a:off x="504000" y="301320"/>
            <a:ext cx="9071280" cy="1261800"/>
          </a:xfrm>
          <a:prstGeom prst="rect">
            <a:avLst/>
          </a:prstGeom>
          <a:noFill/>
          <a:ln>
            <a:noFill/>
          </a:ln>
        </p:spPr>
      </p:sp>
      <p:sp>
        <p:nvSpPr>
          <p:cNvPr id="73" name="CustomShape 2"/>
          <p:cNvSpPr/>
          <p:nvPr/>
        </p:nvSpPr>
        <p:spPr>
          <a:xfrm>
            <a:off x="504000" y="1769040"/>
            <a:ext cx="9071280" cy="4384080"/>
          </a:xfrm>
          <a:prstGeom prst="rect">
            <a:avLst/>
          </a:prstGeom>
          <a:noFill/>
          <a:ln>
            <a:noFill/>
          </a:ln>
        </p:spPr>
        <p:txBody>
          <a:bodyPr lIns="0" tIns="0" rIns="0" bIns="0" anchor="ctr"/>
          <a:lstStyle/>
          <a:p>
            <a:pPr algn="ctr">
              <a:lnSpc>
                <a:spcPct val="100000"/>
              </a:lnSpc>
            </a:pPr>
            <a:r>
              <a:rPr lang="en-US" sz="3600">
                <a:solidFill>
                  <a:srgbClr val="000000"/>
                </a:solidFill>
                <a:latin typeface="Calibri Light"/>
              </a:rPr>
              <a:t>Globally Optimal Generalized Maximum Multi Clique Problem (GMMCP) using Python code for Pedestrian Object Tracking</a:t>
            </a:r>
            <a:endParaRPr/>
          </a:p>
          <a:p>
            <a:pPr algn="ctr">
              <a:lnSpc>
                <a:spcPct val="100000"/>
              </a:lnSpc>
            </a:pPr>
            <a:endParaRPr/>
          </a:p>
          <a:p>
            <a:pPr algn="ctr">
              <a:lnSpc>
                <a:spcPct val="100000"/>
              </a:lnSpc>
            </a:pPr>
            <a:r>
              <a:rPr lang="en-US" sz="2400" i="1">
                <a:solidFill>
                  <a:srgbClr val="000000"/>
                </a:solidFill>
                <a:latin typeface="Calibri"/>
              </a:rPr>
              <a:t>By</a:t>
            </a:r>
            <a:endParaRPr/>
          </a:p>
          <a:p>
            <a:pPr algn="ctr">
              <a:lnSpc>
                <a:spcPct val="100000"/>
              </a:lnSpc>
            </a:pPr>
            <a:r>
              <a:rPr lang="en-US" sz="2400" i="1">
                <a:solidFill>
                  <a:srgbClr val="000000"/>
                </a:solidFill>
                <a:latin typeface="Calibri"/>
              </a:rPr>
              <a:t>Beni Mulyana</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CustomShape 1"/>
          <p:cNvSpPr/>
          <p:nvPr/>
        </p:nvSpPr>
        <p:spPr>
          <a:xfrm>
            <a:off x="504000" y="0"/>
            <a:ext cx="9071280" cy="1261800"/>
          </a:xfrm>
          <a:prstGeom prst="rect">
            <a:avLst/>
          </a:prstGeom>
          <a:noFill/>
          <a:ln>
            <a:noFill/>
          </a:ln>
        </p:spPr>
        <p:txBody>
          <a:bodyPr lIns="0" tIns="0" rIns="0" bIns="0" anchor="ctr"/>
          <a:lstStyle/>
          <a:p>
            <a:pPr algn="ctr">
              <a:lnSpc>
                <a:spcPct val="100000"/>
              </a:lnSpc>
            </a:pPr>
            <a:r>
              <a:rPr lang="en-US" sz="4400">
                <a:latin typeface="Arial"/>
              </a:rPr>
              <a:t>GMMCP with ADN</a:t>
            </a:r>
            <a:endParaRPr/>
          </a:p>
        </p:txBody>
      </p:sp>
      <p:sp>
        <p:nvSpPr>
          <p:cNvPr id="561" name="CustomShape 2"/>
          <p:cNvSpPr/>
          <p:nvPr/>
        </p:nvSpPr>
        <p:spPr>
          <a:xfrm>
            <a:off x="864275" y="4830369"/>
            <a:ext cx="9071280" cy="4384080"/>
          </a:xfrm>
          <a:prstGeom prst="rect">
            <a:avLst/>
          </a:prstGeom>
          <a:noFill/>
          <a:ln>
            <a:noFill/>
          </a:ln>
        </p:spPr>
        <p:txBody>
          <a:bodyPr lIns="0" tIns="0" rIns="0" bIns="0"/>
          <a:lstStyle/>
          <a:p>
            <a:pPr marL="342900" indent="-342900">
              <a:lnSpc>
                <a:spcPct val="100000"/>
              </a:lnSpc>
              <a:buSzPct val="45000"/>
              <a:buFont typeface="Wingdings" panose="05000000000000000000" pitchFamily="2" charset="2"/>
              <a:buChar char="q"/>
            </a:pPr>
            <a:r>
              <a:rPr lang="en-US" sz="2200" dirty="0">
                <a:latin typeface="Arial"/>
              </a:rPr>
              <a:t>Purpose to handling occlusion by using </a:t>
            </a:r>
            <a:r>
              <a:rPr lang="en-US" sz="2200" dirty="0">
                <a:solidFill>
                  <a:srgbClr val="000000"/>
                </a:solidFill>
                <a:latin typeface="Calibri"/>
              </a:rPr>
              <a:t>single super dummy node (aggregated dummy node)</a:t>
            </a:r>
            <a:endParaRPr dirty="0"/>
          </a:p>
          <a:p>
            <a:pPr marL="342900" indent="-342900">
              <a:lnSpc>
                <a:spcPct val="100000"/>
              </a:lnSpc>
              <a:buSzPct val="45000"/>
              <a:buFont typeface="Wingdings" panose="05000000000000000000" pitchFamily="2" charset="2"/>
              <a:buChar char="q"/>
            </a:pPr>
            <a:r>
              <a:rPr lang="en-US" sz="2200" dirty="0">
                <a:solidFill>
                  <a:srgbClr val="000000"/>
                </a:solidFill>
                <a:latin typeface="Calibri"/>
              </a:rPr>
              <a:t>Edges of ADN are integer variable. Therefore, in optimization, we use Mixed binary-integer programming</a:t>
            </a:r>
            <a:endParaRPr dirty="0"/>
          </a:p>
          <a:p>
            <a:pPr marL="342900" indent="-342900">
              <a:lnSpc>
                <a:spcPct val="100000"/>
              </a:lnSpc>
              <a:buSzPct val="45000"/>
              <a:buFont typeface="Wingdings" panose="05000000000000000000" pitchFamily="2" charset="2"/>
              <a:buChar char="q"/>
            </a:pPr>
            <a:r>
              <a:rPr lang="en-US" sz="2200" dirty="0">
                <a:solidFill>
                  <a:srgbClr val="000000"/>
                </a:solidFill>
                <a:latin typeface="Calibri"/>
              </a:rPr>
              <a:t>Dummy edges are fixed weight. In here use 0.4.  </a:t>
            </a:r>
            <a:endParaRPr dirty="0"/>
          </a:p>
        </p:txBody>
      </p:sp>
      <p:grpSp>
        <p:nvGrpSpPr>
          <p:cNvPr id="2" name="Group 1">
            <a:extLst>
              <a:ext uri="{FF2B5EF4-FFF2-40B4-BE49-F238E27FC236}">
                <a16:creationId xmlns:a16="http://schemas.microsoft.com/office/drawing/2014/main" id="{014A9FD5-8E52-490C-BDD2-65AFD569C8F8}"/>
              </a:ext>
            </a:extLst>
          </p:cNvPr>
          <p:cNvGrpSpPr/>
          <p:nvPr/>
        </p:nvGrpSpPr>
        <p:grpSpPr>
          <a:xfrm>
            <a:off x="3471215" y="988502"/>
            <a:ext cx="3435480" cy="3572280"/>
            <a:chOff x="3471215" y="988502"/>
            <a:chExt cx="3435480" cy="3572280"/>
          </a:xfrm>
        </p:grpSpPr>
        <p:sp>
          <p:nvSpPr>
            <p:cNvPr id="110" name="CustomShape 3">
              <a:extLst>
                <a:ext uri="{FF2B5EF4-FFF2-40B4-BE49-F238E27FC236}">
                  <a16:creationId xmlns:a16="http://schemas.microsoft.com/office/drawing/2014/main" id="{CA1487D1-69B7-44A6-9FC4-2513B0403F87}"/>
                </a:ext>
              </a:extLst>
            </p:cNvPr>
            <p:cNvSpPr/>
            <p:nvPr/>
          </p:nvSpPr>
          <p:spPr>
            <a:xfrm>
              <a:off x="3866495" y="3077582"/>
              <a:ext cx="1146600" cy="1276920"/>
            </a:xfrm>
            <a:prstGeom prst="ellipse">
              <a:avLst/>
            </a:prstGeom>
            <a:gradFill>
              <a:gsLst>
                <a:gs pos="0">
                  <a:srgbClr val="D0D0D0"/>
                </a:gs>
                <a:gs pos="100000">
                  <a:srgbClr val="EDEDED"/>
                </a:gs>
              </a:gsLst>
              <a:lin ang="16200000"/>
            </a:gradFill>
            <a:ln w="9360">
              <a:solidFill>
                <a:srgbClr val="000000"/>
              </a:solidFill>
              <a:round/>
            </a:ln>
          </p:spPr>
        </p:sp>
        <p:pic>
          <p:nvPicPr>
            <p:cNvPr id="111" name="Picture 2">
              <a:extLst>
                <a:ext uri="{FF2B5EF4-FFF2-40B4-BE49-F238E27FC236}">
                  <a16:creationId xmlns:a16="http://schemas.microsoft.com/office/drawing/2014/main" id="{4816B63F-7044-4840-91D5-33CD3DA633CB}"/>
                </a:ext>
              </a:extLst>
            </p:cNvPr>
            <p:cNvPicPr/>
            <p:nvPr/>
          </p:nvPicPr>
          <p:blipFill>
            <a:blip r:embed="rId2"/>
            <a:stretch>
              <a:fillRect/>
            </a:stretch>
          </p:blipFill>
          <p:spPr>
            <a:xfrm>
              <a:off x="4026695" y="3554222"/>
              <a:ext cx="181800" cy="456840"/>
            </a:xfrm>
            <a:prstGeom prst="rect">
              <a:avLst/>
            </a:prstGeom>
            <a:ln>
              <a:noFill/>
            </a:ln>
          </p:spPr>
        </p:pic>
        <p:pic>
          <p:nvPicPr>
            <p:cNvPr id="112" name="Picture 3">
              <a:extLst>
                <a:ext uri="{FF2B5EF4-FFF2-40B4-BE49-F238E27FC236}">
                  <a16:creationId xmlns:a16="http://schemas.microsoft.com/office/drawing/2014/main" id="{4DB4D3DA-9563-4F30-BFB9-43425666B2C5}"/>
                </a:ext>
              </a:extLst>
            </p:cNvPr>
            <p:cNvPicPr/>
            <p:nvPr/>
          </p:nvPicPr>
          <p:blipFill>
            <a:blip r:embed="rId3"/>
            <a:stretch>
              <a:fillRect/>
            </a:stretch>
          </p:blipFill>
          <p:spPr>
            <a:xfrm>
              <a:off x="4647335" y="3608942"/>
              <a:ext cx="181800" cy="446760"/>
            </a:xfrm>
            <a:prstGeom prst="rect">
              <a:avLst/>
            </a:prstGeom>
            <a:ln>
              <a:noFill/>
            </a:ln>
          </p:spPr>
        </p:pic>
        <p:sp>
          <p:nvSpPr>
            <p:cNvPr id="113" name="CustomShape 4">
              <a:extLst>
                <a:ext uri="{FF2B5EF4-FFF2-40B4-BE49-F238E27FC236}">
                  <a16:creationId xmlns:a16="http://schemas.microsoft.com/office/drawing/2014/main" id="{CF2EABEF-15AA-4741-A9D3-1CA06E5C3BC9}"/>
                </a:ext>
              </a:extLst>
            </p:cNvPr>
            <p:cNvSpPr/>
            <p:nvPr/>
          </p:nvSpPr>
          <p:spPr>
            <a:xfrm>
              <a:off x="5179415" y="3273422"/>
              <a:ext cx="1195560" cy="1287360"/>
            </a:xfrm>
            <a:prstGeom prst="ellipse">
              <a:avLst/>
            </a:prstGeom>
            <a:gradFill>
              <a:gsLst>
                <a:gs pos="0">
                  <a:srgbClr val="D0D0D0"/>
                </a:gs>
                <a:gs pos="100000">
                  <a:srgbClr val="EDEDED"/>
                </a:gs>
              </a:gsLst>
              <a:lin ang="16200000"/>
            </a:gradFill>
            <a:ln w="9360">
              <a:solidFill>
                <a:srgbClr val="000000"/>
              </a:solidFill>
              <a:round/>
            </a:ln>
          </p:spPr>
        </p:sp>
        <p:pic>
          <p:nvPicPr>
            <p:cNvPr id="114" name="Picture 2">
              <a:extLst>
                <a:ext uri="{FF2B5EF4-FFF2-40B4-BE49-F238E27FC236}">
                  <a16:creationId xmlns:a16="http://schemas.microsoft.com/office/drawing/2014/main" id="{49647A0C-711C-414C-BAAD-A8C5AF7F006E}"/>
                </a:ext>
              </a:extLst>
            </p:cNvPr>
            <p:cNvPicPr/>
            <p:nvPr/>
          </p:nvPicPr>
          <p:blipFill>
            <a:blip r:embed="rId4"/>
            <a:stretch>
              <a:fillRect/>
            </a:stretch>
          </p:blipFill>
          <p:spPr>
            <a:xfrm>
              <a:off x="5985815" y="3674102"/>
              <a:ext cx="177480" cy="457200"/>
            </a:xfrm>
            <a:prstGeom prst="rect">
              <a:avLst/>
            </a:prstGeom>
            <a:ln>
              <a:noFill/>
            </a:ln>
          </p:spPr>
        </p:pic>
        <p:pic>
          <p:nvPicPr>
            <p:cNvPr id="115" name="Picture 4">
              <a:extLst>
                <a:ext uri="{FF2B5EF4-FFF2-40B4-BE49-F238E27FC236}">
                  <a16:creationId xmlns:a16="http://schemas.microsoft.com/office/drawing/2014/main" id="{BA96BE93-78FF-4EA4-809E-91483D38C58F}"/>
                </a:ext>
              </a:extLst>
            </p:cNvPr>
            <p:cNvPicPr/>
            <p:nvPr/>
          </p:nvPicPr>
          <p:blipFill>
            <a:blip r:embed="rId5"/>
            <a:stretch>
              <a:fillRect/>
            </a:stretch>
          </p:blipFill>
          <p:spPr>
            <a:xfrm>
              <a:off x="5389295" y="3681302"/>
              <a:ext cx="167400" cy="435960"/>
            </a:xfrm>
            <a:prstGeom prst="rect">
              <a:avLst/>
            </a:prstGeom>
            <a:ln>
              <a:noFill/>
            </a:ln>
          </p:spPr>
        </p:pic>
        <p:pic>
          <p:nvPicPr>
            <p:cNvPr id="116" name="Picture 6">
              <a:extLst>
                <a:ext uri="{FF2B5EF4-FFF2-40B4-BE49-F238E27FC236}">
                  <a16:creationId xmlns:a16="http://schemas.microsoft.com/office/drawing/2014/main" id="{3986DCCF-55A3-4F55-80F9-52BDAED51105}"/>
                </a:ext>
              </a:extLst>
            </p:cNvPr>
            <p:cNvPicPr/>
            <p:nvPr/>
          </p:nvPicPr>
          <p:blipFill>
            <a:blip r:embed="rId6"/>
            <a:stretch>
              <a:fillRect/>
            </a:stretch>
          </p:blipFill>
          <p:spPr>
            <a:xfrm>
              <a:off x="5739215" y="3951662"/>
              <a:ext cx="155160" cy="416160"/>
            </a:xfrm>
            <a:prstGeom prst="rect">
              <a:avLst/>
            </a:prstGeom>
            <a:ln>
              <a:noFill/>
            </a:ln>
          </p:spPr>
        </p:pic>
        <p:sp>
          <p:nvSpPr>
            <p:cNvPr id="117" name="CustomShape 5">
              <a:extLst>
                <a:ext uri="{FF2B5EF4-FFF2-40B4-BE49-F238E27FC236}">
                  <a16:creationId xmlns:a16="http://schemas.microsoft.com/office/drawing/2014/main" id="{E720F56E-CDB8-474F-B364-C49DA59A1536}"/>
                </a:ext>
              </a:extLst>
            </p:cNvPr>
            <p:cNvSpPr/>
            <p:nvPr/>
          </p:nvSpPr>
          <p:spPr>
            <a:xfrm>
              <a:off x="4256015" y="1177502"/>
              <a:ext cx="1195560" cy="1286280"/>
            </a:xfrm>
            <a:prstGeom prst="ellipse">
              <a:avLst/>
            </a:prstGeom>
            <a:gradFill>
              <a:gsLst>
                <a:gs pos="0">
                  <a:srgbClr val="D0D0D0"/>
                </a:gs>
                <a:gs pos="100000">
                  <a:srgbClr val="EDEDED"/>
                </a:gs>
              </a:gsLst>
              <a:lin ang="16200000"/>
            </a:gradFill>
            <a:ln w="9360">
              <a:solidFill>
                <a:srgbClr val="000000"/>
              </a:solidFill>
              <a:round/>
            </a:ln>
          </p:spPr>
        </p:sp>
        <p:pic>
          <p:nvPicPr>
            <p:cNvPr id="118" name="Picture 6">
              <a:extLst>
                <a:ext uri="{FF2B5EF4-FFF2-40B4-BE49-F238E27FC236}">
                  <a16:creationId xmlns:a16="http://schemas.microsoft.com/office/drawing/2014/main" id="{FFF12CF6-3689-4CF6-B4C1-E20316995466}"/>
                </a:ext>
              </a:extLst>
            </p:cNvPr>
            <p:cNvPicPr/>
            <p:nvPr/>
          </p:nvPicPr>
          <p:blipFill>
            <a:blip r:embed="rId7"/>
            <a:stretch>
              <a:fillRect/>
            </a:stretch>
          </p:blipFill>
          <p:spPr>
            <a:xfrm>
              <a:off x="5081135" y="1530302"/>
              <a:ext cx="169560" cy="457200"/>
            </a:xfrm>
            <a:prstGeom prst="rect">
              <a:avLst/>
            </a:prstGeom>
            <a:ln>
              <a:noFill/>
            </a:ln>
          </p:spPr>
        </p:pic>
        <p:pic>
          <p:nvPicPr>
            <p:cNvPr id="119" name="Picture 7">
              <a:extLst>
                <a:ext uri="{FF2B5EF4-FFF2-40B4-BE49-F238E27FC236}">
                  <a16:creationId xmlns:a16="http://schemas.microsoft.com/office/drawing/2014/main" id="{CAB04B40-5E3B-4530-BAC9-A151805C966D}"/>
                </a:ext>
              </a:extLst>
            </p:cNvPr>
            <p:cNvPicPr/>
            <p:nvPr/>
          </p:nvPicPr>
          <p:blipFill>
            <a:blip r:embed="rId8"/>
            <a:stretch>
              <a:fillRect/>
            </a:stretch>
          </p:blipFill>
          <p:spPr>
            <a:xfrm>
              <a:off x="4478135" y="1531742"/>
              <a:ext cx="169920" cy="468360"/>
            </a:xfrm>
            <a:prstGeom prst="rect">
              <a:avLst/>
            </a:prstGeom>
            <a:ln>
              <a:noFill/>
            </a:ln>
          </p:spPr>
        </p:pic>
        <p:sp>
          <p:nvSpPr>
            <p:cNvPr id="120" name="CustomShape 6">
              <a:extLst>
                <a:ext uri="{FF2B5EF4-FFF2-40B4-BE49-F238E27FC236}">
                  <a16:creationId xmlns:a16="http://schemas.microsoft.com/office/drawing/2014/main" id="{6526E48A-53A4-49E5-8D7F-3788C3A20D54}"/>
                </a:ext>
              </a:extLst>
            </p:cNvPr>
            <p:cNvSpPr/>
            <p:nvPr/>
          </p:nvSpPr>
          <p:spPr>
            <a:xfrm>
              <a:off x="5706815" y="1415462"/>
              <a:ext cx="1195560" cy="1484280"/>
            </a:xfrm>
            <a:prstGeom prst="ellipse">
              <a:avLst/>
            </a:prstGeom>
            <a:gradFill>
              <a:gsLst>
                <a:gs pos="0">
                  <a:srgbClr val="D0D0D0"/>
                </a:gs>
                <a:gs pos="100000">
                  <a:srgbClr val="EDEDED"/>
                </a:gs>
              </a:gsLst>
              <a:lin ang="16200000"/>
            </a:gradFill>
            <a:ln w="9360">
              <a:solidFill>
                <a:srgbClr val="000000"/>
              </a:solidFill>
              <a:round/>
            </a:ln>
          </p:spPr>
        </p:sp>
        <p:pic>
          <p:nvPicPr>
            <p:cNvPr id="121" name="Picture 6">
              <a:extLst>
                <a:ext uri="{FF2B5EF4-FFF2-40B4-BE49-F238E27FC236}">
                  <a16:creationId xmlns:a16="http://schemas.microsoft.com/office/drawing/2014/main" id="{BCBFA81B-AC9A-4C0A-9BE4-BA284CDFBB41}"/>
                </a:ext>
              </a:extLst>
            </p:cNvPr>
            <p:cNvPicPr/>
            <p:nvPr/>
          </p:nvPicPr>
          <p:blipFill>
            <a:blip r:embed="rId6"/>
            <a:stretch>
              <a:fillRect/>
            </a:stretch>
          </p:blipFill>
          <p:spPr>
            <a:xfrm>
              <a:off x="6236375" y="1573502"/>
              <a:ext cx="155160" cy="416160"/>
            </a:xfrm>
            <a:prstGeom prst="rect">
              <a:avLst/>
            </a:prstGeom>
            <a:ln>
              <a:noFill/>
            </a:ln>
          </p:spPr>
        </p:pic>
        <p:pic>
          <p:nvPicPr>
            <p:cNvPr id="122" name="Picture 2">
              <a:extLst>
                <a:ext uri="{FF2B5EF4-FFF2-40B4-BE49-F238E27FC236}">
                  <a16:creationId xmlns:a16="http://schemas.microsoft.com/office/drawing/2014/main" id="{9218B319-7FC8-4CE4-A56C-06CEFE525037}"/>
                </a:ext>
              </a:extLst>
            </p:cNvPr>
            <p:cNvPicPr/>
            <p:nvPr/>
          </p:nvPicPr>
          <p:blipFill>
            <a:blip r:embed="rId9"/>
            <a:stretch>
              <a:fillRect/>
            </a:stretch>
          </p:blipFill>
          <p:spPr>
            <a:xfrm>
              <a:off x="5927855" y="2005142"/>
              <a:ext cx="178200" cy="457200"/>
            </a:xfrm>
            <a:prstGeom prst="rect">
              <a:avLst/>
            </a:prstGeom>
            <a:ln>
              <a:noFill/>
            </a:ln>
          </p:spPr>
        </p:pic>
        <p:pic>
          <p:nvPicPr>
            <p:cNvPr id="123" name="Picture 6">
              <a:extLst>
                <a:ext uri="{FF2B5EF4-FFF2-40B4-BE49-F238E27FC236}">
                  <a16:creationId xmlns:a16="http://schemas.microsoft.com/office/drawing/2014/main" id="{7692E726-AF5E-42FD-8AF6-4083928A3F1E}"/>
                </a:ext>
              </a:extLst>
            </p:cNvPr>
            <p:cNvPicPr/>
            <p:nvPr/>
          </p:nvPicPr>
          <p:blipFill>
            <a:blip r:embed="rId10"/>
            <a:stretch>
              <a:fillRect/>
            </a:stretch>
          </p:blipFill>
          <p:spPr>
            <a:xfrm>
              <a:off x="6520775" y="2005142"/>
              <a:ext cx="180720" cy="457200"/>
            </a:xfrm>
            <a:prstGeom prst="rect">
              <a:avLst/>
            </a:prstGeom>
            <a:ln w="9360">
              <a:noFill/>
            </a:ln>
          </p:spPr>
        </p:pic>
        <p:sp>
          <p:nvSpPr>
            <p:cNvPr id="124" name="Line 7">
              <a:extLst>
                <a:ext uri="{FF2B5EF4-FFF2-40B4-BE49-F238E27FC236}">
                  <a16:creationId xmlns:a16="http://schemas.microsoft.com/office/drawing/2014/main" id="{3E2F0C11-9B1A-4C7B-8CBE-02FE3E0022D2}"/>
                </a:ext>
              </a:extLst>
            </p:cNvPr>
            <p:cNvSpPr/>
            <p:nvPr/>
          </p:nvSpPr>
          <p:spPr>
            <a:xfrm flipH="1">
              <a:off x="4117775" y="2462702"/>
              <a:ext cx="1899360" cy="1091160"/>
            </a:xfrm>
            <a:prstGeom prst="line">
              <a:avLst/>
            </a:prstGeom>
            <a:ln w="9360">
              <a:solidFill>
                <a:srgbClr val="404040"/>
              </a:solidFill>
              <a:round/>
            </a:ln>
          </p:spPr>
        </p:sp>
        <p:sp>
          <p:nvSpPr>
            <p:cNvPr id="125" name="Line 8">
              <a:extLst>
                <a:ext uri="{FF2B5EF4-FFF2-40B4-BE49-F238E27FC236}">
                  <a16:creationId xmlns:a16="http://schemas.microsoft.com/office/drawing/2014/main" id="{120ABD05-6FD3-425D-B9F8-5C64BA40ECEF}"/>
                </a:ext>
              </a:extLst>
            </p:cNvPr>
            <p:cNvSpPr/>
            <p:nvPr/>
          </p:nvSpPr>
          <p:spPr>
            <a:xfrm flipH="1">
              <a:off x="4117775" y="2462702"/>
              <a:ext cx="2493720" cy="1091160"/>
            </a:xfrm>
            <a:prstGeom prst="line">
              <a:avLst/>
            </a:prstGeom>
            <a:ln w="9360">
              <a:solidFill>
                <a:srgbClr val="404040"/>
              </a:solidFill>
              <a:round/>
            </a:ln>
          </p:spPr>
        </p:sp>
        <p:sp>
          <p:nvSpPr>
            <p:cNvPr id="126" name="Line 9">
              <a:extLst>
                <a:ext uri="{FF2B5EF4-FFF2-40B4-BE49-F238E27FC236}">
                  <a16:creationId xmlns:a16="http://schemas.microsoft.com/office/drawing/2014/main" id="{6BD9ED3F-C958-4C51-B2FD-258A61FF72D2}"/>
                </a:ext>
              </a:extLst>
            </p:cNvPr>
            <p:cNvSpPr/>
            <p:nvPr/>
          </p:nvSpPr>
          <p:spPr>
            <a:xfrm flipH="1">
              <a:off x="4117775" y="2540462"/>
              <a:ext cx="2301840" cy="1013400"/>
            </a:xfrm>
            <a:prstGeom prst="line">
              <a:avLst/>
            </a:prstGeom>
            <a:ln w="9360">
              <a:solidFill>
                <a:srgbClr val="404040"/>
              </a:solidFill>
              <a:round/>
            </a:ln>
          </p:spPr>
        </p:sp>
        <p:sp>
          <p:nvSpPr>
            <p:cNvPr id="127" name="Line 10">
              <a:extLst>
                <a:ext uri="{FF2B5EF4-FFF2-40B4-BE49-F238E27FC236}">
                  <a16:creationId xmlns:a16="http://schemas.microsoft.com/office/drawing/2014/main" id="{2CC4C1AE-9A25-4F78-A74D-D592E0D67D6A}"/>
                </a:ext>
              </a:extLst>
            </p:cNvPr>
            <p:cNvSpPr/>
            <p:nvPr/>
          </p:nvSpPr>
          <p:spPr>
            <a:xfrm flipH="1">
              <a:off x="4738415" y="2462702"/>
              <a:ext cx="1873080" cy="1145880"/>
            </a:xfrm>
            <a:prstGeom prst="line">
              <a:avLst/>
            </a:prstGeom>
            <a:ln w="9360">
              <a:solidFill>
                <a:srgbClr val="404040"/>
              </a:solidFill>
              <a:round/>
            </a:ln>
          </p:spPr>
        </p:sp>
        <p:sp>
          <p:nvSpPr>
            <p:cNvPr id="128" name="Line 11">
              <a:extLst>
                <a:ext uri="{FF2B5EF4-FFF2-40B4-BE49-F238E27FC236}">
                  <a16:creationId xmlns:a16="http://schemas.microsoft.com/office/drawing/2014/main" id="{99842F86-8DBF-4C7E-802E-086B4F7B0152}"/>
                </a:ext>
              </a:extLst>
            </p:cNvPr>
            <p:cNvSpPr/>
            <p:nvPr/>
          </p:nvSpPr>
          <p:spPr>
            <a:xfrm flipH="1">
              <a:off x="5473175" y="2462702"/>
              <a:ext cx="543960" cy="1218240"/>
            </a:xfrm>
            <a:prstGeom prst="line">
              <a:avLst/>
            </a:prstGeom>
            <a:ln w="9360">
              <a:solidFill>
                <a:srgbClr val="404040"/>
              </a:solidFill>
              <a:round/>
            </a:ln>
          </p:spPr>
        </p:sp>
        <p:sp>
          <p:nvSpPr>
            <p:cNvPr id="129" name="Line 12">
              <a:extLst>
                <a:ext uri="{FF2B5EF4-FFF2-40B4-BE49-F238E27FC236}">
                  <a16:creationId xmlns:a16="http://schemas.microsoft.com/office/drawing/2014/main" id="{582B78AE-70AA-4BF2-9F5D-03A3AE8A12CB}"/>
                </a:ext>
              </a:extLst>
            </p:cNvPr>
            <p:cNvSpPr/>
            <p:nvPr/>
          </p:nvSpPr>
          <p:spPr>
            <a:xfrm>
              <a:off x="6017135" y="2462702"/>
              <a:ext cx="57600" cy="1211040"/>
            </a:xfrm>
            <a:prstGeom prst="line">
              <a:avLst/>
            </a:prstGeom>
            <a:ln w="9360">
              <a:solidFill>
                <a:srgbClr val="404040"/>
              </a:solidFill>
              <a:round/>
            </a:ln>
          </p:spPr>
        </p:sp>
        <p:sp>
          <p:nvSpPr>
            <p:cNvPr id="130" name="Line 13">
              <a:extLst>
                <a:ext uri="{FF2B5EF4-FFF2-40B4-BE49-F238E27FC236}">
                  <a16:creationId xmlns:a16="http://schemas.microsoft.com/office/drawing/2014/main" id="{2DF5C799-E1D4-430D-910A-D145FB3DE1AA}"/>
                </a:ext>
              </a:extLst>
            </p:cNvPr>
            <p:cNvSpPr/>
            <p:nvPr/>
          </p:nvSpPr>
          <p:spPr>
            <a:xfrm flipH="1">
              <a:off x="5473175" y="2462702"/>
              <a:ext cx="1138320" cy="1218240"/>
            </a:xfrm>
            <a:prstGeom prst="line">
              <a:avLst/>
            </a:prstGeom>
            <a:ln w="9360">
              <a:solidFill>
                <a:srgbClr val="404040"/>
              </a:solidFill>
              <a:round/>
            </a:ln>
          </p:spPr>
        </p:sp>
        <p:sp>
          <p:nvSpPr>
            <p:cNvPr id="131" name="Line 14">
              <a:extLst>
                <a:ext uri="{FF2B5EF4-FFF2-40B4-BE49-F238E27FC236}">
                  <a16:creationId xmlns:a16="http://schemas.microsoft.com/office/drawing/2014/main" id="{BC2DE62B-3C7C-456D-9983-FAD302A1E283}"/>
                </a:ext>
              </a:extLst>
            </p:cNvPr>
            <p:cNvSpPr/>
            <p:nvPr/>
          </p:nvSpPr>
          <p:spPr>
            <a:xfrm flipH="1">
              <a:off x="5816975" y="2462702"/>
              <a:ext cx="794520" cy="1488960"/>
            </a:xfrm>
            <a:prstGeom prst="line">
              <a:avLst/>
            </a:prstGeom>
            <a:ln w="9360">
              <a:solidFill>
                <a:srgbClr val="404040"/>
              </a:solidFill>
              <a:round/>
            </a:ln>
          </p:spPr>
        </p:sp>
        <p:sp>
          <p:nvSpPr>
            <p:cNvPr id="132" name="Line 15">
              <a:extLst>
                <a:ext uri="{FF2B5EF4-FFF2-40B4-BE49-F238E27FC236}">
                  <a16:creationId xmlns:a16="http://schemas.microsoft.com/office/drawing/2014/main" id="{0906C1FC-781F-4949-B58B-F7EAF8B34010}"/>
                </a:ext>
              </a:extLst>
            </p:cNvPr>
            <p:cNvSpPr/>
            <p:nvPr/>
          </p:nvSpPr>
          <p:spPr>
            <a:xfrm flipH="1">
              <a:off x="6074735" y="2462702"/>
              <a:ext cx="536760" cy="1211040"/>
            </a:xfrm>
            <a:prstGeom prst="line">
              <a:avLst/>
            </a:prstGeom>
            <a:ln w="9360">
              <a:solidFill>
                <a:srgbClr val="808080"/>
              </a:solidFill>
              <a:round/>
            </a:ln>
          </p:spPr>
        </p:sp>
        <p:sp>
          <p:nvSpPr>
            <p:cNvPr id="133" name="Line 16">
              <a:extLst>
                <a:ext uri="{FF2B5EF4-FFF2-40B4-BE49-F238E27FC236}">
                  <a16:creationId xmlns:a16="http://schemas.microsoft.com/office/drawing/2014/main" id="{4744DF2C-5C04-4E07-B5B3-133F12DAE71C}"/>
                </a:ext>
              </a:extLst>
            </p:cNvPr>
            <p:cNvSpPr/>
            <p:nvPr/>
          </p:nvSpPr>
          <p:spPr>
            <a:xfrm flipH="1">
              <a:off x="6074735" y="1990022"/>
              <a:ext cx="239400" cy="1683720"/>
            </a:xfrm>
            <a:prstGeom prst="line">
              <a:avLst/>
            </a:prstGeom>
            <a:ln w="9360">
              <a:solidFill>
                <a:srgbClr val="404040"/>
              </a:solidFill>
              <a:round/>
            </a:ln>
          </p:spPr>
        </p:sp>
        <p:sp>
          <p:nvSpPr>
            <p:cNvPr id="134" name="Line 17">
              <a:extLst>
                <a:ext uri="{FF2B5EF4-FFF2-40B4-BE49-F238E27FC236}">
                  <a16:creationId xmlns:a16="http://schemas.microsoft.com/office/drawing/2014/main" id="{646D4DD2-1107-4421-BAF2-2546D1F26C49}"/>
                </a:ext>
              </a:extLst>
            </p:cNvPr>
            <p:cNvSpPr/>
            <p:nvPr/>
          </p:nvSpPr>
          <p:spPr>
            <a:xfrm flipH="1">
              <a:off x="5816975" y="1990022"/>
              <a:ext cx="497160" cy="1961640"/>
            </a:xfrm>
            <a:prstGeom prst="line">
              <a:avLst/>
            </a:prstGeom>
            <a:ln w="9360">
              <a:solidFill>
                <a:srgbClr val="404040"/>
              </a:solidFill>
              <a:round/>
            </a:ln>
          </p:spPr>
        </p:sp>
        <p:sp>
          <p:nvSpPr>
            <p:cNvPr id="135" name="Line 18">
              <a:extLst>
                <a:ext uri="{FF2B5EF4-FFF2-40B4-BE49-F238E27FC236}">
                  <a16:creationId xmlns:a16="http://schemas.microsoft.com/office/drawing/2014/main" id="{82488C06-F566-4855-8E39-975C1F23115F}"/>
                </a:ext>
              </a:extLst>
            </p:cNvPr>
            <p:cNvSpPr/>
            <p:nvPr/>
          </p:nvSpPr>
          <p:spPr>
            <a:xfrm flipH="1">
              <a:off x="5473175" y="1990022"/>
              <a:ext cx="840960" cy="1690920"/>
            </a:xfrm>
            <a:prstGeom prst="line">
              <a:avLst/>
            </a:prstGeom>
            <a:ln w="9360">
              <a:solidFill>
                <a:srgbClr val="404040"/>
              </a:solidFill>
              <a:round/>
            </a:ln>
          </p:spPr>
        </p:sp>
        <p:sp>
          <p:nvSpPr>
            <p:cNvPr id="136" name="Line 19">
              <a:extLst>
                <a:ext uri="{FF2B5EF4-FFF2-40B4-BE49-F238E27FC236}">
                  <a16:creationId xmlns:a16="http://schemas.microsoft.com/office/drawing/2014/main" id="{41493454-7F0C-4BF2-984B-BBD58D7FDF59}"/>
                </a:ext>
              </a:extLst>
            </p:cNvPr>
            <p:cNvSpPr/>
            <p:nvPr/>
          </p:nvSpPr>
          <p:spPr>
            <a:xfrm flipH="1">
              <a:off x="4667135" y="1990022"/>
              <a:ext cx="1647000" cy="1481760"/>
            </a:xfrm>
            <a:prstGeom prst="line">
              <a:avLst/>
            </a:prstGeom>
            <a:ln w="9360">
              <a:solidFill>
                <a:srgbClr val="404040"/>
              </a:solidFill>
              <a:round/>
            </a:ln>
          </p:spPr>
        </p:sp>
        <p:sp>
          <p:nvSpPr>
            <p:cNvPr id="137" name="Line 20">
              <a:extLst>
                <a:ext uri="{FF2B5EF4-FFF2-40B4-BE49-F238E27FC236}">
                  <a16:creationId xmlns:a16="http://schemas.microsoft.com/office/drawing/2014/main" id="{270D3CFE-13BE-44FF-A0A0-617632EBF67D}"/>
                </a:ext>
              </a:extLst>
            </p:cNvPr>
            <p:cNvSpPr/>
            <p:nvPr/>
          </p:nvSpPr>
          <p:spPr>
            <a:xfrm flipH="1">
              <a:off x="4117775" y="1990022"/>
              <a:ext cx="2196360" cy="1563840"/>
            </a:xfrm>
            <a:prstGeom prst="line">
              <a:avLst/>
            </a:prstGeom>
            <a:ln w="9360">
              <a:solidFill>
                <a:srgbClr val="404040"/>
              </a:solidFill>
              <a:round/>
            </a:ln>
          </p:spPr>
        </p:sp>
        <p:sp>
          <p:nvSpPr>
            <p:cNvPr id="138" name="Line 21">
              <a:extLst>
                <a:ext uri="{FF2B5EF4-FFF2-40B4-BE49-F238E27FC236}">
                  <a16:creationId xmlns:a16="http://schemas.microsoft.com/office/drawing/2014/main" id="{B06FE741-B04B-4117-8B62-DCAF31A08E04}"/>
                </a:ext>
              </a:extLst>
            </p:cNvPr>
            <p:cNvSpPr/>
            <p:nvPr/>
          </p:nvSpPr>
          <p:spPr>
            <a:xfrm>
              <a:off x="4858295" y="2402582"/>
              <a:ext cx="1158840" cy="60120"/>
            </a:xfrm>
            <a:prstGeom prst="line">
              <a:avLst/>
            </a:prstGeom>
            <a:ln w="9360">
              <a:solidFill>
                <a:srgbClr val="404040"/>
              </a:solidFill>
              <a:round/>
            </a:ln>
          </p:spPr>
        </p:sp>
        <p:sp>
          <p:nvSpPr>
            <p:cNvPr id="139" name="Line 22">
              <a:extLst>
                <a:ext uri="{FF2B5EF4-FFF2-40B4-BE49-F238E27FC236}">
                  <a16:creationId xmlns:a16="http://schemas.microsoft.com/office/drawing/2014/main" id="{807D4D78-B3CF-48EA-AFE0-3E622226446E}"/>
                </a:ext>
              </a:extLst>
            </p:cNvPr>
            <p:cNvSpPr/>
            <p:nvPr/>
          </p:nvSpPr>
          <p:spPr>
            <a:xfrm>
              <a:off x="4858295" y="2402582"/>
              <a:ext cx="1753200" cy="60120"/>
            </a:xfrm>
            <a:prstGeom prst="line">
              <a:avLst/>
            </a:prstGeom>
            <a:ln w="9360">
              <a:solidFill>
                <a:srgbClr val="404040"/>
              </a:solidFill>
              <a:round/>
            </a:ln>
          </p:spPr>
        </p:sp>
        <p:sp>
          <p:nvSpPr>
            <p:cNvPr id="140" name="Line 23">
              <a:extLst>
                <a:ext uri="{FF2B5EF4-FFF2-40B4-BE49-F238E27FC236}">
                  <a16:creationId xmlns:a16="http://schemas.microsoft.com/office/drawing/2014/main" id="{6F638E35-E198-41AB-8DD0-9F97CA37EC08}"/>
                </a:ext>
              </a:extLst>
            </p:cNvPr>
            <p:cNvSpPr/>
            <p:nvPr/>
          </p:nvSpPr>
          <p:spPr>
            <a:xfrm flipV="1">
              <a:off x="5166095" y="1781942"/>
              <a:ext cx="1070280" cy="205920"/>
            </a:xfrm>
            <a:prstGeom prst="line">
              <a:avLst/>
            </a:prstGeom>
            <a:ln w="9360">
              <a:solidFill>
                <a:srgbClr val="404040"/>
              </a:solidFill>
              <a:round/>
            </a:ln>
          </p:spPr>
        </p:sp>
        <p:sp>
          <p:nvSpPr>
            <p:cNvPr id="141" name="Line 24">
              <a:extLst>
                <a:ext uri="{FF2B5EF4-FFF2-40B4-BE49-F238E27FC236}">
                  <a16:creationId xmlns:a16="http://schemas.microsoft.com/office/drawing/2014/main" id="{16632213-1914-41CF-A599-991297CBAE7E}"/>
                </a:ext>
              </a:extLst>
            </p:cNvPr>
            <p:cNvSpPr/>
            <p:nvPr/>
          </p:nvSpPr>
          <p:spPr>
            <a:xfrm>
              <a:off x="5166095" y="1987862"/>
              <a:ext cx="851040" cy="17280"/>
            </a:xfrm>
            <a:prstGeom prst="line">
              <a:avLst/>
            </a:prstGeom>
            <a:ln w="9360">
              <a:solidFill>
                <a:srgbClr val="404040"/>
              </a:solidFill>
              <a:round/>
            </a:ln>
          </p:spPr>
        </p:sp>
        <p:sp>
          <p:nvSpPr>
            <p:cNvPr id="142" name="Line 25">
              <a:extLst>
                <a:ext uri="{FF2B5EF4-FFF2-40B4-BE49-F238E27FC236}">
                  <a16:creationId xmlns:a16="http://schemas.microsoft.com/office/drawing/2014/main" id="{BF83DFA5-8CEE-4F1E-B242-41A8C9D32CFD}"/>
                </a:ext>
              </a:extLst>
            </p:cNvPr>
            <p:cNvSpPr/>
            <p:nvPr/>
          </p:nvSpPr>
          <p:spPr>
            <a:xfrm>
              <a:off x="5166095" y="1987862"/>
              <a:ext cx="1445400" cy="474840"/>
            </a:xfrm>
            <a:prstGeom prst="line">
              <a:avLst/>
            </a:prstGeom>
            <a:ln w="9360">
              <a:solidFill>
                <a:srgbClr val="808080"/>
              </a:solidFill>
              <a:round/>
            </a:ln>
          </p:spPr>
        </p:sp>
        <p:sp>
          <p:nvSpPr>
            <p:cNvPr id="143" name="Line 26">
              <a:extLst>
                <a:ext uri="{FF2B5EF4-FFF2-40B4-BE49-F238E27FC236}">
                  <a16:creationId xmlns:a16="http://schemas.microsoft.com/office/drawing/2014/main" id="{4C4587AF-7549-4DBF-A472-C37B931CA7FE}"/>
                </a:ext>
              </a:extLst>
            </p:cNvPr>
            <p:cNvSpPr/>
            <p:nvPr/>
          </p:nvSpPr>
          <p:spPr>
            <a:xfrm flipV="1">
              <a:off x="4563455" y="1781942"/>
              <a:ext cx="1672920" cy="218880"/>
            </a:xfrm>
            <a:prstGeom prst="line">
              <a:avLst/>
            </a:prstGeom>
            <a:ln w="9360">
              <a:solidFill>
                <a:srgbClr val="404040"/>
              </a:solidFill>
              <a:round/>
            </a:ln>
          </p:spPr>
        </p:sp>
        <p:sp>
          <p:nvSpPr>
            <p:cNvPr id="144" name="Line 27">
              <a:extLst>
                <a:ext uri="{FF2B5EF4-FFF2-40B4-BE49-F238E27FC236}">
                  <a16:creationId xmlns:a16="http://schemas.microsoft.com/office/drawing/2014/main" id="{02213408-9D1B-4F7B-954E-C516D0C59F31}"/>
                </a:ext>
              </a:extLst>
            </p:cNvPr>
            <p:cNvSpPr/>
            <p:nvPr/>
          </p:nvSpPr>
          <p:spPr>
            <a:xfrm>
              <a:off x="5166095" y="1987862"/>
              <a:ext cx="908640" cy="1685880"/>
            </a:xfrm>
            <a:prstGeom prst="line">
              <a:avLst/>
            </a:prstGeom>
            <a:ln w="9360">
              <a:solidFill>
                <a:srgbClr val="404040"/>
              </a:solidFill>
              <a:round/>
            </a:ln>
          </p:spPr>
        </p:sp>
        <p:sp>
          <p:nvSpPr>
            <p:cNvPr id="145" name="Line 28">
              <a:extLst>
                <a:ext uri="{FF2B5EF4-FFF2-40B4-BE49-F238E27FC236}">
                  <a16:creationId xmlns:a16="http://schemas.microsoft.com/office/drawing/2014/main" id="{55089534-6FE7-4869-903F-F6EE7F580E06}"/>
                </a:ext>
              </a:extLst>
            </p:cNvPr>
            <p:cNvSpPr/>
            <p:nvPr/>
          </p:nvSpPr>
          <p:spPr>
            <a:xfrm>
              <a:off x="5166095" y="1987862"/>
              <a:ext cx="650880" cy="1963800"/>
            </a:xfrm>
            <a:prstGeom prst="line">
              <a:avLst/>
            </a:prstGeom>
            <a:ln w="9360">
              <a:solidFill>
                <a:srgbClr val="404040"/>
              </a:solidFill>
              <a:round/>
            </a:ln>
          </p:spPr>
        </p:sp>
        <p:sp>
          <p:nvSpPr>
            <p:cNvPr id="146" name="Line 29">
              <a:extLst>
                <a:ext uri="{FF2B5EF4-FFF2-40B4-BE49-F238E27FC236}">
                  <a16:creationId xmlns:a16="http://schemas.microsoft.com/office/drawing/2014/main" id="{FC90BAEF-CB22-4D86-ABBD-E5CFE39C3344}"/>
                </a:ext>
              </a:extLst>
            </p:cNvPr>
            <p:cNvSpPr/>
            <p:nvPr/>
          </p:nvSpPr>
          <p:spPr>
            <a:xfrm>
              <a:off x="5166095" y="1987862"/>
              <a:ext cx="307080" cy="1693080"/>
            </a:xfrm>
            <a:prstGeom prst="line">
              <a:avLst/>
            </a:prstGeom>
            <a:ln w="9360">
              <a:solidFill>
                <a:srgbClr val="404040"/>
              </a:solidFill>
              <a:round/>
            </a:ln>
          </p:spPr>
        </p:sp>
        <p:sp>
          <p:nvSpPr>
            <p:cNvPr id="147" name="Line 30">
              <a:extLst>
                <a:ext uri="{FF2B5EF4-FFF2-40B4-BE49-F238E27FC236}">
                  <a16:creationId xmlns:a16="http://schemas.microsoft.com/office/drawing/2014/main" id="{385B44DB-D2DA-450D-83AB-4C2D7928026E}"/>
                </a:ext>
              </a:extLst>
            </p:cNvPr>
            <p:cNvSpPr/>
            <p:nvPr/>
          </p:nvSpPr>
          <p:spPr>
            <a:xfrm>
              <a:off x="4858295" y="2402582"/>
              <a:ext cx="1216440" cy="1271160"/>
            </a:xfrm>
            <a:prstGeom prst="line">
              <a:avLst/>
            </a:prstGeom>
            <a:ln w="9360">
              <a:solidFill>
                <a:srgbClr val="404040"/>
              </a:solidFill>
              <a:round/>
            </a:ln>
          </p:spPr>
        </p:sp>
        <p:sp>
          <p:nvSpPr>
            <p:cNvPr id="148" name="Line 31">
              <a:extLst>
                <a:ext uri="{FF2B5EF4-FFF2-40B4-BE49-F238E27FC236}">
                  <a16:creationId xmlns:a16="http://schemas.microsoft.com/office/drawing/2014/main" id="{F30B1C84-0270-4F88-9AB6-5D701B6CCC70}"/>
                </a:ext>
              </a:extLst>
            </p:cNvPr>
            <p:cNvSpPr/>
            <p:nvPr/>
          </p:nvSpPr>
          <p:spPr>
            <a:xfrm>
              <a:off x="4563455" y="2000822"/>
              <a:ext cx="909720" cy="1680120"/>
            </a:xfrm>
            <a:prstGeom prst="line">
              <a:avLst/>
            </a:prstGeom>
            <a:ln w="9360">
              <a:solidFill>
                <a:srgbClr val="404040"/>
              </a:solidFill>
              <a:round/>
            </a:ln>
          </p:spPr>
        </p:sp>
        <p:sp>
          <p:nvSpPr>
            <p:cNvPr id="149" name="Line 32">
              <a:extLst>
                <a:ext uri="{FF2B5EF4-FFF2-40B4-BE49-F238E27FC236}">
                  <a16:creationId xmlns:a16="http://schemas.microsoft.com/office/drawing/2014/main" id="{F0371C54-B829-444C-A743-DAE0C1FC784B}"/>
                </a:ext>
              </a:extLst>
            </p:cNvPr>
            <p:cNvSpPr/>
            <p:nvPr/>
          </p:nvSpPr>
          <p:spPr>
            <a:xfrm>
              <a:off x="4563455" y="2000822"/>
              <a:ext cx="1511280" cy="1672920"/>
            </a:xfrm>
            <a:prstGeom prst="line">
              <a:avLst/>
            </a:prstGeom>
            <a:ln w="9360">
              <a:solidFill>
                <a:srgbClr val="404040"/>
              </a:solidFill>
              <a:round/>
            </a:ln>
          </p:spPr>
        </p:sp>
        <p:sp>
          <p:nvSpPr>
            <p:cNvPr id="150" name="Line 33">
              <a:extLst>
                <a:ext uri="{FF2B5EF4-FFF2-40B4-BE49-F238E27FC236}">
                  <a16:creationId xmlns:a16="http://schemas.microsoft.com/office/drawing/2014/main" id="{EB2241E9-3D0F-4143-80A2-F9885D5181BF}"/>
                </a:ext>
              </a:extLst>
            </p:cNvPr>
            <p:cNvSpPr/>
            <p:nvPr/>
          </p:nvSpPr>
          <p:spPr>
            <a:xfrm>
              <a:off x="4563455" y="2000822"/>
              <a:ext cx="103680" cy="1470960"/>
            </a:xfrm>
            <a:prstGeom prst="line">
              <a:avLst/>
            </a:prstGeom>
            <a:ln w="9360">
              <a:solidFill>
                <a:srgbClr val="404040"/>
              </a:solidFill>
              <a:round/>
            </a:ln>
          </p:spPr>
        </p:sp>
        <p:sp>
          <p:nvSpPr>
            <p:cNvPr id="151" name="Line 34">
              <a:extLst>
                <a:ext uri="{FF2B5EF4-FFF2-40B4-BE49-F238E27FC236}">
                  <a16:creationId xmlns:a16="http://schemas.microsoft.com/office/drawing/2014/main" id="{9D063079-9DD8-43EA-93A2-D3E31E30261C}"/>
                </a:ext>
              </a:extLst>
            </p:cNvPr>
            <p:cNvSpPr/>
            <p:nvPr/>
          </p:nvSpPr>
          <p:spPr>
            <a:xfrm flipH="1">
              <a:off x="4738415" y="1987862"/>
              <a:ext cx="427680" cy="1620720"/>
            </a:xfrm>
            <a:prstGeom prst="line">
              <a:avLst/>
            </a:prstGeom>
            <a:ln w="9360">
              <a:solidFill>
                <a:srgbClr val="404040"/>
              </a:solidFill>
              <a:round/>
            </a:ln>
          </p:spPr>
        </p:sp>
        <p:sp>
          <p:nvSpPr>
            <p:cNvPr id="152" name="Line 35">
              <a:extLst>
                <a:ext uri="{FF2B5EF4-FFF2-40B4-BE49-F238E27FC236}">
                  <a16:creationId xmlns:a16="http://schemas.microsoft.com/office/drawing/2014/main" id="{EC3FEA7A-893B-4B50-B41B-2F01B0454ED2}"/>
                </a:ext>
              </a:extLst>
            </p:cNvPr>
            <p:cNvSpPr/>
            <p:nvPr/>
          </p:nvSpPr>
          <p:spPr>
            <a:xfrm flipH="1" flipV="1">
              <a:off x="4117775" y="3553862"/>
              <a:ext cx="1355400" cy="127080"/>
            </a:xfrm>
            <a:prstGeom prst="line">
              <a:avLst/>
            </a:prstGeom>
            <a:ln w="9360">
              <a:solidFill>
                <a:srgbClr val="404040"/>
              </a:solidFill>
              <a:round/>
            </a:ln>
          </p:spPr>
        </p:sp>
        <p:sp>
          <p:nvSpPr>
            <p:cNvPr id="153" name="Line 36">
              <a:extLst>
                <a:ext uri="{FF2B5EF4-FFF2-40B4-BE49-F238E27FC236}">
                  <a16:creationId xmlns:a16="http://schemas.microsoft.com/office/drawing/2014/main" id="{ED4E6D49-2566-428B-BD7E-11F53F905B47}"/>
                </a:ext>
              </a:extLst>
            </p:cNvPr>
            <p:cNvSpPr/>
            <p:nvPr/>
          </p:nvSpPr>
          <p:spPr>
            <a:xfrm flipH="1" flipV="1">
              <a:off x="4117775" y="3553862"/>
              <a:ext cx="1699200" cy="397800"/>
            </a:xfrm>
            <a:prstGeom prst="line">
              <a:avLst/>
            </a:prstGeom>
            <a:ln w="9360">
              <a:solidFill>
                <a:srgbClr val="404040"/>
              </a:solidFill>
              <a:round/>
            </a:ln>
          </p:spPr>
        </p:sp>
        <p:sp>
          <p:nvSpPr>
            <p:cNvPr id="154" name="Line 37">
              <a:extLst>
                <a:ext uri="{FF2B5EF4-FFF2-40B4-BE49-F238E27FC236}">
                  <a16:creationId xmlns:a16="http://schemas.microsoft.com/office/drawing/2014/main" id="{7F524672-ABD8-4E4D-9C8D-21A89D78F426}"/>
                </a:ext>
              </a:extLst>
            </p:cNvPr>
            <p:cNvSpPr/>
            <p:nvPr/>
          </p:nvSpPr>
          <p:spPr>
            <a:xfrm flipH="1" flipV="1">
              <a:off x="4117775" y="3553862"/>
              <a:ext cx="1956960" cy="119880"/>
            </a:xfrm>
            <a:prstGeom prst="line">
              <a:avLst/>
            </a:prstGeom>
            <a:ln w="9360">
              <a:solidFill>
                <a:srgbClr val="404040"/>
              </a:solidFill>
              <a:round/>
            </a:ln>
          </p:spPr>
        </p:sp>
        <p:sp>
          <p:nvSpPr>
            <p:cNvPr id="155" name="Line 38">
              <a:extLst>
                <a:ext uri="{FF2B5EF4-FFF2-40B4-BE49-F238E27FC236}">
                  <a16:creationId xmlns:a16="http://schemas.microsoft.com/office/drawing/2014/main" id="{B2F7C507-0300-4039-83A6-9B9A921DD2DC}"/>
                </a:ext>
              </a:extLst>
            </p:cNvPr>
            <p:cNvSpPr/>
            <p:nvPr/>
          </p:nvSpPr>
          <p:spPr>
            <a:xfrm flipH="1" flipV="1">
              <a:off x="4667135" y="3471782"/>
              <a:ext cx="806040" cy="209160"/>
            </a:xfrm>
            <a:prstGeom prst="line">
              <a:avLst/>
            </a:prstGeom>
            <a:ln w="9360">
              <a:solidFill>
                <a:srgbClr val="404040"/>
              </a:solidFill>
              <a:round/>
            </a:ln>
          </p:spPr>
        </p:sp>
        <p:sp>
          <p:nvSpPr>
            <p:cNvPr id="156" name="Line 39">
              <a:extLst>
                <a:ext uri="{FF2B5EF4-FFF2-40B4-BE49-F238E27FC236}">
                  <a16:creationId xmlns:a16="http://schemas.microsoft.com/office/drawing/2014/main" id="{0B6F1DC6-2474-4ED8-A3CD-31A28C05A8C5}"/>
                </a:ext>
              </a:extLst>
            </p:cNvPr>
            <p:cNvSpPr/>
            <p:nvPr/>
          </p:nvSpPr>
          <p:spPr>
            <a:xfrm flipH="1" flipV="1">
              <a:off x="4716815" y="3405902"/>
              <a:ext cx="1100160" cy="545760"/>
            </a:xfrm>
            <a:prstGeom prst="line">
              <a:avLst/>
            </a:prstGeom>
            <a:ln w="9360">
              <a:solidFill>
                <a:srgbClr val="404040"/>
              </a:solidFill>
              <a:round/>
            </a:ln>
          </p:spPr>
        </p:sp>
        <p:sp>
          <p:nvSpPr>
            <p:cNvPr id="157" name="Line 40">
              <a:extLst>
                <a:ext uri="{FF2B5EF4-FFF2-40B4-BE49-F238E27FC236}">
                  <a16:creationId xmlns:a16="http://schemas.microsoft.com/office/drawing/2014/main" id="{79D3B955-16A5-4CDB-844C-4E198C2DC0A7}"/>
                </a:ext>
              </a:extLst>
            </p:cNvPr>
            <p:cNvSpPr/>
            <p:nvPr/>
          </p:nvSpPr>
          <p:spPr>
            <a:xfrm flipH="1" flipV="1">
              <a:off x="4572455" y="2014142"/>
              <a:ext cx="1502280" cy="1659600"/>
            </a:xfrm>
            <a:prstGeom prst="line">
              <a:avLst/>
            </a:prstGeom>
            <a:ln w="9360">
              <a:solidFill>
                <a:srgbClr val="404040"/>
              </a:solidFill>
              <a:round/>
            </a:ln>
          </p:spPr>
        </p:sp>
        <p:sp>
          <p:nvSpPr>
            <p:cNvPr id="158" name="Line 41">
              <a:extLst>
                <a:ext uri="{FF2B5EF4-FFF2-40B4-BE49-F238E27FC236}">
                  <a16:creationId xmlns:a16="http://schemas.microsoft.com/office/drawing/2014/main" id="{67544EA6-4A56-4916-B182-E10640F634F2}"/>
                </a:ext>
              </a:extLst>
            </p:cNvPr>
            <p:cNvSpPr/>
            <p:nvPr/>
          </p:nvSpPr>
          <p:spPr>
            <a:xfrm flipH="1" flipV="1">
              <a:off x="4667135" y="3471782"/>
              <a:ext cx="1412280" cy="83520"/>
            </a:xfrm>
            <a:prstGeom prst="line">
              <a:avLst/>
            </a:prstGeom>
            <a:ln w="9360">
              <a:solidFill>
                <a:srgbClr val="808080"/>
              </a:solidFill>
              <a:round/>
            </a:ln>
          </p:spPr>
        </p:sp>
        <p:sp>
          <p:nvSpPr>
            <p:cNvPr id="159" name="Line 42">
              <a:extLst>
                <a:ext uri="{FF2B5EF4-FFF2-40B4-BE49-F238E27FC236}">
                  <a16:creationId xmlns:a16="http://schemas.microsoft.com/office/drawing/2014/main" id="{06373900-474D-40B1-AB50-29F588791576}"/>
                </a:ext>
              </a:extLst>
            </p:cNvPr>
            <p:cNvSpPr/>
            <p:nvPr/>
          </p:nvSpPr>
          <p:spPr>
            <a:xfrm flipH="1">
              <a:off x="4667135" y="1987862"/>
              <a:ext cx="498960" cy="1483920"/>
            </a:xfrm>
            <a:prstGeom prst="line">
              <a:avLst/>
            </a:prstGeom>
            <a:ln w="9360">
              <a:solidFill>
                <a:srgbClr val="808080"/>
              </a:solidFill>
              <a:round/>
            </a:ln>
          </p:spPr>
        </p:sp>
        <p:sp>
          <p:nvSpPr>
            <p:cNvPr id="160" name="Line 43">
              <a:extLst>
                <a:ext uri="{FF2B5EF4-FFF2-40B4-BE49-F238E27FC236}">
                  <a16:creationId xmlns:a16="http://schemas.microsoft.com/office/drawing/2014/main" id="{2F9D77C4-1B18-4408-8336-C489DAB87781}"/>
                </a:ext>
              </a:extLst>
            </p:cNvPr>
            <p:cNvSpPr/>
            <p:nvPr/>
          </p:nvSpPr>
          <p:spPr>
            <a:xfrm>
              <a:off x="5166095" y="1987862"/>
              <a:ext cx="913320" cy="1567440"/>
            </a:xfrm>
            <a:prstGeom prst="line">
              <a:avLst/>
            </a:prstGeom>
            <a:ln w="9360">
              <a:solidFill>
                <a:srgbClr val="808080"/>
              </a:solidFill>
              <a:round/>
            </a:ln>
          </p:spPr>
        </p:sp>
        <p:sp>
          <p:nvSpPr>
            <p:cNvPr id="161" name="Line 44">
              <a:extLst>
                <a:ext uri="{FF2B5EF4-FFF2-40B4-BE49-F238E27FC236}">
                  <a16:creationId xmlns:a16="http://schemas.microsoft.com/office/drawing/2014/main" id="{DE01923A-221C-40A4-874D-A7F2F3FC9910}"/>
                </a:ext>
              </a:extLst>
            </p:cNvPr>
            <p:cNvSpPr/>
            <p:nvPr/>
          </p:nvSpPr>
          <p:spPr>
            <a:xfrm flipH="1">
              <a:off x="4667135" y="2572142"/>
              <a:ext cx="1939680" cy="899640"/>
            </a:xfrm>
            <a:prstGeom prst="line">
              <a:avLst/>
            </a:prstGeom>
            <a:ln w="9360">
              <a:solidFill>
                <a:srgbClr val="808080"/>
              </a:solidFill>
              <a:round/>
            </a:ln>
          </p:spPr>
        </p:sp>
        <p:sp>
          <p:nvSpPr>
            <p:cNvPr id="162" name="Line 45">
              <a:extLst>
                <a:ext uri="{FF2B5EF4-FFF2-40B4-BE49-F238E27FC236}">
                  <a16:creationId xmlns:a16="http://schemas.microsoft.com/office/drawing/2014/main" id="{2371A6ED-9990-4E20-A843-AE932208222E}"/>
                </a:ext>
              </a:extLst>
            </p:cNvPr>
            <p:cNvSpPr/>
            <p:nvPr/>
          </p:nvSpPr>
          <p:spPr>
            <a:xfrm flipH="1" flipV="1">
              <a:off x="4563455" y="2000822"/>
              <a:ext cx="2043360" cy="571320"/>
            </a:xfrm>
            <a:prstGeom prst="line">
              <a:avLst/>
            </a:prstGeom>
            <a:ln w="9360">
              <a:solidFill>
                <a:srgbClr val="404040"/>
              </a:solidFill>
              <a:round/>
            </a:ln>
          </p:spPr>
        </p:sp>
        <p:sp>
          <p:nvSpPr>
            <p:cNvPr id="163" name="Line 46">
              <a:extLst>
                <a:ext uri="{FF2B5EF4-FFF2-40B4-BE49-F238E27FC236}">
                  <a16:creationId xmlns:a16="http://schemas.microsoft.com/office/drawing/2014/main" id="{8C3BBA18-0703-4B46-BFCB-B594E6FDC9BC}"/>
                </a:ext>
              </a:extLst>
            </p:cNvPr>
            <p:cNvSpPr/>
            <p:nvPr/>
          </p:nvSpPr>
          <p:spPr>
            <a:xfrm flipV="1">
              <a:off x="4117775" y="2000822"/>
              <a:ext cx="445680" cy="1553040"/>
            </a:xfrm>
            <a:prstGeom prst="line">
              <a:avLst/>
            </a:prstGeom>
            <a:ln w="9360">
              <a:solidFill>
                <a:srgbClr val="404040"/>
              </a:solidFill>
              <a:round/>
            </a:ln>
          </p:spPr>
        </p:sp>
        <p:sp>
          <p:nvSpPr>
            <p:cNvPr id="164" name="Line 47">
              <a:extLst>
                <a:ext uri="{FF2B5EF4-FFF2-40B4-BE49-F238E27FC236}">
                  <a16:creationId xmlns:a16="http://schemas.microsoft.com/office/drawing/2014/main" id="{B5D1D1F5-A403-4259-9E0A-1D577FE023C8}"/>
                </a:ext>
              </a:extLst>
            </p:cNvPr>
            <p:cNvSpPr/>
            <p:nvPr/>
          </p:nvSpPr>
          <p:spPr>
            <a:xfrm flipH="1" flipV="1">
              <a:off x="4563455" y="2000822"/>
              <a:ext cx="1453680" cy="4320"/>
            </a:xfrm>
            <a:prstGeom prst="line">
              <a:avLst/>
            </a:prstGeom>
            <a:ln w="9360">
              <a:solidFill>
                <a:srgbClr val="404040"/>
              </a:solidFill>
              <a:round/>
            </a:ln>
          </p:spPr>
        </p:sp>
        <p:sp>
          <p:nvSpPr>
            <p:cNvPr id="165" name="CustomShape 48">
              <a:extLst>
                <a:ext uri="{FF2B5EF4-FFF2-40B4-BE49-F238E27FC236}">
                  <a16:creationId xmlns:a16="http://schemas.microsoft.com/office/drawing/2014/main" id="{C2A68A2B-571F-4CBC-8A0D-39999DAB0284}"/>
                </a:ext>
              </a:extLst>
            </p:cNvPr>
            <p:cNvSpPr/>
            <p:nvPr/>
          </p:nvSpPr>
          <p:spPr>
            <a:xfrm>
              <a:off x="3471215" y="4203302"/>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Segment 4</a:t>
              </a:r>
              <a:endParaRPr/>
            </a:p>
          </p:txBody>
        </p:sp>
        <p:sp>
          <p:nvSpPr>
            <p:cNvPr id="166" name="CustomShape 49">
              <a:extLst>
                <a:ext uri="{FF2B5EF4-FFF2-40B4-BE49-F238E27FC236}">
                  <a16:creationId xmlns:a16="http://schemas.microsoft.com/office/drawing/2014/main" id="{47AB258F-B63D-40A4-B341-AA034D164D70}"/>
                </a:ext>
              </a:extLst>
            </p:cNvPr>
            <p:cNvSpPr/>
            <p:nvPr/>
          </p:nvSpPr>
          <p:spPr>
            <a:xfrm>
              <a:off x="6285695" y="4340102"/>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Segment 3</a:t>
              </a:r>
              <a:endParaRPr/>
            </a:p>
          </p:txBody>
        </p:sp>
        <p:sp>
          <p:nvSpPr>
            <p:cNvPr id="167" name="CustomShape 50">
              <a:extLst>
                <a:ext uri="{FF2B5EF4-FFF2-40B4-BE49-F238E27FC236}">
                  <a16:creationId xmlns:a16="http://schemas.microsoft.com/office/drawing/2014/main" id="{713DBD55-2A17-4110-A60A-09695CA208B1}"/>
                </a:ext>
              </a:extLst>
            </p:cNvPr>
            <p:cNvSpPr/>
            <p:nvPr/>
          </p:nvSpPr>
          <p:spPr>
            <a:xfrm>
              <a:off x="4961615" y="988502"/>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Segment 1</a:t>
              </a:r>
              <a:endParaRPr/>
            </a:p>
          </p:txBody>
        </p:sp>
        <p:sp>
          <p:nvSpPr>
            <p:cNvPr id="168" name="CustomShape 51">
              <a:extLst>
                <a:ext uri="{FF2B5EF4-FFF2-40B4-BE49-F238E27FC236}">
                  <a16:creationId xmlns:a16="http://schemas.microsoft.com/office/drawing/2014/main" id="{B0B3E83A-4394-463F-B1AC-FA84F6FB525D}"/>
                </a:ext>
              </a:extLst>
            </p:cNvPr>
            <p:cNvSpPr/>
            <p:nvPr/>
          </p:nvSpPr>
          <p:spPr>
            <a:xfrm>
              <a:off x="6050975" y="1186142"/>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Segment 2</a:t>
              </a:r>
              <a:endParaRPr/>
            </a:p>
          </p:txBody>
        </p:sp>
        <p:pic>
          <p:nvPicPr>
            <p:cNvPr id="170" name="Picture 6">
              <a:extLst>
                <a:ext uri="{FF2B5EF4-FFF2-40B4-BE49-F238E27FC236}">
                  <a16:creationId xmlns:a16="http://schemas.microsoft.com/office/drawing/2014/main" id="{1A55AE98-CE8B-4115-AC83-114199B6E59A}"/>
                </a:ext>
              </a:extLst>
            </p:cNvPr>
            <p:cNvPicPr/>
            <p:nvPr/>
          </p:nvPicPr>
          <p:blipFill>
            <a:blip r:embed="rId6"/>
            <a:stretch>
              <a:fillRect/>
            </a:stretch>
          </p:blipFill>
          <p:spPr>
            <a:xfrm>
              <a:off x="4792415" y="1904946"/>
              <a:ext cx="155160" cy="416160"/>
            </a:xfrm>
            <a:prstGeom prst="rect">
              <a:avLst/>
            </a:prstGeom>
            <a:ln>
              <a:noFill/>
            </a:ln>
          </p:spPr>
        </p:pic>
        <p:pic>
          <p:nvPicPr>
            <p:cNvPr id="171" name="Picture 10">
              <a:extLst>
                <a:ext uri="{FF2B5EF4-FFF2-40B4-BE49-F238E27FC236}">
                  <a16:creationId xmlns:a16="http://schemas.microsoft.com/office/drawing/2014/main" id="{37A545A3-5DE5-4D49-8BFB-2CC62D74568A}"/>
                </a:ext>
              </a:extLst>
            </p:cNvPr>
            <p:cNvPicPr/>
            <p:nvPr/>
          </p:nvPicPr>
          <p:blipFill>
            <a:blip r:embed="rId11"/>
            <a:stretch>
              <a:fillRect/>
            </a:stretch>
          </p:blipFill>
          <p:spPr>
            <a:xfrm>
              <a:off x="4207055" y="3389342"/>
              <a:ext cx="452880" cy="612360"/>
            </a:xfrm>
            <a:prstGeom prst="rect">
              <a:avLst/>
            </a:prstGeom>
            <a:ln>
              <a:noFill/>
            </a:ln>
          </p:spPr>
        </p:pic>
        <p:pic>
          <p:nvPicPr>
            <p:cNvPr id="172" name="Picture 10">
              <a:extLst>
                <a:ext uri="{FF2B5EF4-FFF2-40B4-BE49-F238E27FC236}">
                  <a16:creationId xmlns:a16="http://schemas.microsoft.com/office/drawing/2014/main" id="{76EF5488-C910-4335-822C-5D2D5C17CD14}"/>
                </a:ext>
              </a:extLst>
            </p:cNvPr>
            <p:cNvPicPr/>
            <p:nvPr/>
          </p:nvPicPr>
          <p:blipFill>
            <a:blip r:embed="rId12"/>
            <a:stretch>
              <a:fillRect/>
            </a:stretch>
          </p:blipFill>
          <p:spPr>
            <a:xfrm>
              <a:off x="5552735" y="3295022"/>
              <a:ext cx="411480" cy="556560"/>
            </a:xfrm>
            <a:prstGeom prst="rect">
              <a:avLst/>
            </a:prstGeom>
            <a:ln>
              <a:noFill/>
            </a:ln>
          </p:spPr>
        </p:pic>
        <p:pic>
          <p:nvPicPr>
            <p:cNvPr id="173" name="Picture 10">
              <a:extLst>
                <a:ext uri="{FF2B5EF4-FFF2-40B4-BE49-F238E27FC236}">
                  <a16:creationId xmlns:a16="http://schemas.microsoft.com/office/drawing/2014/main" id="{9D0B57D2-4202-4349-8C05-7603F890C0AC}"/>
                </a:ext>
              </a:extLst>
            </p:cNvPr>
            <p:cNvPicPr/>
            <p:nvPr/>
          </p:nvPicPr>
          <p:blipFill>
            <a:blip r:embed="rId12"/>
            <a:stretch>
              <a:fillRect/>
            </a:stretch>
          </p:blipFill>
          <p:spPr>
            <a:xfrm>
              <a:off x="6105335" y="2133302"/>
              <a:ext cx="411480" cy="556560"/>
            </a:xfrm>
            <a:prstGeom prst="rect">
              <a:avLst/>
            </a:prstGeom>
            <a:ln>
              <a:noFill/>
            </a:ln>
          </p:spPr>
        </p:pic>
        <p:pic>
          <p:nvPicPr>
            <p:cNvPr id="174" name="Picture 10">
              <a:extLst>
                <a:ext uri="{FF2B5EF4-FFF2-40B4-BE49-F238E27FC236}">
                  <a16:creationId xmlns:a16="http://schemas.microsoft.com/office/drawing/2014/main" id="{DFC221FB-805C-44F4-8D0A-5A3D628FD36F}"/>
                </a:ext>
              </a:extLst>
            </p:cNvPr>
            <p:cNvPicPr/>
            <p:nvPr/>
          </p:nvPicPr>
          <p:blipFill>
            <a:blip r:embed="rId12"/>
            <a:stretch>
              <a:fillRect/>
            </a:stretch>
          </p:blipFill>
          <p:spPr>
            <a:xfrm>
              <a:off x="4648415" y="1228622"/>
              <a:ext cx="411480" cy="556560"/>
            </a:xfrm>
            <a:prstGeom prst="rect">
              <a:avLst/>
            </a:prstGeom>
            <a:ln>
              <a:noFill/>
            </a:ln>
          </p:spPr>
        </p:pic>
      </p:gr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ustomShape 1"/>
          <p:cNvSpPr/>
          <p:nvPr/>
        </p:nvSpPr>
        <p:spPr>
          <a:xfrm>
            <a:off x="182880" y="92880"/>
            <a:ext cx="9071280" cy="1261800"/>
          </a:xfrm>
          <a:prstGeom prst="rect">
            <a:avLst/>
          </a:prstGeom>
          <a:noFill/>
          <a:ln>
            <a:noFill/>
          </a:ln>
        </p:spPr>
        <p:txBody>
          <a:bodyPr lIns="0" tIns="0" rIns="0" bIns="0" anchor="ctr"/>
          <a:lstStyle/>
          <a:p>
            <a:pPr algn="ctr">
              <a:lnSpc>
                <a:spcPct val="100000"/>
              </a:lnSpc>
            </a:pPr>
            <a:r>
              <a:rPr lang="en-US" sz="4400">
                <a:latin typeface="Arial"/>
              </a:rPr>
              <a:t>Segment Clustering</a:t>
            </a:r>
            <a:endParaRPr/>
          </a:p>
        </p:txBody>
      </p:sp>
      <p:sp>
        <p:nvSpPr>
          <p:cNvPr id="668" name="CustomShape 2"/>
          <p:cNvSpPr/>
          <p:nvPr/>
        </p:nvSpPr>
        <p:spPr>
          <a:xfrm>
            <a:off x="457200" y="5582520"/>
            <a:ext cx="9071280" cy="4384080"/>
          </a:xfrm>
          <a:prstGeom prst="rect">
            <a:avLst/>
          </a:prstGeom>
          <a:noFill/>
          <a:ln>
            <a:noFill/>
          </a:ln>
        </p:spPr>
        <p:txBody>
          <a:bodyPr lIns="0" tIns="0" rIns="0" bIns="0"/>
          <a:lstStyle/>
          <a:p>
            <a:pPr marL="342900" indent="-342900">
              <a:lnSpc>
                <a:spcPct val="100000"/>
              </a:lnSpc>
              <a:buSzPct val="45000"/>
              <a:buFont typeface="Wingdings" panose="05000000000000000000" pitchFamily="2" charset="2"/>
              <a:buChar char="q"/>
            </a:pPr>
            <a:r>
              <a:rPr lang="en-US" sz="2200" dirty="0">
                <a:latin typeface="Arial"/>
              </a:rPr>
              <a:t>To reduce computation complexity  in GMMCP calculation, it use clustering with 4 segments in each cluster</a:t>
            </a:r>
            <a:endParaRPr dirty="0"/>
          </a:p>
          <a:p>
            <a:pPr marL="342900" indent="-342900">
              <a:lnSpc>
                <a:spcPct val="100000"/>
              </a:lnSpc>
              <a:buSzPct val="45000"/>
              <a:buFont typeface="Wingdings" panose="05000000000000000000" pitchFamily="2" charset="2"/>
              <a:buChar char="q"/>
            </a:pPr>
            <a:r>
              <a:rPr lang="en-US" sz="2200" dirty="0">
                <a:latin typeface="Arial"/>
              </a:rPr>
              <a:t>Every edge of cluster is chained to other edge of cluster to create long video sequence. </a:t>
            </a:r>
            <a:endParaRPr sz="2200" dirty="0">
              <a:latin typeface="Arial"/>
            </a:endParaRPr>
          </a:p>
        </p:txBody>
      </p:sp>
      <p:grpSp>
        <p:nvGrpSpPr>
          <p:cNvPr id="2" name="Group 1">
            <a:extLst>
              <a:ext uri="{FF2B5EF4-FFF2-40B4-BE49-F238E27FC236}">
                <a16:creationId xmlns:a16="http://schemas.microsoft.com/office/drawing/2014/main" id="{C06FFF03-CFBF-49D1-A3AE-C991100D1407}"/>
              </a:ext>
            </a:extLst>
          </p:cNvPr>
          <p:cNvGrpSpPr/>
          <p:nvPr/>
        </p:nvGrpSpPr>
        <p:grpSpPr>
          <a:xfrm>
            <a:off x="1737360" y="1177200"/>
            <a:ext cx="4413960" cy="3577320"/>
            <a:chOff x="1737360" y="1177200"/>
            <a:chExt cx="4413960" cy="3577320"/>
          </a:xfrm>
        </p:grpSpPr>
        <p:sp>
          <p:nvSpPr>
            <p:cNvPr id="669" name="CustomShape 3"/>
            <p:cNvSpPr/>
            <p:nvPr/>
          </p:nvSpPr>
          <p:spPr>
            <a:xfrm>
              <a:off x="3111120" y="3271320"/>
              <a:ext cx="1146600" cy="1276920"/>
            </a:xfrm>
            <a:prstGeom prst="ellipse">
              <a:avLst/>
            </a:prstGeom>
            <a:gradFill>
              <a:gsLst>
                <a:gs pos="0">
                  <a:srgbClr val="D0D0D0"/>
                </a:gs>
                <a:gs pos="100000">
                  <a:srgbClr val="EDEDED"/>
                </a:gs>
              </a:gsLst>
              <a:lin ang="16200000"/>
            </a:gradFill>
            <a:ln w="9360">
              <a:solidFill>
                <a:srgbClr val="000000"/>
              </a:solidFill>
              <a:round/>
            </a:ln>
          </p:spPr>
        </p:sp>
        <p:pic>
          <p:nvPicPr>
            <p:cNvPr id="670" name="Picture 2"/>
            <p:cNvPicPr/>
            <p:nvPr/>
          </p:nvPicPr>
          <p:blipFill>
            <a:blip r:embed="rId2"/>
            <a:stretch>
              <a:fillRect/>
            </a:stretch>
          </p:blipFill>
          <p:spPr>
            <a:xfrm>
              <a:off x="3271320" y="3747960"/>
              <a:ext cx="181800" cy="456840"/>
            </a:xfrm>
            <a:prstGeom prst="rect">
              <a:avLst/>
            </a:prstGeom>
            <a:ln>
              <a:noFill/>
            </a:ln>
          </p:spPr>
        </p:pic>
        <p:pic>
          <p:nvPicPr>
            <p:cNvPr id="671" name="Picture 3"/>
            <p:cNvPicPr/>
            <p:nvPr/>
          </p:nvPicPr>
          <p:blipFill>
            <a:blip r:embed="rId3"/>
            <a:stretch>
              <a:fillRect/>
            </a:stretch>
          </p:blipFill>
          <p:spPr>
            <a:xfrm>
              <a:off x="3891960" y="3802680"/>
              <a:ext cx="181800" cy="446760"/>
            </a:xfrm>
            <a:prstGeom prst="rect">
              <a:avLst/>
            </a:prstGeom>
            <a:ln>
              <a:noFill/>
            </a:ln>
          </p:spPr>
        </p:pic>
        <p:sp>
          <p:nvSpPr>
            <p:cNvPr id="672" name="CustomShape 4"/>
            <p:cNvSpPr/>
            <p:nvPr/>
          </p:nvSpPr>
          <p:spPr>
            <a:xfrm>
              <a:off x="4424040" y="3467160"/>
              <a:ext cx="1195560" cy="1287360"/>
            </a:xfrm>
            <a:prstGeom prst="ellipse">
              <a:avLst/>
            </a:prstGeom>
            <a:gradFill>
              <a:gsLst>
                <a:gs pos="0">
                  <a:srgbClr val="D0D0D0"/>
                </a:gs>
                <a:gs pos="100000">
                  <a:srgbClr val="EDEDED"/>
                </a:gs>
              </a:gsLst>
              <a:lin ang="16200000"/>
            </a:gradFill>
            <a:ln w="9360">
              <a:solidFill>
                <a:srgbClr val="000000"/>
              </a:solidFill>
              <a:round/>
            </a:ln>
          </p:spPr>
        </p:sp>
        <p:pic>
          <p:nvPicPr>
            <p:cNvPr id="673" name="Picture 2"/>
            <p:cNvPicPr/>
            <p:nvPr/>
          </p:nvPicPr>
          <p:blipFill>
            <a:blip r:embed="rId4"/>
            <a:stretch>
              <a:fillRect/>
            </a:stretch>
          </p:blipFill>
          <p:spPr>
            <a:xfrm>
              <a:off x="5230440" y="3867840"/>
              <a:ext cx="177480" cy="457200"/>
            </a:xfrm>
            <a:prstGeom prst="rect">
              <a:avLst/>
            </a:prstGeom>
            <a:ln>
              <a:noFill/>
            </a:ln>
          </p:spPr>
        </p:pic>
        <p:pic>
          <p:nvPicPr>
            <p:cNvPr id="674" name="Picture 4"/>
            <p:cNvPicPr/>
            <p:nvPr/>
          </p:nvPicPr>
          <p:blipFill>
            <a:blip r:embed="rId5"/>
            <a:stretch>
              <a:fillRect/>
            </a:stretch>
          </p:blipFill>
          <p:spPr>
            <a:xfrm>
              <a:off x="4633920" y="3875040"/>
              <a:ext cx="167400" cy="435960"/>
            </a:xfrm>
            <a:prstGeom prst="rect">
              <a:avLst/>
            </a:prstGeom>
            <a:ln>
              <a:noFill/>
            </a:ln>
          </p:spPr>
        </p:pic>
        <p:pic>
          <p:nvPicPr>
            <p:cNvPr id="675" name="Picture 6"/>
            <p:cNvPicPr/>
            <p:nvPr/>
          </p:nvPicPr>
          <p:blipFill>
            <a:blip r:embed="rId6"/>
            <a:stretch>
              <a:fillRect/>
            </a:stretch>
          </p:blipFill>
          <p:spPr>
            <a:xfrm>
              <a:off x="4983840" y="4145400"/>
              <a:ext cx="155160" cy="416160"/>
            </a:xfrm>
            <a:prstGeom prst="rect">
              <a:avLst/>
            </a:prstGeom>
            <a:ln>
              <a:noFill/>
            </a:ln>
          </p:spPr>
        </p:pic>
        <p:sp>
          <p:nvSpPr>
            <p:cNvPr id="676" name="CustomShape 5"/>
            <p:cNvSpPr/>
            <p:nvPr/>
          </p:nvSpPr>
          <p:spPr>
            <a:xfrm>
              <a:off x="3500640" y="1371240"/>
              <a:ext cx="1195560" cy="1286280"/>
            </a:xfrm>
            <a:prstGeom prst="ellipse">
              <a:avLst/>
            </a:prstGeom>
            <a:gradFill>
              <a:gsLst>
                <a:gs pos="0">
                  <a:srgbClr val="D0D0D0"/>
                </a:gs>
                <a:gs pos="100000">
                  <a:srgbClr val="EDEDED"/>
                </a:gs>
              </a:gsLst>
              <a:lin ang="16200000"/>
            </a:gradFill>
            <a:ln w="9360">
              <a:solidFill>
                <a:srgbClr val="000000"/>
              </a:solidFill>
              <a:round/>
            </a:ln>
          </p:spPr>
        </p:sp>
        <p:pic>
          <p:nvPicPr>
            <p:cNvPr id="677" name="Picture 6"/>
            <p:cNvPicPr/>
            <p:nvPr/>
          </p:nvPicPr>
          <p:blipFill>
            <a:blip r:embed="rId7"/>
            <a:stretch>
              <a:fillRect/>
            </a:stretch>
          </p:blipFill>
          <p:spPr>
            <a:xfrm>
              <a:off x="4325760" y="1724040"/>
              <a:ext cx="169560" cy="457200"/>
            </a:xfrm>
            <a:prstGeom prst="rect">
              <a:avLst/>
            </a:prstGeom>
            <a:ln>
              <a:noFill/>
            </a:ln>
          </p:spPr>
        </p:pic>
        <p:pic>
          <p:nvPicPr>
            <p:cNvPr id="678" name="Picture 7"/>
            <p:cNvPicPr/>
            <p:nvPr/>
          </p:nvPicPr>
          <p:blipFill>
            <a:blip r:embed="rId8"/>
            <a:stretch>
              <a:fillRect/>
            </a:stretch>
          </p:blipFill>
          <p:spPr>
            <a:xfrm>
              <a:off x="3722760" y="1725480"/>
              <a:ext cx="169920" cy="468360"/>
            </a:xfrm>
            <a:prstGeom prst="rect">
              <a:avLst/>
            </a:prstGeom>
            <a:ln>
              <a:noFill/>
            </a:ln>
          </p:spPr>
        </p:pic>
        <p:sp>
          <p:nvSpPr>
            <p:cNvPr id="679" name="CustomShape 6"/>
            <p:cNvSpPr/>
            <p:nvPr/>
          </p:nvSpPr>
          <p:spPr>
            <a:xfrm>
              <a:off x="4951440" y="1609200"/>
              <a:ext cx="1195560" cy="1484280"/>
            </a:xfrm>
            <a:prstGeom prst="ellipse">
              <a:avLst/>
            </a:prstGeom>
            <a:gradFill>
              <a:gsLst>
                <a:gs pos="0">
                  <a:srgbClr val="D0D0D0"/>
                </a:gs>
                <a:gs pos="100000">
                  <a:srgbClr val="EDEDED"/>
                </a:gs>
              </a:gsLst>
              <a:lin ang="16200000"/>
            </a:gradFill>
            <a:ln w="9360">
              <a:solidFill>
                <a:srgbClr val="000000"/>
              </a:solidFill>
              <a:round/>
            </a:ln>
          </p:spPr>
        </p:sp>
        <p:pic>
          <p:nvPicPr>
            <p:cNvPr id="680" name="Picture 6"/>
            <p:cNvPicPr/>
            <p:nvPr/>
          </p:nvPicPr>
          <p:blipFill>
            <a:blip r:embed="rId6"/>
            <a:stretch>
              <a:fillRect/>
            </a:stretch>
          </p:blipFill>
          <p:spPr>
            <a:xfrm>
              <a:off x="5481000" y="1767240"/>
              <a:ext cx="155160" cy="416160"/>
            </a:xfrm>
            <a:prstGeom prst="rect">
              <a:avLst/>
            </a:prstGeom>
            <a:ln>
              <a:noFill/>
            </a:ln>
          </p:spPr>
        </p:pic>
        <p:pic>
          <p:nvPicPr>
            <p:cNvPr id="681" name="Picture 2"/>
            <p:cNvPicPr/>
            <p:nvPr/>
          </p:nvPicPr>
          <p:blipFill>
            <a:blip r:embed="rId9"/>
            <a:stretch>
              <a:fillRect/>
            </a:stretch>
          </p:blipFill>
          <p:spPr>
            <a:xfrm>
              <a:off x="5172480" y="2198880"/>
              <a:ext cx="178200" cy="457200"/>
            </a:xfrm>
            <a:prstGeom prst="rect">
              <a:avLst/>
            </a:prstGeom>
            <a:ln>
              <a:noFill/>
            </a:ln>
          </p:spPr>
        </p:pic>
        <p:pic>
          <p:nvPicPr>
            <p:cNvPr id="682" name="Picture 6"/>
            <p:cNvPicPr/>
            <p:nvPr/>
          </p:nvPicPr>
          <p:blipFill>
            <a:blip r:embed="rId10"/>
            <a:stretch>
              <a:fillRect/>
            </a:stretch>
          </p:blipFill>
          <p:spPr>
            <a:xfrm>
              <a:off x="5765400" y="2198880"/>
              <a:ext cx="180720" cy="457200"/>
            </a:xfrm>
            <a:prstGeom prst="rect">
              <a:avLst/>
            </a:prstGeom>
            <a:ln w="9360">
              <a:noFill/>
            </a:ln>
          </p:spPr>
        </p:pic>
        <p:sp>
          <p:nvSpPr>
            <p:cNvPr id="683" name="Line 7"/>
            <p:cNvSpPr/>
            <p:nvPr/>
          </p:nvSpPr>
          <p:spPr>
            <a:xfrm flipH="1">
              <a:off x="3362400" y="2656440"/>
              <a:ext cx="1899360" cy="1091160"/>
            </a:xfrm>
            <a:prstGeom prst="line">
              <a:avLst/>
            </a:prstGeom>
            <a:ln w="9360">
              <a:solidFill>
                <a:srgbClr val="404040"/>
              </a:solidFill>
              <a:round/>
            </a:ln>
          </p:spPr>
        </p:sp>
        <p:sp>
          <p:nvSpPr>
            <p:cNvPr id="684" name="Line 8"/>
            <p:cNvSpPr/>
            <p:nvPr/>
          </p:nvSpPr>
          <p:spPr>
            <a:xfrm flipH="1">
              <a:off x="3362400" y="2656440"/>
              <a:ext cx="2493720" cy="1091160"/>
            </a:xfrm>
            <a:prstGeom prst="line">
              <a:avLst/>
            </a:prstGeom>
            <a:ln w="9360">
              <a:solidFill>
                <a:srgbClr val="404040"/>
              </a:solidFill>
              <a:round/>
            </a:ln>
          </p:spPr>
        </p:sp>
        <p:sp>
          <p:nvSpPr>
            <p:cNvPr id="685" name="Line 9"/>
            <p:cNvSpPr/>
            <p:nvPr/>
          </p:nvSpPr>
          <p:spPr>
            <a:xfrm flipH="1">
              <a:off x="3362400" y="2734200"/>
              <a:ext cx="2301840" cy="1013400"/>
            </a:xfrm>
            <a:prstGeom prst="line">
              <a:avLst/>
            </a:prstGeom>
            <a:ln w="9360">
              <a:solidFill>
                <a:srgbClr val="404040"/>
              </a:solidFill>
              <a:round/>
            </a:ln>
          </p:spPr>
        </p:sp>
        <p:sp>
          <p:nvSpPr>
            <p:cNvPr id="686" name="Line 10"/>
            <p:cNvSpPr/>
            <p:nvPr/>
          </p:nvSpPr>
          <p:spPr>
            <a:xfrm flipH="1">
              <a:off x="3983040" y="2656440"/>
              <a:ext cx="1873080" cy="1145880"/>
            </a:xfrm>
            <a:prstGeom prst="line">
              <a:avLst/>
            </a:prstGeom>
            <a:ln w="9360">
              <a:solidFill>
                <a:srgbClr val="404040"/>
              </a:solidFill>
              <a:round/>
            </a:ln>
          </p:spPr>
        </p:sp>
        <p:sp>
          <p:nvSpPr>
            <p:cNvPr id="687" name="Line 11"/>
            <p:cNvSpPr/>
            <p:nvPr/>
          </p:nvSpPr>
          <p:spPr>
            <a:xfrm flipH="1">
              <a:off x="4717800" y="2656440"/>
              <a:ext cx="543960" cy="1218240"/>
            </a:xfrm>
            <a:prstGeom prst="line">
              <a:avLst/>
            </a:prstGeom>
            <a:ln w="9360">
              <a:solidFill>
                <a:srgbClr val="404040"/>
              </a:solidFill>
              <a:round/>
            </a:ln>
          </p:spPr>
        </p:sp>
        <p:sp>
          <p:nvSpPr>
            <p:cNvPr id="688" name="Line 12"/>
            <p:cNvSpPr/>
            <p:nvPr/>
          </p:nvSpPr>
          <p:spPr>
            <a:xfrm>
              <a:off x="5261760" y="2656440"/>
              <a:ext cx="57600" cy="1211040"/>
            </a:xfrm>
            <a:prstGeom prst="line">
              <a:avLst/>
            </a:prstGeom>
            <a:ln w="9360">
              <a:solidFill>
                <a:srgbClr val="404040"/>
              </a:solidFill>
              <a:round/>
            </a:ln>
          </p:spPr>
        </p:sp>
        <p:sp>
          <p:nvSpPr>
            <p:cNvPr id="689" name="Line 13"/>
            <p:cNvSpPr/>
            <p:nvPr/>
          </p:nvSpPr>
          <p:spPr>
            <a:xfrm flipH="1">
              <a:off x="4717800" y="2656440"/>
              <a:ext cx="1138320" cy="1218240"/>
            </a:xfrm>
            <a:prstGeom prst="line">
              <a:avLst/>
            </a:prstGeom>
            <a:ln w="9360">
              <a:solidFill>
                <a:srgbClr val="404040"/>
              </a:solidFill>
              <a:round/>
            </a:ln>
          </p:spPr>
        </p:sp>
        <p:sp>
          <p:nvSpPr>
            <p:cNvPr id="690" name="Line 14"/>
            <p:cNvSpPr/>
            <p:nvPr/>
          </p:nvSpPr>
          <p:spPr>
            <a:xfrm flipH="1">
              <a:off x="5061600" y="2656440"/>
              <a:ext cx="794520" cy="1488960"/>
            </a:xfrm>
            <a:prstGeom prst="line">
              <a:avLst/>
            </a:prstGeom>
            <a:ln w="9360">
              <a:solidFill>
                <a:srgbClr val="404040"/>
              </a:solidFill>
              <a:round/>
            </a:ln>
          </p:spPr>
        </p:sp>
        <p:sp>
          <p:nvSpPr>
            <p:cNvPr id="691" name="Line 15"/>
            <p:cNvSpPr/>
            <p:nvPr/>
          </p:nvSpPr>
          <p:spPr>
            <a:xfrm flipH="1">
              <a:off x="5319360" y="2656440"/>
              <a:ext cx="536760" cy="1211040"/>
            </a:xfrm>
            <a:prstGeom prst="line">
              <a:avLst/>
            </a:prstGeom>
            <a:ln w="9360">
              <a:solidFill>
                <a:srgbClr val="808080"/>
              </a:solidFill>
              <a:round/>
            </a:ln>
          </p:spPr>
        </p:sp>
        <p:sp>
          <p:nvSpPr>
            <p:cNvPr id="692" name="Line 16"/>
            <p:cNvSpPr/>
            <p:nvPr/>
          </p:nvSpPr>
          <p:spPr>
            <a:xfrm flipH="1">
              <a:off x="5319360" y="2183760"/>
              <a:ext cx="239400" cy="1683720"/>
            </a:xfrm>
            <a:prstGeom prst="line">
              <a:avLst/>
            </a:prstGeom>
            <a:ln w="9360">
              <a:solidFill>
                <a:srgbClr val="404040"/>
              </a:solidFill>
              <a:round/>
            </a:ln>
          </p:spPr>
        </p:sp>
        <p:sp>
          <p:nvSpPr>
            <p:cNvPr id="693" name="Line 17"/>
            <p:cNvSpPr/>
            <p:nvPr/>
          </p:nvSpPr>
          <p:spPr>
            <a:xfrm flipH="1">
              <a:off x="5061600" y="2183760"/>
              <a:ext cx="497160" cy="1961640"/>
            </a:xfrm>
            <a:prstGeom prst="line">
              <a:avLst/>
            </a:prstGeom>
            <a:ln w="9360">
              <a:solidFill>
                <a:srgbClr val="404040"/>
              </a:solidFill>
              <a:round/>
            </a:ln>
          </p:spPr>
        </p:sp>
        <p:sp>
          <p:nvSpPr>
            <p:cNvPr id="694" name="Line 18"/>
            <p:cNvSpPr/>
            <p:nvPr/>
          </p:nvSpPr>
          <p:spPr>
            <a:xfrm flipH="1">
              <a:off x="4717800" y="2183760"/>
              <a:ext cx="840960" cy="1690920"/>
            </a:xfrm>
            <a:prstGeom prst="line">
              <a:avLst/>
            </a:prstGeom>
            <a:ln w="9360">
              <a:solidFill>
                <a:srgbClr val="404040"/>
              </a:solidFill>
              <a:round/>
            </a:ln>
          </p:spPr>
        </p:sp>
        <p:sp>
          <p:nvSpPr>
            <p:cNvPr id="695" name="Line 19"/>
            <p:cNvSpPr/>
            <p:nvPr/>
          </p:nvSpPr>
          <p:spPr>
            <a:xfrm flipH="1">
              <a:off x="3911760" y="2183760"/>
              <a:ext cx="1647000" cy="1481760"/>
            </a:xfrm>
            <a:prstGeom prst="line">
              <a:avLst/>
            </a:prstGeom>
            <a:ln w="9360">
              <a:solidFill>
                <a:srgbClr val="404040"/>
              </a:solidFill>
              <a:round/>
            </a:ln>
          </p:spPr>
        </p:sp>
        <p:sp>
          <p:nvSpPr>
            <p:cNvPr id="696" name="Line 20"/>
            <p:cNvSpPr/>
            <p:nvPr/>
          </p:nvSpPr>
          <p:spPr>
            <a:xfrm flipH="1">
              <a:off x="3362400" y="2183760"/>
              <a:ext cx="2196360" cy="1563840"/>
            </a:xfrm>
            <a:prstGeom prst="line">
              <a:avLst/>
            </a:prstGeom>
            <a:ln w="9360">
              <a:solidFill>
                <a:srgbClr val="404040"/>
              </a:solidFill>
              <a:round/>
            </a:ln>
          </p:spPr>
        </p:sp>
        <p:sp>
          <p:nvSpPr>
            <p:cNvPr id="697" name="Line 21"/>
            <p:cNvSpPr/>
            <p:nvPr/>
          </p:nvSpPr>
          <p:spPr>
            <a:xfrm>
              <a:off x="4102920" y="2596320"/>
              <a:ext cx="1158840" cy="60120"/>
            </a:xfrm>
            <a:prstGeom prst="line">
              <a:avLst/>
            </a:prstGeom>
            <a:ln w="9360">
              <a:solidFill>
                <a:srgbClr val="404040"/>
              </a:solidFill>
              <a:round/>
            </a:ln>
          </p:spPr>
        </p:sp>
        <p:sp>
          <p:nvSpPr>
            <p:cNvPr id="698" name="Line 22"/>
            <p:cNvSpPr/>
            <p:nvPr/>
          </p:nvSpPr>
          <p:spPr>
            <a:xfrm>
              <a:off x="4102920" y="2596320"/>
              <a:ext cx="1753200" cy="60120"/>
            </a:xfrm>
            <a:prstGeom prst="line">
              <a:avLst/>
            </a:prstGeom>
            <a:ln w="9360">
              <a:solidFill>
                <a:srgbClr val="404040"/>
              </a:solidFill>
              <a:round/>
            </a:ln>
          </p:spPr>
        </p:sp>
        <p:sp>
          <p:nvSpPr>
            <p:cNvPr id="699" name="Line 23"/>
            <p:cNvSpPr/>
            <p:nvPr/>
          </p:nvSpPr>
          <p:spPr>
            <a:xfrm flipV="1">
              <a:off x="4410720" y="1975680"/>
              <a:ext cx="1070280" cy="205920"/>
            </a:xfrm>
            <a:prstGeom prst="line">
              <a:avLst/>
            </a:prstGeom>
            <a:ln w="9360">
              <a:solidFill>
                <a:srgbClr val="404040"/>
              </a:solidFill>
              <a:round/>
            </a:ln>
          </p:spPr>
        </p:sp>
        <p:sp>
          <p:nvSpPr>
            <p:cNvPr id="700" name="Line 24"/>
            <p:cNvSpPr/>
            <p:nvPr/>
          </p:nvSpPr>
          <p:spPr>
            <a:xfrm>
              <a:off x="4410720" y="2181600"/>
              <a:ext cx="851040" cy="17280"/>
            </a:xfrm>
            <a:prstGeom prst="line">
              <a:avLst/>
            </a:prstGeom>
            <a:ln w="9360">
              <a:solidFill>
                <a:srgbClr val="404040"/>
              </a:solidFill>
              <a:round/>
            </a:ln>
          </p:spPr>
        </p:sp>
        <p:sp>
          <p:nvSpPr>
            <p:cNvPr id="701" name="Line 25"/>
            <p:cNvSpPr/>
            <p:nvPr/>
          </p:nvSpPr>
          <p:spPr>
            <a:xfrm>
              <a:off x="4410720" y="2181600"/>
              <a:ext cx="1445400" cy="474840"/>
            </a:xfrm>
            <a:prstGeom prst="line">
              <a:avLst/>
            </a:prstGeom>
            <a:ln w="9360">
              <a:solidFill>
                <a:srgbClr val="808080"/>
              </a:solidFill>
              <a:round/>
            </a:ln>
          </p:spPr>
        </p:sp>
        <p:sp>
          <p:nvSpPr>
            <p:cNvPr id="702" name="Line 26"/>
            <p:cNvSpPr/>
            <p:nvPr/>
          </p:nvSpPr>
          <p:spPr>
            <a:xfrm flipV="1">
              <a:off x="3808080" y="1975680"/>
              <a:ext cx="1672920" cy="218880"/>
            </a:xfrm>
            <a:prstGeom prst="line">
              <a:avLst/>
            </a:prstGeom>
            <a:ln w="9360">
              <a:solidFill>
                <a:srgbClr val="404040"/>
              </a:solidFill>
              <a:round/>
            </a:ln>
          </p:spPr>
        </p:sp>
        <p:sp>
          <p:nvSpPr>
            <p:cNvPr id="703" name="Line 27"/>
            <p:cNvSpPr/>
            <p:nvPr/>
          </p:nvSpPr>
          <p:spPr>
            <a:xfrm>
              <a:off x="4410720" y="2181600"/>
              <a:ext cx="908640" cy="1685880"/>
            </a:xfrm>
            <a:prstGeom prst="line">
              <a:avLst/>
            </a:prstGeom>
            <a:ln w="9360">
              <a:solidFill>
                <a:srgbClr val="404040"/>
              </a:solidFill>
              <a:round/>
            </a:ln>
          </p:spPr>
        </p:sp>
        <p:sp>
          <p:nvSpPr>
            <p:cNvPr id="704" name="Line 28"/>
            <p:cNvSpPr/>
            <p:nvPr/>
          </p:nvSpPr>
          <p:spPr>
            <a:xfrm>
              <a:off x="4410720" y="2181600"/>
              <a:ext cx="650880" cy="1963800"/>
            </a:xfrm>
            <a:prstGeom prst="line">
              <a:avLst/>
            </a:prstGeom>
            <a:ln w="9360">
              <a:solidFill>
                <a:srgbClr val="404040"/>
              </a:solidFill>
              <a:round/>
            </a:ln>
          </p:spPr>
        </p:sp>
        <p:sp>
          <p:nvSpPr>
            <p:cNvPr id="705" name="Line 29"/>
            <p:cNvSpPr/>
            <p:nvPr/>
          </p:nvSpPr>
          <p:spPr>
            <a:xfrm>
              <a:off x="4410720" y="2181600"/>
              <a:ext cx="307080" cy="1693080"/>
            </a:xfrm>
            <a:prstGeom prst="line">
              <a:avLst/>
            </a:prstGeom>
            <a:ln w="9360">
              <a:solidFill>
                <a:srgbClr val="404040"/>
              </a:solidFill>
              <a:round/>
            </a:ln>
          </p:spPr>
        </p:sp>
        <p:sp>
          <p:nvSpPr>
            <p:cNvPr id="706" name="Line 30"/>
            <p:cNvSpPr/>
            <p:nvPr/>
          </p:nvSpPr>
          <p:spPr>
            <a:xfrm>
              <a:off x="4102920" y="2596320"/>
              <a:ext cx="1216440" cy="1271160"/>
            </a:xfrm>
            <a:prstGeom prst="line">
              <a:avLst/>
            </a:prstGeom>
            <a:ln w="9360">
              <a:solidFill>
                <a:srgbClr val="404040"/>
              </a:solidFill>
              <a:round/>
            </a:ln>
          </p:spPr>
        </p:sp>
        <p:sp>
          <p:nvSpPr>
            <p:cNvPr id="707" name="Line 31"/>
            <p:cNvSpPr/>
            <p:nvPr/>
          </p:nvSpPr>
          <p:spPr>
            <a:xfrm>
              <a:off x="3808080" y="2194560"/>
              <a:ext cx="909720" cy="1680120"/>
            </a:xfrm>
            <a:prstGeom prst="line">
              <a:avLst/>
            </a:prstGeom>
            <a:ln w="9360">
              <a:solidFill>
                <a:srgbClr val="404040"/>
              </a:solidFill>
              <a:round/>
            </a:ln>
          </p:spPr>
        </p:sp>
        <p:sp>
          <p:nvSpPr>
            <p:cNvPr id="708" name="Line 32"/>
            <p:cNvSpPr/>
            <p:nvPr/>
          </p:nvSpPr>
          <p:spPr>
            <a:xfrm>
              <a:off x="3808080" y="2194560"/>
              <a:ext cx="1511280" cy="1672920"/>
            </a:xfrm>
            <a:prstGeom prst="line">
              <a:avLst/>
            </a:prstGeom>
            <a:ln w="9360">
              <a:solidFill>
                <a:srgbClr val="404040"/>
              </a:solidFill>
              <a:round/>
            </a:ln>
          </p:spPr>
        </p:sp>
        <p:sp>
          <p:nvSpPr>
            <p:cNvPr id="709" name="Line 33"/>
            <p:cNvSpPr/>
            <p:nvPr/>
          </p:nvSpPr>
          <p:spPr>
            <a:xfrm>
              <a:off x="3808080" y="2194560"/>
              <a:ext cx="103680" cy="1470960"/>
            </a:xfrm>
            <a:prstGeom prst="line">
              <a:avLst/>
            </a:prstGeom>
            <a:ln w="9360">
              <a:solidFill>
                <a:srgbClr val="404040"/>
              </a:solidFill>
              <a:round/>
            </a:ln>
          </p:spPr>
        </p:sp>
        <p:sp>
          <p:nvSpPr>
            <p:cNvPr id="710" name="Line 34"/>
            <p:cNvSpPr/>
            <p:nvPr/>
          </p:nvSpPr>
          <p:spPr>
            <a:xfrm flipH="1">
              <a:off x="3983040" y="2181600"/>
              <a:ext cx="427680" cy="1620720"/>
            </a:xfrm>
            <a:prstGeom prst="line">
              <a:avLst/>
            </a:prstGeom>
            <a:ln w="9360">
              <a:solidFill>
                <a:srgbClr val="404040"/>
              </a:solidFill>
              <a:round/>
            </a:ln>
          </p:spPr>
        </p:sp>
        <p:sp>
          <p:nvSpPr>
            <p:cNvPr id="711" name="Line 35"/>
            <p:cNvSpPr/>
            <p:nvPr/>
          </p:nvSpPr>
          <p:spPr>
            <a:xfrm flipH="1" flipV="1">
              <a:off x="3362400" y="3747600"/>
              <a:ext cx="1355400" cy="127080"/>
            </a:xfrm>
            <a:prstGeom prst="line">
              <a:avLst/>
            </a:prstGeom>
            <a:ln w="9360">
              <a:solidFill>
                <a:srgbClr val="404040"/>
              </a:solidFill>
              <a:round/>
            </a:ln>
          </p:spPr>
        </p:sp>
        <p:sp>
          <p:nvSpPr>
            <p:cNvPr id="712" name="Line 36"/>
            <p:cNvSpPr/>
            <p:nvPr/>
          </p:nvSpPr>
          <p:spPr>
            <a:xfrm flipH="1" flipV="1">
              <a:off x="3362400" y="3747600"/>
              <a:ext cx="1699200" cy="397800"/>
            </a:xfrm>
            <a:prstGeom prst="line">
              <a:avLst/>
            </a:prstGeom>
            <a:ln w="9360">
              <a:solidFill>
                <a:srgbClr val="404040"/>
              </a:solidFill>
              <a:round/>
            </a:ln>
          </p:spPr>
        </p:sp>
        <p:sp>
          <p:nvSpPr>
            <p:cNvPr id="713" name="Line 37"/>
            <p:cNvSpPr/>
            <p:nvPr/>
          </p:nvSpPr>
          <p:spPr>
            <a:xfrm flipH="1" flipV="1">
              <a:off x="3362400" y="3747600"/>
              <a:ext cx="1956960" cy="119880"/>
            </a:xfrm>
            <a:prstGeom prst="line">
              <a:avLst/>
            </a:prstGeom>
            <a:ln w="9360">
              <a:solidFill>
                <a:srgbClr val="404040"/>
              </a:solidFill>
              <a:round/>
            </a:ln>
          </p:spPr>
        </p:sp>
        <p:sp>
          <p:nvSpPr>
            <p:cNvPr id="714" name="Line 38"/>
            <p:cNvSpPr/>
            <p:nvPr/>
          </p:nvSpPr>
          <p:spPr>
            <a:xfrm flipH="1" flipV="1">
              <a:off x="3911760" y="3665520"/>
              <a:ext cx="806040" cy="209160"/>
            </a:xfrm>
            <a:prstGeom prst="line">
              <a:avLst/>
            </a:prstGeom>
            <a:ln w="9360">
              <a:solidFill>
                <a:srgbClr val="404040"/>
              </a:solidFill>
              <a:round/>
            </a:ln>
          </p:spPr>
        </p:sp>
        <p:sp>
          <p:nvSpPr>
            <p:cNvPr id="715" name="Line 39"/>
            <p:cNvSpPr/>
            <p:nvPr/>
          </p:nvSpPr>
          <p:spPr>
            <a:xfrm flipH="1" flipV="1">
              <a:off x="3961440" y="3599640"/>
              <a:ext cx="1100160" cy="545760"/>
            </a:xfrm>
            <a:prstGeom prst="line">
              <a:avLst/>
            </a:prstGeom>
            <a:ln w="9360">
              <a:solidFill>
                <a:srgbClr val="404040"/>
              </a:solidFill>
              <a:round/>
            </a:ln>
          </p:spPr>
        </p:sp>
        <p:sp>
          <p:nvSpPr>
            <p:cNvPr id="716" name="Line 40"/>
            <p:cNvSpPr/>
            <p:nvPr/>
          </p:nvSpPr>
          <p:spPr>
            <a:xfrm flipH="1" flipV="1">
              <a:off x="3817080" y="2207880"/>
              <a:ext cx="1502280" cy="1659600"/>
            </a:xfrm>
            <a:prstGeom prst="line">
              <a:avLst/>
            </a:prstGeom>
            <a:ln w="9360">
              <a:solidFill>
                <a:srgbClr val="404040"/>
              </a:solidFill>
              <a:round/>
            </a:ln>
          </p:spPr>
        </p:sp>
        <p:sp>
          <p:nvSpPr>
            <p:cNvPr id="717" name="Line 41"/>
            <p:cNvSpPr/>
            <p:nvPr/>
          </p:nvSpPr>
          <p:spPr>
            <a:xfrm flipH="1" flipV="1">
              <a:off x="3911760" y="3665520"/>
              <a:ext cx="1412280" cy="83520"/>
            </a:xfrm>
            <a:prstGeom prst="line">
              <a:avLst/>
            </a:prstGeom>
            <a:ln w="9360">
              <a:solidFill>
                <a:srgbClr val="808080"/>
              </a:solidFill>
              <a:round/>
            </a:ln>
          </p:spPr>
        </p:sp>
        <p:sp>
          <p:nvSpPr>
            <p:cNvPr id="718" name="Line 42"/>
            <p:cNvSpPr/>
            <p:nvPr/>
          </p:nvSpPr>
          <p:spPr>
            <a:xfrm flipH="1">
              <a:off x="3911760" y="2181600"/>
              <a:ext cx="498960" cy="1483920"/>
            </a:xfrm>
            <a:prstGeom prst="line">
              <a:avLst/>
            </a:prstGeom>
            <a:ln w="9360">
              <a:solidFill>
                <a:srgbClr val="808080"/>
              </a:solidFill>
              <a:round/>
            </a:ln>
          </p:spPr>
        </p:sp>
        <p:sp>
          <p:nvSpPr>
            <p:cNvPr id="719" name="Line 43"/>
            <p:cNvSpPr/>
            <p:nvPr/>
          </p:nvSpPr>
          <p:spPr>
            <a:xfrm>
              <a:off x="4410720" y="2181600"/>
              <a:ext cx="913320" cy="1567440"/>
            </a:xfrm>
            <a:prstGeom prst="line">
              <a:avLst/>
            </a:prstGeom>
            <a:ln w="9360">
              <a:solidFill>
                <a:srgbClr val="808080"/>
              </a:solidFill>
              <a:round/>
            </a:ln>
          </p:spPr>
        </p:sp>
        <p:sp>
          <p:nvSpPr>
            <p:cNvPr id="720" name="Line 44"/>
            <p:cNvSpPr/>
            <p:nvPr/>
          </p:nvSpPr>
          <p:spPr>
            <a:xfrm flipH="1">
              <a:off x="3911760" y="2765880"/>
              <a:ext cx="1939680" cy="899640"/>
            </a:xfrm>
            <a:prstGeom prst="line">
              <a:avLst/>
            </a:prstGeom>
            <a:ln w="9360">
              <a:solidFill>
                <a:srgbClr val="808080"/>
              </a:solidFill>
              <a:round/>
            </a:ln>
          </p:spPr>
        </p:sp>
        <p:sp>
          <p:nvSpPr>
            <p:cNvPr id="721" name="Line 45"/>
            <p:cNvSpPr/>
            <p:nvPr/>
          </p:nvSpPr>
          <p:spPr>
            <a:xfrm flipH="1" flipV="1">
              <a:off x="3808080" y="2194560"/>
              <a:ext cx="2043360" cy="571320"/>
            </a:xfrm>
            <a:prstGeom prst="line">
              <a:avLst/>
            </a:prstGeom>
            <a:ln w="9360">
              <a:solidFill>
                <a:srgbClr val="404040"/>
              </a:solidFill>
              <a:round/>
            </a:ln>
          </p:spPr>
        </p:sp>
        <p:sp>
          <p:nvSpPr>
            <p:cNvPr id="722" name="Line 46"/>
            <p:cNvSpPr/>
            <p:nvPr/>
          </p:nvSpPr>
          <p:spPr>
            <a:xfrm flipV="1">
              <a:off x="3362400" y="2194560"/>
              <a:ext cx="445680" cy="1553040"/>
            </a:xfrm>
            <a:prstGeom prst="line">
              <a:avLst/>
            </a:prstGeom>
            <a:ln w="9360">
              <a:solidFill>
                <a:srgbClr val="404040"/>
              </a:solidFill>
              <a:round/>
            </a:ln>
          </p:spPr>
        </p:sp>
        <p:sp>
          <p:nvSpPr>
            <p:cNvPr id="723" name="Line 47"/>
            <p:cNvSpPr/>
            <p:nvPr/>
          </p:nvSpPr>
          <p:spPr>
            <a:xfrm flipH="1" flipV="1">
              <a:off x="3808080" y="2194560"/>
              <a:ext cx="1453680" cy="4320"/>
            </a:xfrm>
            <a:prstGeom prst="line">
              <a:avLst/>
            </a:prstGeom>
            <a:ln w="9360">
              <a:solidFill>
                <a:srgbClr val="404040"/>
              </a:solidFill>
              <a:round/>
            </a:ln>
          </p:spPr>
        </p:sp>
        <p:sp>
          <p:nvSpPr>
            <p:cNvPr id="724" name="CustomShape 48"/>
            <p:cNvSpPr/>
            <p:nvPr/>
          </p:nvSpPr>
          <p:spPr>
            <a:xfrm>
              <a:off x="2715840" y="439704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Segment 4</a:t>
              </a:r>
              <a:endParaRPr/>
            </a:p>
          </p:txBody>
        </p:sp>
        <p:sp>
          <p:nvSpPr>
            <p:cNvPr id="725" name="CustomShape 49"/>
            <p:cNvSpPr/>
            <p:nvPr/>
          </p:nvSpPr>
          <p:spPr>
            <a:xfrm>
              <a:off x="5530320" y="453384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Segment 3</a:t>
              </a:r>
              <a:endParaRPr/>
            </a:p>
          </p:txBody>
        </p:sp>
        <p:sp>
          <p:nvSpPr>
            <p:cNvPr id="726" name="CustomShape 50"/>
            <p:cNvSpPr/>
            <p:nvPr/>
          </p:nvSpPr>
          <p:spPr>
            <a:xfrm>
              <a:off x="4206240" y="118224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Segment 1</a:t>
              </a:r>
              <a:endParaRPr/>
            </a:p>
          </p:txBody>
        </p:sp>
        <p:sp>
          <p:nvSpPr>
            <p:cNvPr id="727" name="CustomShape 51"/>
            <p:cNvSpPr/>
            <p:nvPr/>
          </p:nvSpPr>
          <p:spPr>
            <a:xfrm>
              <a:off x="5295600" y="137988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Segment 2</a:t>
              </a:r>
              <a:endParaRPr/>
            </a:p>
          </p:txBody>
        </p:sp>
        <p:sp>
          <p:nvSpPr>
            <p:cNvPr id="728" name="CustomShape 52"/>
            <p:cNvSpPr/>
            <p:nvPr/>
          </p:nvSpPr>
          <p:spPr>
            <a:xfrm>
              <a:off x="1737360" y="1177200"/>
              <a:ext cx="1983600" cy="291960"/>
            </a:xfrm>
            <a:prstGeom prst="rect">
              <a:avLst/>
            </a:prstGeom>
            <a:noFill/>
            <a:ln w="6480">
              <a:noFill/>
            </a:ln>
          </p:spPr>
          <p:txBody>
            <a:bodyPr lIns="90000" tIns="182880" rIns="90000" bIns="182880" anchor="ctr"/>
            <a:lstStyle/>
            <a:p>
              <a:pPr algn="ctr">
                <a:lnSpc>
                  <a:spcPct val="100000"/>
                </a:lnSpc>
              </a:pPr>
              <a:r>
                <a:rPr lang="en-US" sz="1200" i="1" dirty="0">
                  <a:solidFill>
                    <a:srgbClr val="000000"/>
                  </a:solidFill>
                  <a:latin typeface="Times New Roman"/>
                </a:rPr>
                <a:t>Cluster</a:t>
              </a:r>
              <a:endParaRPr dirty="0"/>
            </a:p>
          </p:txBody>
        </p:sp>
        <p:pic>
          <p:nvPicPr>
            <p:cNvPr id="729" name="Picture 6"/>
            <p:cNvPicPr/>
            <p:nvPr/>
          </p:nvPicPr>
          <p:blipFill>
            <a:blip r:embed="rId6"/>
            <a:stretch>
              <a:fillRect/>
            </a:stretch>
          </p:blipFill>
          <p:spPr>
            <a:xfrm>
              <a:off x="4037040" y="2005920"/>
              <a:ext cx="155160" cy="416160"/>
            </a:xfrm>
            <a:prstGeom prst="rect">
              <a:avLst/>
            </a:prstGeom>
            <a:ln>
              <a:noFill/>
            </a:ln>
          </p:spPr>
        </p:pic>
        <p:pic>
          <p:nvPicPr>
            <p:cNvPr id="730" name="Picture 10"/>
            <p:cNvPicPr/>
            <p:nvPr/>
          </p:nvPicPr>
          <p:blipFill>
            <a:blip r:embed="rId11"/>
            <a:stretch>
              <a:fillRect/>
            </a:stretch>
          </p:blipFill>
          <p:spPr>
            <a:xfrm>
              <a:off x="3451680" y="3583080"/>
              <a:ext cx="452880" cy="612360"/>
            </a:xfrm>
            <a:prstGeom prst="rect">
              <a:avLst/>
            </a:prstGeom>
            <a:ln>
              <a:noFill/>
            </a:ln>
          </p:spPr>
        </p:pic>
        <p:pic>
          <p:nvPicPr>
            <p:cNvPr id="731" name="Picture 10"/>
            <p:cNvPicPr/>
            <p:nvPr/>
          </p:nvPicPr>
          <p:blipFill>
            <a:blip r:embed="rId12"/>
            <a:stretch>
              <a:fillRect/>
            </a:stretch>
          </p:blipFill>
          <p:spPr>
            <a:xfrm>
              <a:off x="4797360" y="3488760"/>
              <a:ext cx="411480" cy="556560"/>
            </a:xfrm>
            <a:prstGeom prst="rect">
              <a:avLst/>
            </a:prstGeom>
            <a:ln>
              <a:noFill/>
            </a:ln>
          </p:spPr>
        </p:pic>
        <p:pic>
          <p:nvPicPr>
            <p:cNvPr id="732" name="Picture 10"/>
            <p:cNvPicPr/>
            <p:nvPr/>
          </p:nvPicPr>
          <p:blipFill>
            <a:blip r:embed="rId12"/>
            <a:stretch>
              <a:fillRect/>
            </a:stretch>
          </p:blipFill>
          <p:spPr>
            <a:xfrm>
              <a:off x="5349960" y="2327040"/>
              <a:ext cx="411480" cy="556560"/>
            </a:xfrm>
            <a:prstGeom prst="rect">
              <a:avLst/>
            </a:prstGeom>
            <a:ln>
              <a:noFill/>
            </a:ln>
          </p:spPr>
        </p:pic>
        <p:pic>
          <p:nvPicPr>
            <p:cNvPr id="733" name="Picture 10"/>
            <p:cNvPicPr/>
            <p:nvPr/>
          </p:nvPicPr>
          <p:blipFill>
            <a:blip r:embed="rId12"/>
            <a:stretch>
              <a:fillRect/>
            </a:stretch>
          </p:blipFill>
          <p:spPr>
            <a:xfrm>
              <a:off x="3893040" y="1422360"/>
              <a:ext cx="411480" cy="556560"/>
            </a:xfrm>
            <a:prstGeom prst="rect">
              <a:avLst/>
            </a:prstGeom>
            <a:ln>
              <a:noFill/>
            </a:ln>
          </p:spPr>
        </p:pic>
      </p:grpSp>
      <p:sp>
        <p:nvSpPr>
          <p:cNvPr id="751" name="Line 70"/>
          <p:cNvSpPr/>
          <p:nvPr/>
        </p:nvSpPr>
        <p:spPr>
          <a:xfrm>
            <a:off x="5852160" y="1188720"/>
            <a:ext cx="3108960" cy="640080"/>
          </a:xfrm>
          <a:prstGeom prst="line">
            <a:avLst/>
          </a:prstGeom>
          <a:ln>
            <a:solidFill>
              <a:srgbClr val="000000"/>
            </a:solidFill>
          </a:ln>
        </p:spPr>
      </p:sp>
      <p:sp>
        <p:nvSpPr>
          <p:cNvPr id="752" name="Line 71"/>
          <p:cNvSpPr/>
          <p:nvPr/>
        </p:nvSpPr>
        <p:spPr>
          <a:xfrm flipV="1">
            <a:off x="5943600" y="2743200"/>
            <a:ext cx="3108960" cy="2194560"/>
          </a:xfrm>
          <a:prstGeom prst="line">
            <a:avLst/>
          </a:prstGeom>
          <a:ln>
            <a:solidFill>
              <a:srgbClr val="000000"/>
            </a:solidFill>
          </a:ln>
        </p:spPr>
      </p:sp>
      <p:sp>
        <p:nvSpPr>
          <p:cNvPr id="734" name="CustomShape 53"/>
          <p:cNvSpPr/>
          <p:nvPr/>
        </p:nvSpPr>
        <p:spPr>
          <a:xfrm>
            <a:off x="7922160" y="917280"/>
            <a:ext cx="1279800" cy="1188360"/>
          </a:xfrm>
          <a:prstGeom prst="ellipse">
            <a:avLst/>
          </a:prstGeom>
          <a:noFill/>
          <a:ln>
            <a:solidFill>
              <a:srgbClr val="000000"/>
            </a:solidFill>
          </a:ln>
        </p:spPr>
      </p:sp>
      <p:sp>
        <p:nvSpPr>
          <p:cNvPr id="735" name="CustomShape 54"/>
          <p:cNvSpPr/>
          <p:nvPr/>
        </p:nvSpPr>
        <p:spPr>
          <a:xfrm>
            <a:off x="7955280" y="3840480"/>
            <a:ext cx="1279800" cy="1188360"/>
          </a:xfrm>
          <a:prstGeom prst="ellipse">
            <a:avLst/>
          </a:prstGeom>
          <a:noFill/>
          <a:ln>
            <a:solidFill>
              <a:srgbClr val="000000"/>
            </a:solidFill>
          </a:ln>
        </p:spPr>
      </p:sp>
      <p:sp>
        <p:nvSpPr>
          <p:cNvPr id="736" name="CustomShape 55"/>
          <p:cNvSpPr/>
          <p:nvPr/>
        </p:nvSpPr>
        <p:spPr>
          <a:xfrm>
            <a:off x="7955280" y="4393800"/>
            <a:ext cx="1279800" cy="1188360"/>
          </a:xfrm>
          <a:prstGeom prst="ellipse">
            <a:avLst/>
          </a:prstGeom>
          <a:noFill/>
          <a:ln>
            <a:solidFill>
              <a:srgbClr val="000000"/>
            </a:solidFill>
          </a:ln>
        </p:spPr>
      </p:sp>
      <p:sp>
        <p:nvSpPr>
          <p:cNvPr id="737" name="CustomShape 56"/>
          <p:cNvSpPr/>
          <p:nvPr/>
        </p:nvSpPr>
        <p:spPr>
          <a:xfrm>
            <a:off x="7922520" y="1743120"/>
            <a:ext cx="1279800" cy="1188360"/>
          </a:xfrm>
          <a:prstGeom prst="ellipse">
            <a:avLst/>
          </a:prstGeom>
          <a:noFill/>
          <a:ln>
            <a:solidFill>
              <a:srgbClr val="000000"/>
            </a:solidFill>
          </a:ln>
        </p:spPr>
      </p:sp>
      <p:sp>
        <p:nvSpPr>
          <p:cNvPr id="738" name="Line 57"/>
          <p:cNvSpPr/>
          <p:nvPr/>
        </p:nvSpPr>
        <p:spPr>
          <a:xfrm>
            <a:off x="8595360" y="3108960"/>
            <a:ext cx="0" cy="6400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sp>
      <p:sp>
        <p:nvSpPr>
          <p:cNvPr id="739" name="CustomShape 58"/>
          <p:cNvSpPr/>
          <p:nvPr/>
        </p:nvSpPr>
        <p:spPr>
          <a:xfrm>
            <a:off x="8212680" y="1260360"/>
            <a:ext cx="91080" cy="91080"/>
          </a:xfrm>
          <a:prstGeom prst="ellipse">
            <a:avLst/>
          </a:prstGeom>
          <a:solidFill>
            <a:srgbClr val="000000"/>
          </a:solidFill>
          <a:ln>
            <a:solidFill>
              <a:srgbClr val="3465A4"/>
            </a:solidFill>
          </a:ln>
        </p:spPr>
      </p:sp>
      <p:sp>
        <p:nvSpPr>
          <p:cNvPr id="740" name="CustomShape 59"/>
          <p:cNvSpPr/>
          <p:nvPr/>
        </p:nvSpPr>
        <p:spPr>
          <a:xfrm>
            <a:off x="8320680" y="5148360"/>
            <a:ext cx="91080" cy="91080"/>
          </a:xfrm>
          <a:prstGeom prst="ellipse">
            <a:avLst/>
          </a:prstGeom>
          <a:solidFill>
            <a:srgbClr val="000000"/>
          </a:solidFill>
          <a:ln>
            <a:solidFill>
              <a:srgbClr val="3465A4"/>
            </a:solidFill>
          </a:ln>
        </p:spPr>
      </p:sp>
      <p:sp>
        <p:nvSpPr>
          <p:cNvPr id="741" name="CustomShape 60"/>
          <p:cNvSpPr/>
          <p:nvPr/>
        </p:nvSpPr>
        <p:spPr>
          <a:xfrm>
            <a:off x="8752680" y="1872360"/>
            <a:ext cx="91080" cy="91080"/>
          </a:xfrm>
          <a:prstGeom prst="ellipse">
            <a:avLst/>
          </a:prstGeom>
          <a:solidFill>
            <a:srgbClr val="000000"/>
          </a:solidFill>
          <a:ln>
            <a:solidFill>
              <a:srgbClr val="3465A4"/>
            </a:solidFill>
          </a:ln>
        </p:spPr>
      </p:sp>
      <p:sp>
        <p:nvSpPr>
          <p:cNvPr id="742" name="CustomShape 61"/>
          <p:cNvSpPr/>
          <p:nvPr/>
        </p:nvSpPr>
        <p:spPr>
          <a:xfrm>
            <a:off x="8248680" y="1872360"/>
            <a:ext cx="91080" cy="91080"/>
          </a:xfrm>
          <a:prstGeom prst="ellipse">
            <a:avLst/>
          </a:prstGeom>
          <a:solidFill>
            <a:srgbClr val="000000"/>
          </a:solidFill>
          <a:ln>
            <a:solidFill>
              <a:srgbClr val="3465A4"/>
            </a:solidFill>
          </a:ln>
        </p:spPr>
      </p:sp>
      <p:sp>
        <p:nvSpPr>
          <p:cNvPr id="743" name="CustomShape 62"/>
          <p:cNvSpPr/>
          <p:nvPr/>
        </p:nvSpPr>
        <p:spPr>
          <a:xfrm>
            <a:off x="8824680" y="1224360"/>
            <a:ext cx="91080" cy="91080"/>
          </a:xfrm>
          <a:prstGeom prst="ellipse">
            <a:avLst/>
          </a:prstGeom>
          <a:solidFill>
            <a:srgbClr val="000000"/>
          </a:solidFill>
          <a:ln>
            <a:solidFill>
              <a:srgbClr val="3465A4"/>
            </a:solidFill>
          </a:ln>
        </p:spPr>
      </p:sp>
      <p:sp>
        <p:nvSpPr>
          <p:cNvPr id="744" name="CustomShape 63"/>
          <p:cNvSpPr/>
          <p:nvPr/>
        </p:nvSpPr>
        <p:spPr>
          <a:xfrm>
            <a:off x="8824680" y="2592360"/>
            <a:ext cx="91080" cy="91080"/>
          </a:xfrm>
          <a:prstGeom prst="ellipse">
            <a:avLst/>
          </a:prstGeom>
          <a:solidFill>
            <a:srgbClr val="000000"/>
          </a:solidFill>
          <a:ln>
            <a:solidFill>
              <a:srgbClr val="3465A4"/>
            </a:solidFill>
          </a:ln>
        </p:spPr>
      </p:sp>
      <p:sp>
        <p:nvSpPr>
          <p:cNvPr id="745" name="CustomShape 64"/>
          <p:cNvSpPr/>
          <p:nvPr/>
        </p:nvSpPr>
        <p:spPr>
          <a:xfrm>
            <a:off x="8284680" y="2592360"/>
            <a:ext cx="91080" cy="91080"/>
          </a:xfrm>
          <a:prstGeom prst="ellipse">
            <a:avLst/>
          </a:prstGeom>
          <a:solidFill>
            <a:srgbClr val="000000"/>
          </a:solidFill>
          <a:ln>
            <a:solidFill>
              <a:srgbClr val="3465A4"/>
            </a:solidFill>
          </a:ln>
        </p:spPr>
      </p:sp>
      <p:sp>
        <p:nvSpPr>
          <p:cNvPr id="746" name="CustomShape 65"/>
          <p:cNvSpPr/>
          <p:nvPr/>
        </p:nvSpPr>
        <p:spPr>
          <a:xfrm>
            <a:off x="8284680" y="4032360"/>
            <a:ext cx="91080" cy="91080"/>
          </a:xfrm>
          <a:prstGeom prst="ellipse">
            <a:avLst/>
          </a:prstGeom>
          <a:solidFill>
            <a:srgbClr val="000000"/>
          </a:solidFill>
          <a:ln>
            <a:solidFill>
              <a:srgbClr val="3465A4"/>
            </a:solidFill>
          </a:ln>
        </p:spPr>
      </p:sp>
      <p:sp>
        <p:nvSpPr>
          <p:cNvPr id="747" name="CustomShape 66"/>
          <p:cNvSpPr/>
          <p:nvPr/>
        </p:nvSpPr>
        <p:spPr>
          <a:xfrm>
            <a:off x="8824680" y="4032360"/>
            <a:ext cx="91080" cy="91080"/>
          </a:xfrm>
          <a:prstGeom prst="ellipse">
            <a:avLst/>
          </a:prstGeom>
          <a:solidFill>
            <a:srgbClr val="000000"/>
          </a:solidFill>
          <a:ln>
            <a:solidFill>
              <a:srgbClr val="3465A4"/>
            </a:solidFill>
          </a:ln>
        </p:spPr>
      </p:sp>
      <p:sp>
        <p:nvSpPr>
          <p:cNvPr id="748" name="CustomShape 67"/>
          <p:cNvSpPr/>
          <p:nvPr/>
        </p:nvSpPr>
        <p:spPr>
          <a:xfrm>
            <a:off x="8860680" y="4608360"/>
            <a:ext cx="91080" cy="91080"/>
          </a:xfrm>
          <a:prstGeom prst="ellipse">
            <a:avLst/>
          </a:prstGeom>
          <a:solidFill>
            <a:srgbClr val="000000"/>
          </a:solidFill>
          <a:ln>
            <a:solidFill>
              <a:srgbClr val="3465A4"/>
            </a:solidFill>
          </a:ln>
        </p:spPr>
      </p:sp>
      <p:sp>
        <p:nvSpPr>
          <p:cNvPr id="749" name="CustomShape 68"/>
          <p:cNvSpPr/>
          <p:nvPr/>
        </p:nvSpPr>
        <p:spPr>
          <a:xfrm>
            <a:off x="8284680" y="4608360"/>
            <a:ext cx="91080" cy="91080"/>
          </a:xfrm>
          <a:prstGeom prst="ellipse">
            <a:avLst/>
          </a:prstGeom>
          <a:solidFill>
            <a:srgbClr val="000000"/>
          </a:solidFill>
          <a:ln>
            <a:solidFill>
              <a:srgbClr val="3465A4"/>
            </a:solidFill>
          </a:ln>
        </p:spPr>
      </p:sp>
      <p:sp>
        <p:nvSpPr>
          <p:cNvPr id="750" name="CustomShape 69"/>
          <p:cNvSpPr/>
          <p:nvPr/>
        </p:nvSpPr>
        <p:spPr>
          <a:xfrm>
            <a:off x="8824680" y="5148360"/>
            <a:ext cx="91080" cy="91080"/>
          </a:xfrm>
          <a:prstGeom prst="ellipse">
            <a:avLst/>
          </a:prstGeom>
          <a:solidFill>
            <a:srgbClr val="000000"/>
          </a:solidFill>
          <a:ln>
            <a:solidFill>
              <a:srgbClr val="3465A4"/>
            </a:solidFill>
          </a:ln>
        </p:spPr>
      </p:sp>
      <p:sp>
        <p:nvSpPr>
          <p:cNvPr id="753" name="CustomShape 72"/>
          <p:cNvSpPr/>
          <p:nvPr/>
        </p:nvSpPr>
        <p:spPr>
          <a:xfrm>
            <a:off x="9282600" y="133668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Cluster 1</a:t>
            </a:r>
            <a:endParaRPr/>
          </a:p>
        </p:txBody>
      </p:sp>
      <p:sp>
        <p:nvSpPr>
          <p:cNvPr id="754" name="CustomShape 73"/>
          <p:cNvSpPr/>
          <p:nvPr/>
        </p:nvSpPr>
        <p:spPr>
          <a:xfrm>
            <a:off x="9282600" y="217512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Cluster 2</a:t>
            </a:r>
            <a:endParaRPr/>
          </a:p>
        </p:txBody>
      </p:sp>
      <p:sp>
        <p:nvSpPr>
          <p:cNvPr id="755" name="CustomShape 74"/>
          <p:cNvSpPr/>
          <p:nvPr/>
        </p:nvSpPr>
        <p:spPr>
          <a:xfrm>
            <a:off x="9282600" y="429912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Cluster N-1</a:t>
            </a:r>
            <a:endParaRPr/>
          </a:p>
        </p:txBody>
      </p:sp>
      <p:sp>
        <p:nvSpPr>
          <p:cNvPr id="756" name="CustomShape 75"/>
          <p:cNvSpPr/>
          <p:nvPr/>
        </p:nvSpPr>
        <p:spPr>
          <a:xfrm>
            <a:off x="9282600" y="494712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Cluster 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CustomShape 1"/>
          <p:cNvSpPr/>
          <p:nvPr/>
        </p:nvSpPr>
        <p:spPr>
          <a:xfrm>
            <a:off x="504000" y="0"/>
            <a:ext cx="9071280" cy="1261800"/>
          </a:xfrm>
          <a:prstGeom prst="rect">
            <a:avLst/>
          </a:prstGeom>
          <a:noFill/>
          <a:ln>
            <a:noFill/>
          </a:ln>
        </p:spPr>
        <p:txBody>
          <a:bodyPr lIns="0" tIns="0" rIns="0" bIns="0" anchor="ctr"/>
          <a:lstStyle/>
          <a:p>
            <a:pPr algn="ctr">
              <a:lnSpc>
                <a:spcPct val="100000"/>
              </a:lnSpc>
            </a:pPr>
            <a:r>
              <a:rPr lang="en-US" sz="4400">
                <a:latin typeface="Arial"/>
              </a:rPr>
              <a:t>GMMCP optimization</a:t>
            </a:r>
            <a:endParaRPr/>
          </a:p>
        </p:txBody>
      </p:sp>
      <p:sp>
        <p:nvSpPr>
          <p:cNvPr id="758" name="CustomShape 2"/>
          <p:cNvSpPr/>
          <p:nvPr/>
        </p:nvSpPr>
        <p:spPr>
          <a:xfrm>
            <a:off x="822960" y="1262160"/>
            <a:ext cx="9071280" cy="4384080"/>
          </a:xfrm>
          <a:prstGeom prst="rect">
            <a:avLst/>
          </a:prstGeom>
          <a:noFill/>
          <a:ln>
            <a:noFill/>
          </a:ln>
        </p:spPr>
        <p:txBody>
          <a:bodyPr lIns="0" tIns="0" rIns="0" bIns="0"/>
          <a:lstStyle/>
          <a:p>
            <a:pPr>
              <a:lnSpc>
                <a:spcPct val="100000"/>
              </a:lnSpc>
              <a:buSzPct val="45000"/>
            </a:pPr>
            <a:r>
              <a:rPr lang="en-US" sz="2200" dirty="0">
                <a:latin typeface="Arial"/>
              </a:rPr>
              <a:t>The purpose of GMMCP optimization is to create cliques simultaneously and globally by maximizing vector multiplication of all weight cost and edges from all segment and </a:t>
            </a:r>
            <a:r>
              <a:rPr lang="en-US" sz="2200" dirty="0" err="1">
                <a:latin typeface="Arial"/>
              </a:rPr>
              <a:t>tracklet</a:t>
            </a:r>
            <a:r>
              <a:rPr lang="en-US" sz="2200" dirty="0">
                <a:latin typeface="Arial"/>
              </a:rPr>
              <a:t>                  with subject to constraint :</a:t>
            </a:r>
            <a:endParaRPr dirty="0"/>
          </a:p>
          <a:p>
            <a:pPr marL="285750" indent="-285750">
              <a:lnSpc>
                <a:spcPct val="100000"/>
              </a:lnSpc>
              <a:buFont typeface="Arial" panose="020B0604020202020204" pitchFamily="34" charset="0"/>
              <a:buChar char="•"/>
            </a:pPr>
            <a:endParaRPr dirty="0"/>
          </a:p>
          <a:p>
            <a:pPr>
              <a:lnSpc>
                <a:spcPct val="100000"/>
              </a:lnSpc>
              <a:buSzPct val="45000"/>
            </a:pPr>
            <a:r>
              <a:rPr lang="en-US" sz="2200" dirty="0">
                <a:latin typeface="Arial"/>
              </a:rPr>
              <a:t>Rule 1 :</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759" name="CustomShape 3"/>
          <p:cNvSpPr/>
          <p:nvPr/>
        </p:nvSpPr>
        <p:spPr>
          <a:xfrm>
            <a:off x="822960" y="5460984"/>
            <a:ext cx="6126120" cy="912240"/>
          </a:xfrm>
          <a:prstGeom prst="rect">
            <a:avLst/>
          </a:prstGeom>
          <a:noFill/>
          <a:ln>
            <a:noFill/>
          </a:ln>
        </p:spPr>
        <p:txBody>
          <a:bodyPr lIns="90000" tIns="45000" rIns="90000" bIns="45000"/>
          <a:lstStyle/>
          <a:p>
            <a:pPr algn="ctr">
              <a:lnSpc>
                <a:spcPct val="100000"/>
              </a:lnSpc>
            </a:pPr>
            <a:r>
              <a:rPr lang="en-US" sz="2200" dirty="0">
                <a:latin typeface="Arial"/>
              </a:rPr>
              <a:t>To ensures the solution would form a clique </a:t>
            </a:r>
            <a:endParaRPr sz="2200" dirty="0">
              <a:latin typeface="Arial"/>
            </a:endParaRPr>
          </a:p>
        </p:txBody>
      </p:sp>
      <p:grpSp>
        <p:nvGrpSpPr>
          <p:cNvPr id="4" name="Group 3">
            <a:extLst>
              <a:ext uri="{FF2B5EF4-FFF2-40B4-BE49-F238E27FC236}">
                <a16:creationId xmlns:a16="http://schemas.microsoft.com/office/drawing/2014/main" id="{FD565FB3-D055-4D03-A749-D4BCA9D5CC1B}"/>
              </a:ext>
            </a:extLst>
          </p:cNvPr>
          <p:cNvGrpSpPr/>
          <p:nvPr/>
        </p:nvGrpSpPr>
        <p:grpSpPr>
          <a:xfrm>
            <a:off x="6288480" y="2919611"/>
            <a:ext cx="3263040" cy="2167920"/>
            <a:chOff x="6288480" y="2429280"/>
            <a:chExt cx="3263040" cy="2167920"/>
          </a:xfrm>
        </p:grpSpPr>
        <p:sp>
          <p:nvSpPr>
            <p:cNvPr id="760" name="CustomShape 4"/>
            <p:cNvSpPr/>
            <p:nvPr/>
          </p:nvSpPr>
          <p:spPr>
            <a:xfrm rot="18993600">
              <a:off x="6390360" y="2431440"/>
              <a:ext cx="1832040" cy="612000"/>
            </a:xfrm>
            <a:prstGeom prst="ellipse">
              <a:avLst/>
            </a:prstGeom>
            <a:solidFill>
              <a:srgbClr val="D9D9D9"/>
            </a:solidFill>
            <a:ln w="12600">
              <a:solidFill>
                <a:srgbClr val="000000"/>
              </a:solidFill>
              <a:miter/>
            </a:ln>
          </p:spPr>
        </p:sp>
        <p:sp>
          <p:nvSpPr>
            <p:cNvPr id="765" name="CustomShape 9"/>
            <p:cNvSpPr/>
            <p:nvPr/>
          </p:nvSpPr>
          <p:spPr>
            <a:xfrm rot="2586000">
              <a:off x="6288480" y="3888360"/>
              <a:ext cx="1829520" cy="612720"/>
            </a:xfrm>
            <a:prstGeom prst="ellipse">
              <a:avLst/>
            </a:prstGeom>
            <a:solidFill>
              <a:srgbClr val="D9D9D9"/>
            </a:solidFill>
            <a:ln w="12600">
              <a:solidFill>
                <a:srgbClr val="000000"/>
              </a:solidFill>
              <a:miter/>
            </a:ln>
          </p:spPr>
        </p:sp>
        <p:grpSp>
          <p:nvGrpSpPr>
            <p:cNvPr id="3" name="Group 2">
              <a:extLst>
                <a:ext uri="{FF2B5EF4-FFF2-40B4-BE49-F238E27FC236}">
                  <a16:creationId xmlns:a16="http://schemas.microsoft.com/office/drawing/2014/main" id="{4462A943-63FC-43EE-8410-E6DCF9CF8953}"/>
                </a:ext>
              </a:extLst>
            </p:cNvPr>
            <p:cNvGrpSpPr/>
            <p:nvPr/>
          </p:nvGrpSpPr>
          <p:grpSpPr>
            <a:xfrm>
              <a:off x="6909480" y="2429280"/>
              <a:ext cx="2642040" cy="2167920"/>
              <a:chOff x="6909480" y="2429280"/>
              <a:chExt cx="2642040" cy="2167920"/>
            </a:xfrm>
          </p:grpSpPr>
          <p:sp>
            <p:nvSpPr>
              <p:cNvPr id="761" name="CustomShape 5"/>
              <p:cNvSpPr/>
              <p:nvPr/>
            </p:nvSpPr>
            <p:spPr>
              <a:xfrm rot="18361800">
                <a:off x="6922440" y="2957760"/>
                <a:ext cx="140400" cy="141120"/>
              </a:xfrm>
              <a:prstGeom prst="ellipse">
                <a:avLst/>
              </a:prstGeom>
              <a:solidFill>
                <a:srgbClr val="000000"/>
              </a:solidFill>
              <a:ln w="12600">
                <a:noFill/>
              </a:ln>
            </p:spPr>
          </p:sp>
          <p:sp>
            <p:nvSpPr>
              <p:cNvPr id="762" name="CustomShape 6"/>
              <p:cNvSpPr/>
              <p:nvPr/>
            </p:nvSpPr>
            <p:spPr>
              <a:xfrm rot="18361800">
                <a:off x="7110360" y="2777400"/>
                <a:ext cx="140400" cy="141120"/>
              </a:xfrm>
              <a:prstGeom prst="ellipse">
                <a:avLst/>
              </a:prstGeom>
              <a:solidFill>
                <a:srgbClr val="000000"/>
              </a:solidFill>
              <a:ln w="12600">
                <a:noFill/>
              </a:ln>
            </p:spPr>
          </p:sp>
          <p:sp>
            <p:nvSpPr>
              <p:cNvPr id="763" name="CustomShape 7"/>
              <p:cNvSpPr/>
              <p:nvPr/>
            </p:nvSpPr>
            <p:spPr>
              <a:xfrm rot="18361800">
                <a:off x="7263000" y="2621520"/>
                <a:ext cx="140760" cy="141120"/>
              </a:xfrm>
              <a:prstGeom prst="ellipse">
                <a:avLst/>
              </a:prstGeom>
              <a:solidFill>
                <a:srgbClr val="000000"/>
              </a:solidFill>
              <a:ln w="12600">
                <a:noFill/>
              </a:ln>
            </p:spPr>
          </p:sp>
          <p:sp>
            <p:nvSpPr>
              <p:cNvPr id="764" name="CustomShape 8"/>
              <p:cNvSpPr/>
              <p:nvPr/>
            </p:nvSpPr>
            <p:spPr>
              <a:xfrm rot="18361800">
                <a:off x="7439040" y="2475720"/>
                <a:ext cx="140760" cy="140760"/>
              </a:xfrm>
              <a:prstGeom prst="ellipse">
                <a:avLst/>
              </a:prstGeom>
              <a:solidFill>
                <a:srgbClr val="000000"/>
              </a:solidFill>
              <a:ln w="12600">
                <a:noFill/>
              </a:ln>
            </p:spPr>
          </p:sp>
          <p:sp>
            <p:nvSpPr>
              <p:cNvPr id="766" name="CustomShape 10"/>
              <p:cNvSpPr/>
              <p:nvPr/>
            </p:nvSpPr>
            <p:spPr>
              <a:xfrm rot="13227600">
                <a:off x="7269120" y="4251960"/>
                <a:ext cx="141840" cy="159840"/>
              </a:xfrm>
              <a:prstGeom prst="ellipse">
                <a:avLst/>
              </a:prstGeom>
              <a:solidFill>
                <a:srgbClr val="000000"/>
              </a:solidFill>
              <a:ln w="12600">
                <a:noFill/>
              </a:ln>
            </p:spPr>
          </p:sp>
          <p:sp>
            <p:nvSpPr>
              <p:cNvPr id="767" name="CustomShape 11"/>
              <p:cNvSpPr/>
              <p:nvPr/>
            </p:nvSpPr>
            <p:spPr>
              <a:xfrm rot="13227600">
                <a:off x="7452720" y="4437000"/>
                <a:ext cx="141840" cy="160200"/>
              </a:xfrm>
              <a:prstGeom prst="ellipse">
                <a:avLst/>
              </a:prstGeom>
              <a:solidFill>
                <a:srgbClr val="000000"/>
              </a:solidFill>
              <a:ln w="12600">
                <a:noFill/>
              </a:ln>
            </p:spPr>
          </p:sp>
          <p:sp>
            <p:nvSpPr>
              <p:cNvPr id="768" name="CustomShape 12"/>
              <p:cNvSpPr/>
              <p:nvPr/>
            </p:nvSpPr>
            <p:spPr>
              <a:xfrm rot="13227600">
                <a:off x="7064280" y="4028400"/>
                <a:ext cx="141480" cy="159480"/>
              </a:xfrm>
              <a:prstGeom prst="ellipse">
                <a:avLst/>
              </a:prstGeom>
              <a:solidFill>
                <a:srgbClr val="000000"/>
              </a:solidFill>
              <a:ln w="12600">
                <a:noFill/>
              </a:ln>
            </p:spPr>
          </p:sp>
          <p:sp>
            <p:nvSpPr>
              <p:cNvPr id="769" name="CustomShape 13"/>
              <p:cNvSpPr/>
              <p:nvPr/>
            </p:nvSpPr>
            <p:spPr>
              <a:xfrm rot="2494800">
                <a:off x="7720200" y="2437200"/>
                <a:ext cx="1812240" cy="615960"/>
              </a:xfrm>
              <a:prstGeom prst="ellipse">
                <a:avLst/>
              </a:prstGeom>
              <a:solidFill>
                <a:srgbClr val="D9D9D9"/>
              </a:solidFill>
              <a:ln w="12600">
                <a:solidFill>
                  <a:srgbClr val="000000"/>
                </a:solidFill>
                <a:miter/>
              </a:ln>
            </p:spPr>
          </p:sp>
          <p:sp>
            <p:nvSpPr>
              <p:cNvPr id="770" name="CustomShape 14"/>
              <p:cNvSpPr/>
              <p:nvPr/>
            </p:nvSpPr>
            <p:spPr>
              <a:xfrm rot="2520600">
                <a:off x="8457840" y="2564640"/>
                <a:ext cx="135720" cy="138600"/>
              </a:xfrm>
              <a:prstGeom prst="ellipse">
                <a:avLst/>
              </a:prstGeom>
              <a:solidFill>
                <a:srgbClr val="000000"/>
              </a:solidFill>
              <a:ln w="12600">
                <a:noFill/>
              </a:ln>
            </p:spPr>
          </p:sp>
          <p:sp>
            <p:nvSpPr>
              <p:cNvPr id="771" name="CustomShape 15"/>
              <p:cNvSpPr/>
              <p:nvPr/>
            </p:nvSpPr>
            <p:spPr>
              <a:xfrm rot="2520600">
                <a:off x="8623080" y="2726640"/>
                <a:ext cx="135720" cy="138240"/>
              </a:xfrm>
              <a:prstGeom prst="ellipse">
                <a:avLst/>
              </a:prstGeom>
              <a:solidFill>
                <a:srgbClr val="000000"/>
              </a:solidFill>
              <a:ln w="12600">
                <a:noFill/>
              </a:ln>
            </p:spPr>
          </p:sp>
          <p:sp>
            <p:nvSpPr>
              <p:cNvPr id="772" name="CustomShape 16"/>
              <p:cNvSpPr/>
              <p:nvPr/>
            </p:nvSpPr>
            <p:spPr>
              <a:xfrm rot="2520600">
                <a:off x="8292600" y="2429280"/>
                <a:ext cx="135720" cy="138600"/>
              </a:xfrm>
              <a:prstGeom prst="ellipse">
                <a:avLst/>
              </a:prstGeom>
              <a:solidFill>
                <a:srgbClr val="000000"/>
              </a:solidFill>
              <a:ln w="12600">
                <a:noFill/>
              </a:ln>
            </p:spPr>
          </p:sp>
          <p:sp>
            <p:nvSpPr>
              <p:cNvPr id="773" name="Line 17"/>
              <p:cNvSpPr/>
              <p:nvPr/>
            </p:nvSpPr>
            <p:spPr>
              <a:xfrm flipV="1">
                <a:off x="7369920" y="2709000"/>
                <a:ext cx="1134000" cy="54000"/>
              </a:xfrm>
              <a:prstGeom prst="line">
                <a:avLst/>
              </a:prstGeom>
              <a:ln w="19080">
                <a:solidFill>
                  <a:srgbClr val="595959"/>
                </a:solidFill>
                <a:miter/>
              </a:ln>
            </p:spPr>
          </p:sp>
          <p:sp>
            <p:nvSpPr>
              <p:cNvPr id="774" name="Line 18"/>
              <p:cNvSpPr/>
              <p:nvPr/>
            </p:nvSpPr>
            <p:spPr>
              <a:xfrm flipV="1">
                <a:off x="8475120" y="2709000"/>
                <a:ext cx="28800" cy="1644480"/>
              </a:xfrm>
              <a:prstGeom prst="line">
                <a:avLst/>
              </a:prstGeom>
              <a:ln w="19080">
                <a:solidFill>
                  <a:srgbClr val="595959"/>
                </a:solidFill>
                <a:miter/>
              </a:ln>
            </p:spPr>
          </p:sp>
          <p:sp>
            <p:nvSpPr>
              <p:cNvPr id="775" name="Line 19"/>
              <p:cNvSpPr/>
              <p:nvPr/>
            </p:nvSpPr>
            <p:spPr>
              <a:xfrm flipV="1">
                <a:off x="7547400" y="4353480"/>
                <a:ext cx="928080" cy="77760"/>
              </a:xfrm>
              <a:prstGeom prst="line">
                <a:avLst/>
              </a:prstGeom>
              <a:ln w="19080">
                <a:solidFill>
                  <a:srgbClr val="595959"/>
                </a:solidFill>
                <a:miter/>
              </a:ln>
            </p:spPr>
          </p:sp>
          <p:sp>
            <p:nvSpPr>
              <p:cNvPr id="776" name="Line 20"/>
              <p:cNvSpPr/>
              <p:nvPr/>
            </p:nvSpPr>
            <p:spPr>
              <a:xfrm flipV="1">
                <a:off x="7547400" y="2709000"/>
                <a:ext cx="956880" cy="1722240"/>
              </a:xfrm>
              <a:prstGeom prst="line">
                <a:avLst/>
              </a:prstGeom>
              <a:ln w="12600">
                <a:solidFill>
                  <a:srgbClr val="595959"/>
                </a:solidFill>
                <a:miter/>
              </a:ln>
            </p:spPr>
          </p:sp>
          <p:sp>
            <p:nvSpPr>
              <p:cNvPr id="777" name="Line 21"/>
              <p:cNvSpPr/>
              <p:nvPr/>
            </p:nvSpPr>
            <p:spPr>
              <a:xfrm flipH="1" flipV="1">
                <a:off x="7369920" y="2763360"/>
                <a:ext cx="177480" cy="1667880"/>
              </a:xfrm>
              <a:prstGeom prst="line">
                <a:avLst/>
              </a:prstGeom>
              <a:ln w="19080">
                <a:solidFill>
                  <a:srgbClr val="595959"/>
                </a:solidFill>
                <a:miter/>
              </a:ln>
            </p:spPr>
          </p:sp>
          <p:sp>
            <p:nvSpPr>
              <p:cNvPr id="778" name="Line 22"/>
              <p:cNvSpPr/>
              <p:nvPr/>
            </p:nvSpPr>
            <p:spPr>
              <a:xfrm>
                <a:off x="7029360" y="3099960"/>
                <a:ext cx="1740600" cy="967320"/>
              </a:xfrm>
              <a:prstGeom prst="line">
                <a:avLst/>
              </a:prstGeom>
              <a:ln w="19080">
                <a:solidFill>
                  <a:srgbClr val="595959"/>
                </a:solidFill>
                <a:miter/>
              </a:ln>
            </p:spPr>
          </p:sp>
          <p:sp>
            <p:nvSpPr>
              <p:cNvPr id="779" name="Line 23"/>
              <p:cNvSpPr/>
              <p:nvPr/>
            </p:nvSpPr>
            <p:spPr>
              <a:xfrm>
                <a:off x="7158600" y="4022280"/>
                <a:ext cx="1611360" cy="44640"/>
              </a:xfrm>
              <a:prstGeom prst="line">
                <a:avLst/>
              </a:prstGeom>
              <a:ln w="19080">
                <a:solidFill>
                  <a:srgbClr val="595959"/>
                </a:solidFill>
                <a:miter/>
              </a:ln>
            </p:spPr>
          </p:sp>
          <p:sp>
            <p:nvSpPr>
              <p:cNvPr id="780" name="Line 24"/>
              <p:cNvSpPr/>
              <p:nvPr/>
            </p:nvSpPr>
            <p:spPr>
              <a:xfrm flipH="1" flipV="1">
                <a:off x="7029360" y="3099960"/>
                <a:ext cx="129240" cy="922680"/>
              </a:xfrm>
              <a:prstGeom prst="line">
                <a:avLst/>
              </a:prstGeom>
              <a:ln w="19080">
                <a:solidFill>
                  <a:srgbClr val="595959"/>
                </a:solidFill>
                <a:miter/>
              </a:ln>
            </p:spPr>
          </p:sp>
          <p:sp>
            <p:nvSpPr>
              <p:cNvPr id="781" name="CustomShape 25"/>
              <p:cNvSpPr/>
              <p:nvPr/>
            </p:nvSpPr>
            <p:spPr>
              <a:xfrm rot="8131800">
                <a:off x="7709040" y="3953160"/>
                <a:ext cx="1842480" cy="608760"/>
              </a:xfrm>
              <a:prstGeom prst="ellipse">
                <a:avLst/>
              </a:prstGeom>
              <a:solidFill>
                <a:srgbClr val="D9D9D9"/>
              </a:solidFill>
              <a:ln w="12600">
                <a:solidFill>
                  <a:srgbClr val="000000"/>
                </a:solidFill>
                <a:miter/>
              </a:ln>
            </p:spPr>
          </p:sp>
          <p:sp>
            <p:nvSpPr>
              <p:cNvPr id="782" name="CustomShape 26"/>
              <p:cNvSpPr/>
              <p:nvPr/>
            </p:nvSpPr>
            <p:spPr>
              <a:xfrm rot="18983400">
                <a:off x="8613720" y="4185000"/>
                <a:ext cx="143640" cy="157680"/>
              </a:xfrm>
              <a:prstGeom prst="ellipse">
                <a:avLst/>
              </a:prstGeom>
              <a:solidFill>
                <a:srgbClr val="000000"/>
              </a:solidFill>
              <a:ln w="12600">
                <a:noFill/>
              </a:ln>
            </p:spPr>
          </p:sp>
          <p:sp>
            <p:nvSpPr>
              <p:cNvPr id="783" name="CustomShape 27"/>
              <p:cNvSpPr/>
              <p:nvPr/>
            </p:nvSpPr>
            <p:spPr>
              <a:xfrm rot="18983400">
                <a:off x="8752680" y="4045320"/>
                <a:ext cx="143280" cy="157680"/>
              </a:xfrm>
              <a:prstGeom prst="ellipse">
                <a:avLst/>
              </a:prstGeom>
              <a:solidFill>
                <a:srgbClr val="000000"/>
              </a:solidFill>
              <a:ln w="12600">
                <a:noFill/>
              </a:ln>
            </p:spPr>
          </p:sp>
          <p:sp>
            <p:nvSpPr>
              <p:cNvPr id="784" name="CustomShape 28"/>
              <p:cNvSpPr/>
              <p:nvPr/>
            </p:nvSpPr>
            <p:spPr>
              <a:xfrm rot="18983400">
                <a:off x="8457120" y="4331520"/>
                <a:ext cx="143640" cy="158040"/>
              </a:xfrm>
              <a:prstGeom prst="ellipse">
                <a:avLst/>
              </a:prstGeom>
              <a:solidFill>
                <a:srgbClr val="000000"/>
              </a:solidFill>
              <a:ln w="12600">
                <a:noFill/>
              </a:ln>
            </p:spPr>
          </p:sp>
          <p:sp>
            <p:nvSpPr>
              <p:cNvPr id="785" name="Line 29"/>
              <p:cNvSpPr/>
              <p:nvPr/>
            </p:nvSpPr>
            <p:spPr>
              <a:xfrm flipV="1">
                <a:off x="8631000" y="2870280"/>
                <a:ext cx="38160" cy="1336680"/>
              </a:xfrm>
              <a:prstGeom prst="line">
                <a:avLst/>
              </a:prstGeom>
              <a:ln w="12600">
                <a:solidFill>
                  <a:srgbClr val="595959"/>
                </a:solidFill>
                <a:miter/>
              </a:ln>
            </p:spPr>
          </p:sp>
          <p:sp>
            <p:nvSpPr>
              <p:cNvPr id="786" name="Line 30"/>
              <p:cNvSpPr/>
              <p:nvPr/>
            </p:nvSpPr>
            <p:spPr>
              <a:xfrm flipH="1" flipV="1">
                <a:off x="7216920" y="2919600"/>
                <a:ext cx="1414080" cy="1287360"/>
              </a:xfrm>
              <a:prstGeom prst="line">
                <a:avLst/>
              </a:prstGeom>
              <a:ln w="19080">
                <a:solidFill>
                  <a:srgbClr val="595959"/>
                </a:solidFill>
                <a:miter/>
              </a:ln>
            </p:spPr>
          </p:sp>
          <p:sp>
            <p:nvSpPr>
              <p:cNvPr id="787" name="Line 31"/>
              <p:cNvSpPr/>
              <p:nvPr/>
            </p:nvSpPr>
            <p:spPr>
              <a:xfrm flipH="1">
                <a:off x="7216920" y="2870280"/>
                <a:ext cx="1452240" cy="49320"/>
              </a:xfrm>
              <a:prstGeom prst="line">
                <a:avLst/>
              </a:prstGeom>
              <a:ln w="19080">
                <a:solidFill>
                  <a:srgbClr val="595959"/>
                </a:solidFill>
                <a:miter/>
              </a:ln>
            </p:spPr>
          </p:sp>
          <p:sp>
            <p:nvSpPr>
              <p:cNvPr id="788" name="Line 32"/>
              <p:cNvSpPr/>
              <p:nvPr/>
            </p:nvSpPr>
            <p:spPr>
              <a:xfrm flipH="1">
                <a:off x="7363800" y="2870280"/>
                <a:ext cx="1305360" cy="1375920"/>
              </a:xfrm>
              <a:prstGeom prst="line">
                <a:avLst/>
              </a:prstGeom>
              <a:ln w="19080">
                <a:solidFill>
                  <a:srgbClr val="595959"/>
                </a:solidFill>
                <a:miter/>
              </a:ln>
            </p:spPr>
          </p:sp>
          <p:sp>
            <p:nvSpPr>
              <p:cNvPr id="789" name="Line 33"/>
              <p:cNvSpPr/>
              <p:nvPr/>
            </p:nvSpPr>
            <p:spPr>
              <a:xfrm>
                <a:off x="7216920" y="2919600"/>
                <a:ext cx="146880" cy="1326600"/>
              </a:xfrm>
              <a:prstGeom prst="line">
                <a:avLst/>
              </a:prstGeom>
              <a:ln w="19080">
                <a:solidFill>
                  <a:srgbClr val="595959"/>
                </a:solidFill>
                <a:miter/>
              </a:ln>
            </p:spPr>
          </p:sp>
          <p:sp>
            <p:nvSpPr>
              <p:cNvPr id="790" name="Line 34"/>
              <p:cNvSpPr/>
              <p:nvPr/>
            </p:nvSpPr>
            <p:spPr>
              <a:xfrm flipV="1">
                <a:off x="7363800" y="4206600"/>
                <a:ext cx="1267200" cy="39240"/>
              </a:xfrm>
              <a:prstGeom prst="line">
                <a:avLst/>
              </a:prstGeom>
              <a:ln w="19080">
                <a:solidFill>
                  <a:srgbClr val="595959"/>
                </a:solidFill>
                <a:miter/>
              </a:ln>
            </p:spPr>
          </p:sp>
          <p:sp>
            <p:nvSpPr>
              <p:cNvPr id="791" name="Line 35"/>
              <p:cNvSpPr/>
              <p:nvPr/>
            </p:nvSpPr>
            <p:spPr>
              <a:xfrm flipH="1" flipV="1">
                <a:off x="7369920" y="2763360"/>
                <a:ext cx="1105200" cy="1590120"/>
              </a:xfrm>
              <a:prstGeom prst="line">
                <a:avLst/>
              </a:prstGeom>
              <a:ln w="19080">
                <a:solidFill>
                  <a:srgbClr val="595959"/>
                </a:solidFill>
                <a:miter/>
              </a:ln>
            </p:spPr>
          </p:sp>
          <p:sp>
            <p:nvSpPr>
              <p:cNvPr id="792" name="Line 36"/>
              <p:cNvSpPr/>
              <p:nvPr/>
            </p:nvSpPr>
            <p:spPr>
              <a:xfrm flipH="1">
                <a:off x="7546680" y="2572920"/>
                <a:ext cx="792000" cy="44640"/>
              </a:xfrm>
              <a:prstGeom prst="line">
                <a:avLst/>
              </a:prstGeom>
              <a:ln w="19080">
                <a:solidFill>
                  <a:srgbClr val="595959"/>
                </a:solidFill>
                <a:miter/>
              </a:ln>
            </p:spPr>
          </p:sp>
          <p:sp>
            <p:nvSpPr>
              <p:cNvPr id="793" name="Line 37"/>
              <p:cNvSpPr/>
              <p:nvPr/>
            </p:nvSpPr>
            <p:spPr>
              <a:xfrm>
                <a:off x="7029360" y="3099960"/>
                <a:ext cx="1878480" cy="41040"/>
              </a:xfrm>
              <a:prstGeom prst="line">
                <a:avLst/>
              </a:prstGeom>
              <a:ln w="12600">
                <a:solidFill>
                  <a:srgbClr val="595959"/>
                </a:solidFill>
                <a:miter/>
              </a:ln>
            </p:spPr>
          </p:sp>
          <p:sp>
            <p:nvSpPr>
              <p:cNvPr id="794" name="Line 38"/>
              <p:cNvSpPr/>
              <p:nvPr/>
            </p:nvSpPr>
            <p:spPr>
              <a:xfrm flipV="1">
                <a:off x="7158600" y="3141000"/>
                <a:ext cx="1749240" cy="881280"/>
              </a:xfrm>
              <a:prstGeom prst="line">
                <a:avLst/>
              </a:prstGeom>
              <a:ln w="19080">
                <a:solidFill>
                  <a:srgbClr val="595959"/>
                </a:solidFill>
                <a:miter/>
              </a:ln>
            </p:spPr>
          </p:sp>
          <p:sp>
            <p:nvSpPr>
              <p:cNvPr id="795" name="Line 39"/>
              <p:cNvSpPr/>
              <p:nvPr/>
            </p:nvSpPr>
            <p:spPr>
              <a:xfrm flipV="1">
                <a:off x="8769960" y="3141000"/>
                <a:ext cx="133920" cy="926280"/>
              </a:xfrm>
              <a:prstGeom prst="line">
                <a:avLst/>
              </a:prstGeom>
              <a:ln w="12600">
                <a:solidFill>
                  <a:srgbClr val="595959"/>
                </a:solidFill>
                <a:miter/>
              </a:ln>
            </p:spPr>
          </p:sp>
          <p:sp>
            <p:nvSpPr>
              <p:cNvPr id="796" name="Line 40"/>
              <p:cNvSpPr/>
              <p:nvPr/>
            </p:nvSpPr>
            <p:spPr>
              <a:xfrm>
                <a:off x="8338680" y="2572920"/>
                <a:ext cx="586080" cy="1283760"/>
              </a:xfrm>
              <a:prstGeom prst="line">
                <a:avLst/>
              </a:prstGeom>
              <a:ln w="19080">
                <a:solidFill>
                  <a:srgbClr val="595959"/>
                </a:solidFill>
                <a:miter/>
              </a:ln>
            </p:spPr>
          </p:sp>
          <p:sp>
            <p:nvSpPr>
              <p:cNvPr id="797" name="Line 41"/>
              <p:cNvSpPr/>
              <p:nvPr/>
            </p:nvSpPr>
            <p:spPr>
              <a:xfrm>
                <a:off x="7004160" y="3830040"/>
                <a:ext cx="1920240" cy="27000"/>
              </a:xfrm>
              <a:prstGeom prst="line">
                <a:avLst/>
              </a:prstGeom>
              <a:ln w="19080">
                <a:solidFill>
                  <a:srgbClr val="595959"/>
                </a:solidFill>
                <a:miter/>
              </a:ln>
            </p:spPr>
          </p:sp>
          <p:sp>
            <p:nvSpPr>
              <p:cNvPr id="798" name="Line 42"/>
              <p:cNvSpPr/>
              <p:nvPr/>
            </p:nvSpPr>
            <p:spPr>
              <a:xfrm flipV="1">
                <a:off x="7004160" y="2572920"/>
                <a:ext cx="1334520" cy="1256760"/>
              </a:xfrm>
              <a:prstGeom prst="line">
                <a:avLst/>
              </a:prstGeom>
              <a:ln w="19080">
                <a:solidFill>
                  <a:srgbClr val="595959"/>
                </a:solidFill>
                <a:miter/>
              </a:ln>
            </p:spPr>
          </p:sp>
          <p:sp>
            <p:nvSpPr>
              <p:cNvPr id="799" name="Line 43"/>
              <p:cNvSpPr/>
              <p:nvPr/>
            </p:nvSpPr>
            <p:spPr>
              <a:xfrm flipV="1">
                <a:off x="7004160" y="2617560"/>
                <a:ext cx="542520" cy="1212480"/>
              </a:xfrm>
              <a:prstGeom prst="line">
                <a:avLst/>
              </a:prstGeom>
              <a:ln w="12600">
                <a:solidFill>
                  <a:srgbClr val="595959"/>
                </a:solidFill>
                <a:miter/>
              </a:ln>
            </p:spPr>
          </p:sp>
          <p:sp>
            <p:nvSpPr>
              <p:cNvPr id="800" name="CustomShape 44"/>
              <p:cNvSpPr/>
              <p:nvPr/>
            </p:nvSpPr>
            <p:spPr>
              <a:xfrm rot="13227600">
                <a:off x="6909480" y="3835080"/>
                <a:ext cx="142200" cy="159840"/>
              </a:xfrm>
              <a:prstGeom prst="ellipse">
                <a:avLst/>
              </a:prstGeom>
              <a:solidFill>
                <a:srgbClr val="000000"/>
              </a:solidFill>
              <a:ln w="12600">
                <a:noFill/>
              </a:ln>
            </p:spPr>
          </p:sp>
          <p:sp>
            <p:nvSpPr>
              <p:cNvPr id="801" name="CustomShape 45"/>
              <p:cNvSpPr/>
              <p:nvPr/>
            </p:nvSpPr>
            <p:spPr>
              <a:xfrm rot="13227600">
                <a:off x="8921880" y="3835080"/>
                <a:ext cx="142200" cy="159840"/>
              </a:xfrm>
              <a:prstGeom prst="ellipse">
                <a:avLst/>
              </a:prstGeom>
              <a:solidFill>
                <a:srgbClr val="000000"/>
              </a:solidFill>
              <a:ln w="12600">
                <a:noFill/>
              </a:ln>
            </p:spPr>
          </p:sp>
          <p:sp>
            <p:nvSpPr>
              <p:cNvPr id="802" name="CustomShape 46"/>
              <p:cNvSpPr/>
              <p:nvPr/>
            </p:nvSpPr>
            <p:spPr>
              <a:xfrm rot="13227600">
                <a:off x="8877960" y="3016440"/>
                <a:ext cx="142200" cy="159480"/>
              </a:xfrm>
              <a:prstGeom prst="ellipse">
                <a:avLst/>
              </a:prstGeom>
              <a:solidFill>
                <a:srgbClr val="000000"/>
              </a:solidFill>
              <a:ln w="12600">
                <a:noFill/>
              </a:ln>
            </p:spPr>
          </p:sp>
          <p:sp>
            <p:nvSpPr>
              <p:cNvPr id="803" name="Line 47"/>
              <p:cNvSpPr/>
              <p:nvPr/>
            </p:nvSpPr>
            <p:spPr>
              <a:xfrm>
                <a:off x="8897400" y="3157560"/>
                <a:ext cx="27360" cy="690120"/>
              </a:xfrm>
              <a:prstGeom prst="line">
                <a:avLst/>
              </a:prstGeom>
              <a:ln w="19080">
                <a:solidFill>
                  <a:srgbClr val="595959"/>
                </a:solidFill>
                <a:miter/>
              </a:ln>
            </p:spPr>
          </p:sp>
          <p:sp>
            <p:nvSpPr>
              <p:cNvPr id="804" name="Line 48"/>
              <p:cNvSpPr/>
              <p:nvPr/>
            </p:nvSpPr>
            <p:spPr>
              <a:xfrm>
                <a:off x="8669160" y="2870280"/>
                <a:ext cx="255600" cy="986760"/>
              </a:xfrm>
              <a:prstGeom prst="line">
                <a:avLst/>
              </a:prstGeom>
              <a:ln w="19080">
                <a:solidFill>
                  <a:srgbClr val="595959"/>
                </a:solidFill>
                <a:miter/>
              </a:ln>
            </p:spPr>
          </p:sp>
          <p:sp>
            <p:nvSpPr>
              <p:cNvPr id="805" name="Line 49"/>
              <p:cNvSpPr/>
              <p:nvPr/>
            </p:nvSpPr>
            <p:spPr>
              <a:xfrm>
                <a:off x="8503920" y="2709000"/>
                <a:ext cx="420840" cy="1147680"/>
              </a:xfrm>
              <a:prstGeom prst="line">
                <a:avLst/>
              </a:prstGeom>
              <a:ln w="19080">
                <a:solidFill>
                  <a:srgbClr val="595959"/>
                </a:solidFill>
                <a:miter/>
              </a:ln>
            </p:spPr>
          </p:sp>
          <p:sp>
            <p:nvSpPr>
              <p:cNvPr id="806" name="Line 50"/>
              <p:cNvSpPr/>
              <p:nvPr/>
            </p:nvSpPr>
            <p:spPr>
              <a:xfrm>
                <a:off x="8669160" y="2870280"/>
                <a:ext cx="100800" cy="1197000"/>
              </a:xfrm>
              <a:prstGeom prst="line">
                <a:avLst/>
              </a:prstGeom>
              <a:ln w="19080">
                <a:solidFill>
                  <a:srgbClr val="595959"/>
                </a:solidFill>
                <a:miter/>
              </a:ln>
            </p:spPr>
          </p:sp>
          <p:sp>
            <p:nvSpPr>
              <p:cNvPr id="807" name="Line 51"/>
              <p:cNvSpPr/>
              <p:nvPr/>
            </p:nvSpPr>
            <p:spPr>
              <a:xfrm>
                <a:off x="8493120" y="2697120"/>
                <a:ext cx="276840" cy="1370160"/>
              </a:xfrm>
              <a:prstGeom prst="line">
                <a:avLst/>
              </a:prstGeom>
              <a:ln w="19080">
                <a:solidFill>
                  <a:srgbClr val="595959"/>
                </a:solidFill>
                <a:miter/>
              </a:ln>
            </p:spPr>
          </p:sp>
          <p:sp>
            <p:nvSpPr>
              <p:cNvPr id="808" name="Line 52"/>
              <p:cNvSpPr/>
              <p:nvPr/>
            </p:nvSpPr>
            <p:spPr>
              <a:xfrm>
                <a:off x="8338680" y="2572920"/>
                <a:ext cx="431280" cy="1494360"/>
              </a:xfrm>
              <a:prstGeom prst="line">
                <a:avLst/>
              </a:prstGeom>
              <a:ln w="19080">
                <a:solidFill>
                  <a:srgbClr val="595959"/>
                </a:solidFill>
                <a:miter/>
              </a:ln>
            </p:spPr>
          </p:sp>
          <p:sp>
            <p:nvSpPr>
              <p:cNvPr id="809" name="Line 53"/>
              <p:cNvSpPr/>
              <p:nvPr/>
            </p:nvSpPr>
            <p:spPr>
              <a:xfrm>
                <a:off x="7546680" y="2617560"/>
                <a:ext cx="1218240" cy="1442160"/>
              </a:xfrm>
              <a:prstGeom prst="line">
                <a:avLst/>
              </a:prstGeom>
              <a:ln w="19080">
                <a:solidFill>
                  <a:srgbClr val="595959"/>
                </a:solidFill>
                <a:miter/>
              </a:ln>
            </p:spPr>
          </p:sp>
          <p:sp>
            <p:nvSpPr>
              <p:cNvPr id="810" name="Line 54"/>
              <p:cNvSpPr/>
              <p:nvPr/>
            </p:nvSpPr>
            <p:spPr>
              <a:xfrm>
                <a:off x="7546680" y="2617560"/>
                <a:ext cx="1378080" cy="1239480"/>
              </a:xfrm>
              <a:prstGeom prst="line">
                <a:avLst/>
              </a:prstGeom>
              <a:ln w="19080">
                <a:solidFill>
                  <a:srgbClr val="595959"/>
                </a:solidFill>
                <a:miter/>
              </a:ln>
            </p:spPr>
          </p:sp>
          <p:sp>
            <p:nvSpPr>
              <p:cNvPr id="811" name="Line 55"/>
              <p:cNvSpPr/>
              <p:nvPr/>
            </p:nvSpPr>
            <p:spPr>
              <a:xfrm>
                <a:off x="7369920" y="2763360"/>
                <a:ext cx="1554840" cy="1093680"/>
              </a:xfrm>
              <a:prstGeom prst="line">
                <a:avLst/>
              </a:prstGeom>
              <a:ln w="19080">
                <a:solidFill>
                  <a:srgbClr val="595959"/>
                </a:solidFill>
                <a:miter/>
              </a:ln>
            </p:spPr>
          </p:sp>
          <p:sp>
            <p:nvSpPr>
              <p:cNvPr id="812" name="Line 56"/>
              <p:cNvSpPr/>
              <p:nvPr/>
            </p:nvSpPr>
            <p:spPr>
              <a:xfrm>
                <a:off x="7216920" y="2919600"/>
                <a:ext cx="1707480" cy="937440"/>
              </a:xfrm>
              <a:prstGeom prst="line">
                <a:avLst/>
              </a:prstGeom>
              <a:ln w="19080">
                <a:solidFill>
                  <a:srgbClr val="595959"/>
                </a:solidFill>
                <a:miter/>
              </a:ln>
            </p:spPr>
          </p:sp>
          <p:sp>
            <p:nvSpPr>
              <p:cNvPr id="813" name="Line 57"/>
              <p:cNvSpPr/>
              <p:nvPr/>
            </p:nvSpPr>
            <p:spPr>
              <a:xfrm>
                <a:off x="7029360" y="3099960"/>
                <a:ext cx="1895400" cy="757080"/>
              </a:xfrm>
              <a:prstGeom prst="line">
                <a:avLst/>
              </a:prstGeom>
              <a:ln w="19080">
                <a:solidFill>
                  <a:srgbClr val="595959"/>
                </a:solidFill>
                <a:miter/>
              </a:ln>
            </p:spPr>
          </p:sp>
          <p:sp>
            <p:nvSpPr>
              <p:cNvPr id="814" name="Line 58"/>
              <p:cNvSpPr/>
              <p:nvPr/>
            </p:nvSpPr>
            <p:spPr>
              <a:xfrm>
                <a:off x="7004160" y="3830040"/>
                <a:ext cx="1765800" cy="237240"/>
              </a:xfrm>
              <a:prstGeom prst="line">
                <a:avLst/>
              </a:prstGeom>
              <a:ln w="19080">
                <a:solidFill>
                  <a:srgbClr val="595959"/>
                </a:solidFill>
                <a:miter/>
              </a:ln>
            </p:spPr>
          </p:sp>
          <p:sp>
            <p:nvSpPr>
              <p:cNvPr id="815" name="Line 59"/>
              <p:cNvSpPr/>
              <p:nvPr/>
            </p:nvSpPr>
            <p:spPr>
              <a:xfrm>
                <a:off x="7158600" y="4022280"/>
                <a:ext cx="1472400" cy="184320"/>
              </a:xfrm>
              <a:prstGeom prst="line">
                <a:avLst/>
              </a:prstGeom>
              <a:ln w="19080">
                <a:solidFill>
                  <a:srgbClr val="595959"/>
                </a:solidFill>
                <a:miter/>
              </a:ln>
            </p:spPr>
          </p:sp>
          <p:sp>
            <p:nvSpPr>
              <p:cNvPr id="816" name="Line 60"/>
              <p:cNvSpPr/>
              <p:nvPr/>
            </p:nvSpPr>
            <p:spPr>
              <a:xfrm flipV="1">
                <a:off x="7547400" y="4206600"/>
                <a:ext cx="1083960" cy="224640"/>
              </a:xfrm>
              <a:prstGeom prst="line">
                <a:avLst/>
              </a:prstGeom>
              <a:ln w="19080">
                <a:solidFill>
                  <a:srgbClr val="595959"/>
                </a:solidFill>
                <a:miter/>
              </a:ln>
            </p:spPr>
          </p:sp>
          <p:sp>
            <p:nvSpPr>
              <p:cNvPr id="817" name="Line 61"/>
              <p:cNvSpPr/>
              <p:nvPr/>
            </p:nvSpPr>
            <p:spPr>
              <a:xfrm flipV="1">
                <a:off x="7158600" y="2712240"/>
                <a:ext cx="1345320" cy="1310040"/>
              </a:xfrm>
              <a:prstGeom prst="line">
                <a:avLst/>
              </a:prstGeom>
              <a:ln w="19080">
                <a:solidFill>
                  <a:srgbClr val="595959"/>
                </a:solidFill>
                <a:miter/>
              </a:ln>
            </p:spPr>
          </p:sp>
          <p:sp>
            <p:nvSpPr>
              <p:cNvPr id="818" name="Line 62"/>
              <p:cNvSpPr/>
              <p:nvPr/>
            </p:nvSpPr>
            <p:spPr>
              <a:xfrm flipV="1">
                <a:off x="7363800" y="2572920"/>
                <a:ext cx="974880" cy="1672920"/>
              </a:xfrm>
              <a:prstGeom prst="line">
                <a:avLst/>
              </a:prstGeom>
              <a:ln w="19080">
                <a:solidFill>
                  <a:srgbClr val="595959"/>
                </a:solidFill>
                <a:miter/>
              </a:ln>
            </p:spPr>
          </p:sp>
          <p:sp>
            <p:nvSpPr>
              <p:cNvPr id="819" name="Line 63"/>
              <p:cNvSpPr/>
              <p:nvPr/>
            </p:nvSpPr>
            <p:spPr>
              <a:xfrm flipH="1" flipV="1">
                <a:off x="7546680" y="2617560"/>
                <a:ext cx="720" cy="1813680"/>
              </a:xfrm>
              <a:prstGeom prst="line">
                <a:avLst/>
              </a:prstGeom>
              <a:ln w="38160">
                <a:solidFill>
                  <a:srgbClr val="C00000"/>
                </a:solidFill>
                <a:miter/>
              </a:ln>
            </p:spPr>
          </p:sp>
          <p:sp>
            <p:nvSpPr>
              <p:cNvPr id="820" name="Line 64"/>
              <p:cNvSpPr/>
              <p:nvPr/>
            </p:nvSpPr>
            <p:spPr>
              <a:xfrm flipH="1" flipV="1">
                <a:off x="7029360" y="3099960"/>
                <a:ext cx="334440" cy="1146240"/>
              </a:xfrm>
              <a:prstGeom prst="line">
                <a:avLst/>
              </a:prstGeom>
              <a:ln w="19080">
                <a:solidFill>
                  <a:srgbClr val="595959"/>
                </a:solidFill>
                <a:miter/>
              </a:ln>
            </p:spPr>
          </p:sp>
          <p:sp>
            <p:nvSpPr>
              <p:cNvPr id="821" name="Line 65"/>
              <p:cNvSpPr/>
              <p:nvPr/>
            </p:nvSpPr>
            <p:spPr>
              <a:xfrm flipV="1">
                <a:off x="7004160" y="3099960"/>
                <a:ext cx="25200" cy="730080"/>
              </a:xfrm>
              <a:prstGeom prst="line">
                <a:avLst/>
              </a:prstGeom>
              <a:ln w="19080">
                <a:solidFill>
                  <a:srgbClr val="595959"/>
                </a:solidFill>
                <a:miter/>
              </a:ln>
            </p:spPr>
          </p:sp>
          <p:sp>
            <p:nvSpPr>
              <p:cNvPr id="822" name="Line 66"/>
              <p:cNvSpPr/>
              <p:nvPr/>
            </p:nvSpPr>
            <p:spPr>
              <a:xfrm flipV="1">
                <a:off x="7158600" y="2930040"/>
                <a:ext cx="52920" cy="1092240"/>
              </a:xfrm>
              <a:prstGeom prst="line">
                <a:avLst/>
              </a:prstGeom>
              <a:ln w="19080">
                <a:solidFill>
                  <a:srgbClr val="595959"/>
                </a:solidFill>
                <a:miter/>
              </a:ln>
            </p:spPr>
          </p:sp>
          <p:sp>
            <p:nvSpPr>
              <p:cNvPr id="823" name="Line 67"/>
              <p:cNvSpPr/>
              <p:nvPr/>
            </p:nvSpPr>
            <p:spPr>
              <a:xfrm flipH="1" flipV="1">
                <a:off x="7029360" y="3099960"/>
                <a:ext cx="517680" cy="1331280"/>
              </a:xfrm>
              <a:prstGeom prst="line">
                <a:avLst/>
              </a:prstGeom>
              <a:ln w="19080">
                <a:solidFill>
                  <a:srgbClr val="595959"/>
                </a:solidFill>
                <a:miter/>
              </a:ln>
            </p:spPr>
          </p:sp>
          <p:sp>
            <p:nvSpPr>
              <p:cNvPr id="824" name="Line 68"/>
              <p:cNvSpPr/>
              <p:nvPr/>
            </p:nvSpPr>
            <p:spPr>
              <a:xfrm flipH="1" flipV="1">
                <a:off x="7029360" y="3099960"/>
                <a:ext cx="1445760" cy="1253520"/>
              </a:xfrm>
              <a:prstGeom prst="line">
                <a:avLst/>
              </a:prstGeom>
              <a:ln w="19080">
                <a:solidFill>
                  <a:srgbClr val="595959"/>
                </a:solidFill>
                <a:miter/>
              </a:ln>
            </p:spPr>
          </p:sp>
          <p:sp>
            <p:nvSpPr>
              <p:cNvPr id="825" name="Line 69"/>
              <p:cNvSpPr/>
              <p:nvPr/>
            </p:nvSpPr>
            <p:spPr>
              <a:xfrm flipH="1" flipV="1">
                <a:off x="7029360" y="3099960"/>
                <a:ext cx="1601640" cy="1102320"/>
              </a:xfrm>
              <a:prstGeom prst="line">
                <a:avLst/>
              </a:prstGeom>
              <a:ln w="19080">
                <a:solidFill>
                  <a:srgbClr val="595959"/>
                </a:solidFill>
                <a:miter/>
              </a:ln>
            </p:spPr>
          </p:sp>
          <p:sp>
            <p:nvSpPr>
              <p:cNvPr id="826" name="Line 70"/>
              <p:cNvSpPr/>
              <p:nvPr/>
            </p:nvSpPr>
            <p:spPr>
              <a:xfrm flipH="1" flipV="1">
                <a:off x="7216920" y="2919600"/>
                <a:ext cx="1258200" cy="1433880"/>
              </a:xfrm>
              <a:prstGeom prst="line">
                <a:avLst/>
              </a:prstGeom>
              <a:ln w="19080">
                <a:solidFill>
                  <a:srgbClr val="595959"/>
                </a:solidFill>
                <a:miter/>
              </a:ln>
            </p:spPr>
          </p:sp>
          <p:sp>
            <p:nvSpPr>
              <p:cNvPr id="827" name="Line 71"/>
              <p:cNvSpPr/>
              <p:nvPr/>
            </p:nvSpPr>
            <p:spPr>
              <a:xfrm flipH="1">
                <a:off x="7547400" y="3157560"/>
                <a:ext cx="1350000" cy="1274040"/>
              </a:xfrm>
              <a:prstGeom prst="line">
                <a:avLst/>
              </a:prstGeom>
              <a:ln w="19080">
                <a:solidFill>
                  <a:srgbClr val="595959"/>
                </a:solidFill>
                <a:miter/>
              </a:ln>
            </p:spPr>
          </p:sp>
          <p:sp>
            <p:nvSpPr>
              <p:cNvPr id="828" name="Line 72"/>
              <p:cNvSpPr/>
              <p:nvPr/>
            </p:nvSpPr>
            <p:spPr>
              <a:xfrm flipH="1">
                <a:off x="7369920" y="2572920"/>
                <a:ext cx="968760" cy="190440"/>
              </a:xfrm>
              <a:prstGeom prst="line">
                <a:avLst/>
              </a:prstGeom>
              <a:ln w="19080">
                <a:solidFill>
                  <a:srgbClr val="595959"/>
                </a:solidFill>
                <a:miter/>
              </a:ln>
            </p:spPr>
          </p:sp>
          <p:sp>
            <p:nvSpPr>
              <p:cNvPr id="829" name="Line 73"/>
              <p:cNvSpPr/>
              <p:nvPr/>
            </p:nvSpPr>
            <p:spPr>
              <a:xfrm flipH="1">
                <a:off x="7216920" y="2572920"/>
                <a:ext cx="1121760" cy="346680"/>
              </a:xfrm>
              <a:prstGeom prst="line">
                <a:avLst/>
              </a:prstGeom>
              <a:ln w="19080">
                <a:solidFill>
                  <a:srgbClr val="595959"/>
                </a:solidFill>
                <a:miter/>
              </a:ln>
            </p:spPr>
          </p:sp>
          <p:sp>
            <p:nvSpPr>
              <p:cNvPr id="830" name="Line 74"/>
              <p:cNvSpPr/>
              <p:nvPr/>
            </p:nvSpPr>
            <p:spPr>
              <a:xfrm flipH="1">
                <a:off x="7031880" y="2572920"/>
                <a:ext cx="1306800" cy="518400"/>
              </a:xfrm>
              <a:prstGeom prst="line">
                <a:avLst/>
              </a:prstGeom>
              <a:ln w="19080">
                <a:solidFill>
                  <a:srgbClr val="595959"/>
                </a:solidFill>
                <a:miter/>
              </a:ln>
            </p:spPr>
          </p:sp>
          <p:sp>
            <p:nvSpPr>
              <p:cNvPr id="831" name="Line 75"/>
              <p:cNvSpPr/>
              <p:nvPr/>
            </p:nvSpPr>
            <p:spPr>
              <a:xfrm flipV="1">
                <a:off x="7547400" y="2870280"/>
                <a:ext cx="1122120" cy="1560960"/>
              </a:xfrm>
              <a:prstGeom prst="line">
                <a:avLst/>
              </a:prstGeom>
              <a:ln w="38160">
                <a:solidFill>
                  <a:srgbClr val="C00000"/>
                </a:solidFill>
                <a:miter/>
              </a:ln>
            </p:spPr>
          </p:sp>
          <p:sp>
            <p:nvSpPr>
              <p:cNvPr id="832" name="Line 76"/>
              <p:cNvSpPr/>
              <p:nvPr/>
            </p:nvSpPr>
            <p:spPr>
              <a:xfrm>
                <a:off x="7363800" y="4246200"/>
                <a:ext cx="1111320" cy="107280"/>
              </a:xfrm>
              <a:prstGeom prst="line">
                <a:avLst/>
              </a:prstGeom>
              <a:ln w="19080">
                <a:solidFill>
                  <a:srgbClr val="595959"/>
                </a:solidFill>
                <a:miter/>
              </a:ln>
            </p:spPr>
          </p:sp>
          <p:sp>
            <p:nvSpPr>
              <p:cNvPr id="833" name="Line 77"/>
              <p:cNvSpPr/>
              <p:nvPr/>
            </p:nvSpPr>
            <p:spPr>
              <a:xfrm flipV="1">
                <a:off x="7363800" y="3856680"/>
                <a:ext cx="1560960" cy="389160"/>
              </a:xfrm>
              <a:prstGeom prst="line">
                <a:avLst/>
              </a:prstGeom>
              <a:ln w="19080">
                <a:solidFill>
                  <a:srgbClr val="595959"/>
                </a:solidFill>
                <a:miter/>
              </a:ln>
            </p:spPr>
          </p:sp>
          <p:sp>
            <p:nvSpPr>
              <p:cNvPr id="834" name="Line 78"/>
              <p:cNvSpPr/>
              <p:nvPr/>
            </p:nvSpPr>
            <p:spPr>
              <a:xfrm>
                <a:off x="7546680" y="2617560"/>
                <a:ext cx="1350720" cy="540000"/>
              </a:xfrm>
              <a:prstGeom prst="line">
                <a:avLst/>
              </a:prstGeom>
              <a:ln w="19080">
                <a:solidFill>
                  <a:srgbClr val="595959"/>
                </a:solidFill>
                <a:miter/>
              </a:ln>
            </p:spPr>
          </p:sp>
          <p:sp>
            <p:nvSpPr>
              <p:cNvPr id="835" name="Line 79"/>
              <p:cNvSpPr/>
              <p:nvPr/>
            </p:nvSpPr>
            <p:spPr>
              <a:xfrm>
                <a:off x="7369920" y="2763360"/>
                <a:ext cx="1527480" cy="394200"/>
              </a:xfrm>
              <a:prstGeom prst="line">
                <a:avLst/>
              </a:prstGeom>
              <a:ln w="19080">
                <a:solidFill>
                  <a:srgbClr val="595959"/>
                </a:solidFill>
                <a:miter/>
              </a:ln>
            </p:spPr>
          </p:sp>
          <p:sp>
            <p:nvSpPr>
              <p:cNvPr id="836" name="Line 80"/>
              <p:cNvSpPr/>
              <p:nvPr/>
            </p:nvSpPr>
            <p:spPr>
              <a:xfrm>
                <a:off x="7216920" y="2919600"/>
                <a:ext cx="1680480" cy="237960"/>
              </a:xfrm>
              <a:prstGeom prst="line">
                <a:avLst/>
              </a:prstGeom>
              <a:ln w="19080">
                <a:solidFill>
                  <a:srgbClr val="595959"/>
                </a:solidFill>
                <a:miter/>
              </a:ln>
            </p:spPr>
          </p:sp>
          <p:sp>
            <p:nvSpPr>
              <p:cNvPr id="837" name="Line 81"/>
              <p:cNvSpPr/>
              <p:nvPr/>
            </p:nvSpPr>
            <p:spPr>
              <a:xfrm flipV="1">
                <a:off x="7004160" y="3157560"/>
                <a:ext cx="1893240" cy="672480"/>
              </a:xfrm>
              <a:prstGeom prst="line">
                <a:avLst/>
              </a:prstGeom>
              <a:ln w="19080">
                <a:solidFill>
                  <a:srgbClr val="595959"/>
                </a:solidFill>
                <a:miter/>
              </a:ln>
            </p:spPr>
          </p:sp>
          <p:sp>
            <p:nvSpPr>
              <p:cNvPr id="838" name="Line 82"/>
              <p:cNvSpPr/>
              <p:nvPr/>
            </p:nvSpPr>
            <p:spPr>
              <a:xfrm flipV="1">
                <a:off x="8475120" y="3157560"/>
                <a:ext cx="422280" cy="1196280"/>
              </a:xfrm>
              <a:prstGeom prst="line">
                <a:avLst/>
              </a:prstGeom>
              <a:ln w="19080">
                <a:solidFill>
                  <a:srgbClr val="595959"/>
                </a:solidFill>
                <a:miter/>
              </a:ln>
            </p:spPr>
          </p:sp>
          <p:sp>
            <p:nvSpPr>
              <p:cNvPr id="839" name="Line 83"/>
              <p:cNvSpPr/>
              <p:nvPr/>
            </p:nvSpPr>
            <p:spPr>
              <a:xfrm flipV="1">
                <a:off x="8630640" y="3157560"/>
                <a:ext cx="266760" cy="1030320"/>
              </a:xfrm>
              <a:prstGeom prst="line">
                <a:avLst/>
              </a:prstGeom>
              <a:ln w="19080">
                <a:solidFill>
                  <a:srgbClr val="595959"/>
                </a:solidFill>
                <a:miter/>
              </a:ln>
            </p:spPr>
          </p:sp>
          <p:sp>
            <p:nvSpPr>
              <p:cNvPr id="840" name="Line 84"/>
              <p:cNvSpPr/>
              <p:nvPr/>
            </p:nvSpPr>
            <p:spPr>
              <a:xfrm flipV="1">
                <a:off x="7363800" y="3157560"/>
                <a:ext cx="1533600" cy="1088640"/>
              </a:xfrm>
              <a:prstGeom prst="line">
                <a:avLst/>
              </a:prstGeom>
              <a:ln w="19080">
                <a:solidFill>
                  <a:srgbClr val="595959"/>
                </a:solidFill>
                <a:miter/>
              </a:ln>
            </p:spPr>
          </p:sp>
          <p:sp>
            <p:nvSpPr>
              <p:cNvPr id="841" name="Line 85"/>
              <p:cNvSpPr/>
              <p:nvPr/>
            </p:nvSpPr>
            <p:spPr>
              <a:xfrm flipH="1" flipV="1">
                <a:off x="7216920" y="2919600"/>
                <a:ext cx="1553040" cy="1147680"/>
              </a:xfrm>
              <a:prstGeom prst="line">
                <a:avLst/>
              </a:prstGeom>
              <a:ln w="19080">
                <a:solidFill>
                  <a:srgbClr val="595959"/>
                </a:solidFill>
                <a:miter/>
              </a:ln>
            </p:spPr>
          </p:sp>
          <p:sp>
            <p:nvSpPr>
              <p:cNvPr id="842" name="Line 86"/>
              <p:cNvSpPr/>
              <p:nvPr/>
            </p:nvSpPr>
            <p:spPr>
              <a:xfrm flipH="1" flipV="1">
                <a:off x="7565040" y="2617560"/>
                <a:ext cx="1121760" cy="266400"/>
              </a:xfrm>
              <a:prstGeom prst="line">
                <a:avLst/>
              </a:prstGeom>
              <a:ln w="38160">
                <a:solidFill>
                  <a:srgbClr val="C00000"/>
                </a:solidFill>
                <a:miter/>
              </a:ln>
            </p:spPr>
          </p:sp>
        </p:grpSp>
      </p:grpSp>
      <p:graphicFrame>
        <p:nvGraphicFramePr>
          <p:cNvPr id="88" name="Object 87">
            <a:extLst>
              <a:ext uri="{FF2B5EF4-FFF2-40B4-BE49-F238E27FC236}">
                <a16:creationId xmlns:a16="http://schemas.microsoft.com/office/drawing/2014/main" id="{CE808D80-E613-42F0-A26A-4CAD48971AB4}"/>
              </a:ext>
            </a:extLst>
          </p:cNvPr>
          <p:cNvGraphicFramePr>
            <a:graphicFrameLocks noChangeAspect="1"/>
          </p:cNvGraphicFramePr>
          <p:nvPr>
            <p:extLst>
              <p:ext uri="{D42A27DB-BD31-4B8C-83A1-F6EECF244321}">
                <p14:modId xmlns:p14="http://schemas.microsoft.com/office/powerpoint/2010/main" val="955295804"/>
              </p:ext>
            </p:extLst>
          </p:nvPr>
        </p:nvGraphicFramePr>
        <p:xfrm>
          <a:off x="5292310" y="1865313"/>
          <a:ext cx="1298575" cy="503237"/>
        </p:xfrm>
        <a:graphic>
          <a:graphicData uri="http://schemas.openxmlformats.org/presentationml/2006/ole">
            <mc:AlternateContent xmlns:mc="http://schemas.openxmlformats.org/markup-compatibility/2006">
              <mc:Choice xmlns:v="urn:schemas-microsoft-com:vml" Requires="v">
                <p:oleObj spid="_x0000_s5222" name="Equation" r:id="rId4" imgW="622080" imgH="241200" progId="Equation.DSMT4">
                  <p:embed/>
                </p:oleObj>
              </mc:Choice>
              <mc:Fallback>
                <p:oleObj name="Equation" r:id="rId4" imgW="622080" imgH="241200" progId="Equation.DSMT4">
                  <p:embed/>
                  <p:pic>
                    <p:nvPicPr>
                      <p:cNvPr id="2" name="Object 1">
                        <a:extLst>
                          <a:ext uri="{FF2B5EF4-FFF2-40B4-BE49-F238E27FC236}">
                            <a16:creationId xmlns:a16="http://schemas.microsoft.com/office/drawing/2014/main" id="{B473DE70-3093-4160-8CA3-CF65C960655F}"/>
                          </a:ext>
                        </a:extLst>
                      </p:cNvPr>
                      <p:cNvPicPr/>
                      <p:nvPr/>
                    </p:nvPicPr>
                    <p:blipFill>
                      <a:blip r:embed="rId5"/>
                      <a:stretch>
                        <a:fillRect/>
                      </a:stretch>
                    </p:blipFill>
                    <p:spPr>
                      <a:xfrm>
                        <a:off x="5292310" y="1865313"/>
                        <a:ext cx="1298575" cy="503237"/>
                      </a:xfrm>
                      <a:prstGeom prst="rect">
                        <a:avLst/>
                      </a:prstGeom>
                    </p:spPr>
                  </p:pic>
                </p:oleObj>
              </mc:Fallback>
            </mc:AlternateContent>
          </a:graphicData>
        </a:graphic>
      </p:graphicFrame>
      <p:graphicFrame>
        <p:nvGraphicFramePr>
          <p:cNvPr id="93" name="Object 92">
            <a:extLst>
              <a:ext uri="{FF2B5EF4-FFF2-40B4-BE49-F238E27FC236}">
                <a16:creationId xmlns:a16="http://schemas.microsoft.com/office/drawing/2014/main" id="{B9CBC477-84B6-46F3-AD55-1CB12BA39A9A}"/>
              </a:ext>
            </a:extLst>
          </p:cNvPr>
          <p:cNvGraphicFramePr>
            <a:graphicFrameLocks noChangeAspect="1"/>
          </p:cNvGraphicFramePr>
          <p:nvPr>
            <p:extLst>
              <p:ext uri="{D42A27DB-BD31-4B8C-83A1-F6EECF244321}">
                <p14:modId xmlns:p14="http://schemas.microsoft.com/office/powerpoint/2010/main" val="2504527678"/>
              </p:ext>
            </p:extLst>
          </p:nvPr>
        </p:nvGraphicFramePr>
        <p:xfrm>
          <a:off x="1111692" y="3581651"/>
          <a:ext cx="2672141" cy="636587"/>
        </p:xfrm>
        <a:graphic>
          <a:graphicData uri="http://schemas.openxmlformats.org/presentationml/2006/ole">
            <mc:AlternateContent xmlns:mc="http://schemas.openxmlformats.org/markup-compatibility/2006">
              <mc:Choice xmlns:v="urn:schemas-microsoft-com:vml" Requires="v">
                <p:oleObj spid="_x0000_s5223" name="Equation" r:id="rId6" imgW="1066680" imgH="253800" progId="Equation.DSMT4">
                  <p:embed/>
                </p:oleObj>
              </mc:Choice>
              <mc:Fallback>
                <p:oleObj name="Equation" r:id="rId6" imgW="1066680" imgH="253800" progId="Equation.DSMT4">
                  <p:embed/>
                  <p:pic>
                    <p:nvPicPr>
                      <p:cNvPr id="88" name="Object 87">
                        <a:extLst>
                          <a:ext uri="{FF2B5EF4-FFF2-40B4-BE49-F238E27FC236}">
                            <a16:creationId xmlns:a16="http://schemas.microsoft.com/office/drawing/2014/main" id="{CE808D80-E613-42F0-A26A-4CAD48971AB4}"/>
                          </a:ext>
                        </a:extLst>
                      </p:cNvPr>
                      <p:cNvPicPr/>
                      <p:nvPr/>
                    </p:nvPicPr>
                    <p:blipFill>
                      <a:blip r:embed="rId7"/>
                      <a:stretch>
                        <a:fillRect/>
                      </a:stretch>
                    </p:blipFill>
                    <p:spPr>
                      <a:xfrm>
                        <a:off x="1111692" y="3581651"/>
                        <a:ext cx="2672141" cy="636587"/>
                      </a:xfrm>
                      <a:prstGeom prst="rect">
                        <a:avLst/>
                      </a:prstGeom>
                    </p:spPr>
                  </p:pic>
                </p:oleObj>
              </mc:Fallback>
            </mc:AlternateContent>
          </a:graphicData>
        </a:graphic>
      </p:graphicFrame>
      <p:graphicFrame>
        <p:nvGraphicFramePr>
          <p:cNvPr id="94" name="Object 93">
            <a:extLst>
              <a:ext uri="{FF2B5EF4-FFF2-40B4-BE49-F238E27FC236}">
                <a16:creationId xmlns:a16="http://schemas.microsoft.com/office/drawing/2014/main" id="{E3697479-D743-4076-85EB-D349F1F0D3F2}"/>
              </a:ext>
            </a:extLst>
          </p:cNvPr>
          <p:cNvGraphicFramePr>
            <a:graphicFrameLocks noChangeAspect="1"/>
          </p:cNvGraphicFramePr>
          <p:nvPr>
            <p:extLst>
              <p:ext uri="{D42A27DB-BD31-4B8C-83A1-F6EECF244321}">
                <p14:modId xmlns:p14="http://schemas.microsoft.com/office/powerpoint/2010/main" val="2346933075"/>
              </p:ext>
            </p:extLst>
          </p:nvPr>
        </p:nvGraphicFramePr>
        <p:xfrm>
          <a:off x="4042022" y="3590291"/>
          <a:ext cx="1624013" cy="636587"/>
        </p:xfrm>
        <a:graphic>
          <a:graphicData uri="http://schemas.openxmlformats.org/presentationml/2006/ole">
            <mc:AlternateContent xmlns:mc="http://schemas.openxmlformats.org/markup-compatibility/2006">
              <mc:Choice xmlns:v="urn:schemas-microsoft-com:vml" Requires="v">
                <p:oleObj spid="_x0000_s5224" name="Equation" r:id="rId8" imgW="711000" imgH="279360" progId="Equation.DSMT4">
                  <p:embed/>
                </p:oleObj>
              </mc:Choice>
              <mc:Fallback>
                <p:oleObj name="Equation" r:id="rId8" imgW="711000" imgH="279360" progId="Equation.DSMT4">
                  <p:embed/>
                  <p:pic>
                    <p:nvPicPr>
                      <p:cNvPr id="93" name="Object 92">
                        <a:extLst>
                          <a:ext uri="{FF2B5EF4-FFF2-40B4-BE49-F238E27FC236}">
                            <a16:creationId xmlns:a16="http://schemas.microsoft.com/office/drawing/2014/main" id="{3FEA4344-4C98-4F4F-984B-48563B8373BD}"/>
                          </a:ext>
                        </a:extLst>
                      </p:cNvPr>
                      <p:cNvPicPr/>
                      <p:nvPr/>
                    </p:nvPicPr>
                    <p:blipFill>
                      <a:blip r:embed="rId9"/>
                      <a:stretch>
                        <a:fillRect/>
                      </a:stretch>
                    </p:blipFill>
                    <p:spPr>
                      <a:xfrm>
                        <a:off x="4042022" y="3590291"/>
                        <a:ext cx="1624013" cy="636587"/>
                      </a:xfrm>
                      <a:prstGeom prst="rect">
                        <a:avLst/>
                      </a:prstGeom>
                    </p:spPr>
                  </p:pic>
                </p:oleObj>
              </mc:Fallback>
            </mc:AlternateContent>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CustomShape 1"/>
          <p:cNvSpPr/>
          <p:nvPr/>
        </p:nvSpPr>
        <p:spPr>
          <a:xfrm>
            <a:off x="504000" y="0"/>
            <a:ext cx="9071280" cy="1261800"/>
          </a:xfrm>
          <a:prstGeom prst="rect">
            <a:avLst/>
          </a:prstGeom>
          <a:noFill/>
          <a:ln>
            <a:noFill/>
          </a:ln>
        </p:spPr>
        <p:txBody>
          <a:bodyPr lIns="0" tIns="0" rIns="0" bIns="0" anchor="ctr"/>
          <a:lstStyle/>
          <a:p>
            <a:pPr algn="ctr">
              <a:lnSpc>
                <a:spcPct val="100000"/>
              </a:lnSpc>
            </a:pPr>
            <a:r>
              <a:rPr lang="en-US" sz="4400">
                <a:latin typeface="Arial"/>
              </a:rPr>
              <a:t>GMMCP optimization</a:t>
            </a:r>
            <a:endParaRPr/>
          </a:p>
        </p:txBody>
      </p:sp>
      <p:sp>
        <p:nvSpPr>
          <p:cNvPr id="844" name="CustomShape 2"/>
          <p:cNvSpPr/>
          <p:nvPr/>
        </p:nvSpPr>
        <p:spPr>
          <a:xfrm>
            <a:off x="781200" y="3870000"/>
            <a:ext cx="9071280" cy="4384080"/>
          </a:xfrm>
          <a:prstGeom prst="rect">
            <a:avLst/>
          </a:prstGeom>
          <a:noFill/>
          <a:ln>
            <a:noFill/>
          </a:ln>
        </p:spPr>
        <p:txBody>
          <a:bodyPr lIns="0" tIns="0" rIns="0" bIns="0"/>
          <a:lstStyle/>
          <a:p>
            <a:pPr>
              <a:lnSpc>
                <a:spcPct val="100000"/>
              </a:lnSpc>
            </a:pPr>
            <a:endParaRPr/>
          </a:p>
          <a:p>
            <a:pPr>
              <a:lnSpc>
                <a:spcPct val="100000"/>
              </a:lnSpc>
            </a:pPr>
            <a:endParaRPr/>
          </a:p>
        </p:txBody>
      </p:sp>
      <p:sp>
        <p:nvSpPr>
          <p:cNvPr id="846" name="CustomShape 3"/>
          <p:cNvSpPr/>
          <p:nvPr/>
        </p:nvSpPr>
        <p:spPr>
          <a:xfrm>
            <a:off x="1005840" y="4572000"/>
            <a:ext cx="5084640" cy="736560"/>
          </a:xfrm>
          <a:prstGeom prst="rect">
            <a:avLst/>
          </a:prstGeom>
          <a:noFill/>
          <a:ln>
            <a:noFill/>
          </a:ln>
        </p:spPr>
        <p:txBody>
          <a:bodyPr lIns="90000" tIns="45000" rIns="90000" bIns="45000"/>
          <a:lstStyle/>
          <a:p>
            <a:pPr>
              <a:lnSpc>
                <a:spcPct val="100000"/>
              </a:lnSpc>
            </a:pPr>
            <a:r>
              <a:rPr lang="en-US" sz="2200" dirty="0">
                <a:latin typeface="Arial"/>
              </a:rPr>
              <a:t>To enforce sum of outgoing edges of a </a:t>
            </a:r>
            <a:r>
              <a:rPr lang="en-US" sz="2200" dirty="0" err="1">
                <a:latin typeface="Arial"/>
              </a:rPr>
              <a:t>tracklet</a:t>
            </a:r>
            <a:r>
              <a:rPr lang="en-US" sz="2200" dirty="0">
                <a:latin typeface="Arial"/>
              </a:rPr>
              <a:t> and entering a segment &lt;= 1.</a:t>
            </a:r>
          </a:p>
          <a:p>
            <a:pPr>
              <a:lnSpc>
                <a:spcPct val="100000"/>
              </a:lnSpc>
            </a:pPr>
            <a:r>
              <a:rPr lang="en-US" sz="2200" dirty="0"/>
              <a:t>Thus one clique that will create does not include more than one </a:t>
            </a:r>
            <a:r>
              <a:rPr lang="en-US" sz="2200" dirty="0" err="1"/>
              <a:t>tracklet</a:t>
            </a:r>
            <a:r>
              <a:rPr lang="en-US" sz="2200" dirty="0"/>
              <a:t> from each cluster.</a:t>
            </a:r>
          </a:p>
          <a:p>
            <a:pPr>
              <a:lnSpc>
                <a:spcPct val="100000"/>
              </a:lnSpc>
            </a:pPr>
            <a:endParaRPr sz="2200" dirty="0">
              <a:latin typeface="Arial"/>
            </a:endParaRPr>
          </a:p>
        </p:txBody>
      </p:sp>
      <p:sp>
        <p:nvSpPr>
          <p:cNvPr id="847" name="CustomShape 4"/>
          <p:cNvSpPr/>
          <p:nvPr/>
        </p:nvSpPr>
        <p:spPr>
          <a:xfrm rot="18993600">
            <a:off x="5476680" y="2009160"/>
            <a:ext cx="1832040" cy="612000"/>
          </a:xfrm>
          <a:prstGeom prst="ellipse">
            <a:avLst/>
          </a:prstGeom>
          <a:solidFill>
            <a:srgbClr val="D9D9D9"/>
          </a:solidFill>
          <a:ln w="12600">
            <a:solidFill>
              <a:srgbClr val="000000"/>
            </a:solidFill>
            <a:miter/>
          </a:ln>
        </p:spPr>
      </p:sp>
      <p:sp>
        <p:nvSpPr>
          <p:cNvPr id="848" name="CustomShape 5"/>
          <p:cNvSpPr/>
          <p:nvPr/>
        </p:nvSpPr>
        <p:spPr>
          <a:xfrm rot="18361800">
            <a:off x="6008760" y="2535480"/>
            <a:ext cx="140400" cy="141120"/>
          </a:xfrm>
          <a:prstGeom prst="ellipse">
            <a:avLst/>
          </a:prstGeom>
          <a:solidFill>
            <a:srgbClr val="000000"/>
          </a:solidFill>
          <a:ln w="12600">
            <a:noFill/>
          </a:ln>
        </p:spPr>
      </p:sp>
      <p:sp>
        <p:nvSpPr>
          <p:cNvPr id="849" name="CustomShape 6"/>
          <p:cNvSpPr/>
          <p:nvPr/>
        </p:nvSpPr>
        <p:spPr>
          <a:xfrm rot="18361800">
            <a:off x="6196680" y="2355120"/>
            <a:ext cx="140400" cy="141120"/>
          </a:xfrm>
          <a:prstGeom prst="ellipse">
            <a:avLst/>
          </a:prstGeom>
          <a:solidFill>
            <a:srgbClr val="000000"/>
          </a:solidFill>
          <a:ln w="12600">
            <a:noFill/>
          </a:ln>
        </p:spPr>
      </p:sp>
      <p:sp>
        <p:nvSpPr>
          <p:cNvPr id="850" name="CustomShape 7"/>
          <p:cNvSpPr/>
          <p:nvPr/>
        </p:nvSpPr>
        <p:spPr>
          <a:xfrm rot="18361800">
            <a:off x="6349320" y="2199240"/>
            <a:ext cx="140760" cy="141120"/>
          </a:xfrm>
          <a:prstGeom prst="ellipse">
            <a:avLst/>
          </a:prstGeom>
          <a:solidFill>
            <a:srgbClr val="000000"/>
          </a:solidFill>
          <a:ln w="12600">
            <a:noFill/>
          </a:ln>
        </p:spPr>
      </p:sp>
      <p:sp>
        <p:nvSpPr>
          <p:cNvPr id="851" name="CustomShape 8"/>
          <p:cNvSpPr/>
          <p:nvPr/>
        </p:nvSpPr>
        <p:spPr>
          <a:xfrm rot="18361800">
            <a:off x="6525360" y="2053440"/>
            <a:ext cx="140760" cy="140760"/>
          </a:xfrm>
          <a:prstGeom prst="ellipse">
            <a:avLst/>
          </a:prstGeom>
          <a:solidFill>
            <a:srgbClr val="000000"/>
          </a:solidFill>
          <a:ln w="12600">
            <a:noFill/>
          </a:ln>
        </p:spPr>
      </p:sp>
      <p:sp>
        <p:nvSpPr>
          <p:cNvPr id="852" name="CustomShape 9"/>
          <p:cNvSpPr/>
          <p:nvPr/>
        </p:nvSpPr>
        <p:spPr>
          <a:xfrm rot="2586000">
            <a:off x="5374800" y="3466080"/>
            <a:ext cx="1829520" cy="612720"/>
          </a:xfrm>
          <a:prstGeom prst="ellipse">
            <a:avLst/>
          </a:prstGeom>
          <a:solidFill>
            <a:srgbClr val="D9D9D9"/>
          </a:solidFill>
          <a:ln w="12600">
            <a:solidFill>
              <a:srgbClr val="000000"/>
            </a:solidFill>
            <a:miter/>
          </a:ln>
        </p:spPr>
      </p:sp>
      <p:sp>
        <p:nvSpPr>
          <p:cNvPr id="853" name="CustomShape 10"/>
          <p:cNvSpPr/>
          <p:nvPr/>
        </p:nvSpPr>
        <p:spPr>
          <a:xfrm rot="13227600">
            <a:off x="6355440" y="3829680"/>
            <a:ext cx="141840" cy="159840"/>
          </a:xfrm>
          <a:prstGeom prst="ellipse">
            <a:avLst/>
          </a:prstGeom>
          <a:solidFill>
            <a:srgbClr val="000000"/>
          </a:solidFill>
          <a:ln w="12600">
            <a:noFill/>
          </a:ln>
        </p:spPr>
      </p:sp>
      <p:sp>
        <p:nvSpPr>
          <p:cNvPr id="854" name="CustomShape 11"/>
          <p:cNvSpPr/>
          <p:nvPr/>
        </p:nvSpPr>
        <p:spPr>
          <a:xfrm rot="13227600">
            <a:off x="6539040" y="4014720"/>
            <a:ext cx="141840" cy="160200"/>
          </a:xfrm>
          <a:prstGeom prst="ellipse">
            <a:avLst/>
          </a:prstGeom>
          <a:solidFill>
            <a:srgbClr val="000000"/>
          </a:solidFill>
          <a:ln w="12600">
            <a:noFill/>
          </a:ln>
        </p:spPr>
      </p:sp>
      <p:sp>
        <p:nvSpPr>
          <p:cNvPr id="855" name="CustomShape 12"/>
          <p:cNvSpPr/>
          <p:nvPr/>
        </p:nvSpPr>
        <p:spPr>
          <a:xfrm rot="13227600">
            <a:off x="6150600" y="3606120"/>
            <a:ext cx="141480" cy="159480"/>
          </a:xfrm>
          <a:prstGeom prst="ellipse">
            <a:avLst/>
          </a:prstGeom>
          <a:solidFill>
            <a:srgbClr val="000000"/>
          </a:solidFill>
          <a:ln w="12600">
            <a:noFill/>
          </a:ln>
        </p:spPr>
      </p:sp>
      <p:sp>
        <p:nvSpPr>
          <p:cNvPr id="856" name="CustomShape 13"/>
          <p:cNvSpPr/>
          <p:nvPr/>
        </p:nvSpPr>
        <p:spPr>
          <a:xfrm rot="2494800">
            <a:off x="6806520" y="2014920"/>
            <a:ext cx="1812240" cy="615960"/>
          </a:xfrm>
          <a:prstGeom prst="ellipse">
            <a:avLst/>
          </a:prstGeom>
          <a:solidFill>
            <a:srgbClr val="D9D9D9"/>
          </a:solidFill>
          <a:ln w="12600">
            <a:solidFill>
              <a:srgbClr val="000000"/>
            </a:solidFill>
            <a:miter/>
          </a:ln>
        </p:spPr>
      </p:sp>
      <p:sp>
        <p:nvSpPr>
          <p:cNvPr id="857" name="CustomShape 14"/>
          <p:cNvSpPr/>
          <p:nvPr/>
        </p:nvSpPr>
        <p:spPr>
          <a:xfrm rot="2520600">
            <a:off x="7544160" y="2142360"/>
            <a:ext cx="135720" cy="138600"/>
          </a:xfrm>
          <a:prstGeom prst="ellipse">
            <a:avLst/>
          </a:prstGeom>
          <a:solidFill>
            <a:srgbClr val="000000"/>
          </a:solidFill>
          <a:ln w="12600">
            <a:noFill/>
          </a:ln>
        </p:spPr>
      </p:sp>
      <p:sp>
        <p:nvSpPr>
          <p:cNvPr id="858" name="CustomShape 15"/>
          <p:cNvSpPr/>
          <p:nvPr/>
        </p:nvSpPr>
        <p:spPr>
          <a:xfrm rot="2520600">
            <a:off x="7709400" y="2304360"/>
            <a:ext cx="135720" cy="138240"/>
          </a:xfrm>
          <a:prstGeom prst="ellipse">
            <a:avLst/>
          </a:prstGeom>
          <a:solidFill>
            <a:srgbClr val="000000"/>
          </a:solidFill>
          <a:ln w="12600">
            <a:noFill/>
          </a:ln>
        </p:spPr>
      </p:sp>
      <p:sp>
        <p:nvSpPr>
          <p:cNvPr id="859" name="CustomShape 16"/>
          <p:cNvSpPr/>
          <p:nvPr/>
        </p:nvSpPr>
        <p:spPr>
          <a:xfrm rot="2520600">
            <a:off x="7378920" y="2007000"/>
            <a:ext cx="135720" cy="138600"/>
          </a:xfrm>
          <a:prstGeom prst="ellipse">
            <a:avLst/>
          </a:prstGeom>
          <a:solidFill>
            <a:srgbClr val="000000"/>
          </a:solidFill>
          <a:ln w="12600">
            <a:noFill/>
          </a:ln>
        </p:spPr>
      </p:sp>
      <p:sp>
        <p:nvSpPr>
          <p:cNvPr id="860" name="Line 17"/>
          <p:cNvSpPr/>
          <p:nvPr/>
        </p:nvSpPr>
        <p:spPr>
          <a:xfrm flipV="1">
            <a:off x="6456240" y="2286720"/>
            <a:ext cx="1134000" cy="54000"/>
          </a:xfrm>
          <a:prstGeom prst="line">
            <a:avLst/>
          </a:prstGeom>
          <a:ln w="19080">
            <a:solidFill>
              <a:srgbClr val="595959"/>
            </a:solidFill>
            <a:miter/>
          </a:ln>
        </p:spPr>
      </p:sp>
      <p:sp>
        <p:nvSpPr>
          <p:cNvPr id="861" name="Line 18"/>
          <p:cNvSpPr/>
          <p:nvPr/>
        </p:nvSpPr>
        <p:spPr>
          <a:xfrm flipV="1">
            <a:off x="7561440" y="2286720"/>
            <a:ext cx="28800" cy="1644480"/>
          </a:xfrm>
          <a:prstGeom prst="line">
            <a:avLst/>
          </a:prstGeom>
          <a:ln w="19080">
            <a:solidFill>
              <a:srgbClr val="595959"/>
            </a:solidFill>
            <a:miter/>
          </a:ln>
        </p:spPr>
      </p:sp>
      <p:sp>
        <p:nvSpPr>
          <p:cNvPr id="862" name="Line 19"/>
          <p:cNvSpPr/>
          <p:nvPr/>
        </p:nvSpPr>
        <p:spPr>
          <a:xfrm flipV="1">
            <a:off x="6633720" y="3931200"/>
            <a:ext cx="928080" cy="77760"/>
          </a:xfrm>
          <a:prstGeom prst="line">
            <a:avLst/>
          </a:prstGeom>
          <a:ln w="19080">
            <a:solidFill>
              <a:srgbClr val="595959"/>
            </a:solidFill>
            <a:miter/>
          </a:ln>
        </p:spPr>
      </p:sp>
      <p:sp>
        <p:nvSpPr>
          <p:cNvPr id="863" name="Line 20"/>
          <p:cNvSpPr/>
          <p:nvPr/>
        </p:nvSpPr>
        <p:spPr>
          <a:xfrm flipV="1">
            <a:off x="6633720" y="2274840"/>
            <a:ext cx="927720" cy="1734120"/>
          </a:xfrm>
          <a:prstGeom prst="line">
            <a:avLst/>
          </a:prstGeom>
          <a:ln w="36720">
            <a:solidFill>
              <a:srgbClr val="FF3333"/>
            </a:solidFill>
            <a:miter/>
          </a:ln>
        </p:spPr>
      </p:sp>
      <p:sp>
        <p:nvSpPr>
          <p:cNvPr id="864" name="Line 21"/>
          <p:cNvSpPr/>
          <p:nvPr/>
        </p:nvSpPr>
        <p:spPr>
          <a:xfrm flipH="1" flipV="1">
            <a:off x="6456240" y="2341080"/>
            <a:ext cx="177480" cy="1667880"/>
          </a:xfrm>
          <a:prstGeom prst="line">
            <a:avLst/>
          </a:prstGeom>
          <a:ln w="19080">
            <a:solidFill>
              <a:srgbClr val="595959"/>
            </a:solidFill>
            <a:miter/>
          </a:ln>
        </p:spPr>
      </p:sp>
      <p:sp>
        <p:nvSpPr>
          <p:cNvPr id="865" name="Line 22"/>
          <p:cNvSpPr/>
          <p:nvPr/>
        </p:nvSpPr>
        <p:spPr>
          <a:xfrm>
            <a:off x="6115680" y="2677680"/>
            <a:ext cx="1740600" cy="967320"/>
          </a:xfrm>
          <a:prstGeom prst="line">
            <a:avLst/>
          </a:prstGeom>
          <a:ln w="19080">
            <a:solidFill>
              <a:srgbClr val="595959"/>
            </a:solidFill>
            <a:miter/>
          </a:ln>
        </p:spPr>
      </p:sp>
      <p:sp>
        <p:nvSpPr>
          <p:cNvPr id="866" name="Line 23"/>
          <p:cNvSpPr/>
          <p:nvPr/>
        </p:nvSpPr>
        <p:spPr>
          <a:xfrm>
            <a:off x="6244920" y="3600000"/>
            <a:ext cx="1611360" cy="44640"/>
          </a:xfrm>
          <a:prstGeom prst="line">
            <a:avLst/>
          </a:prstGeom>
          <a:ln w="19080">
            <a:solidFill>
              <a:srgbClr val="595959"/>
            </a:solidFill>
            <a:miter/>
          </a:ln>
        </p:spPr>
      </p:sp>
      <p:sp>
        <p:nvSpPr>
          <p:cNvPr id="867" name="Line 24"/>
          <p:cNvSpPr/>
          <p:nvPr/>
        </p:nvSpPr>
        <p:spPr>
          <a:xfrm flipH="1" flipV="1">
            <a:off x="6115680" y="2677680"/>
            <a:ext cx="129240" cy="922680"/>
          </a:xfrm>
          <a:prstGeom prst="line">
            <a:avLst/>
          </a:prstGeom>
          <a:ln w="19080">
            <a:solidFill>
              <a:srgbClr val="595959"/>
            </a:solidFill>
            <a:miter/>
          </a:ln>
        </p:spPr>
      </p:sp>
      <p:sp>
        <p:nvSpPr>
          <p:cNvPr id="868" name="CustomShape 25"/>
          <p:cNvSpPr/>
          <p:nvPr/>
        </p:nvSpPr>
        <p:spPr>
          <a:xfrm rot="8131800">
            <a:off x="6795360" y="3530880"/>
            <a:ext cx="1842480" cy="608760"/>
          </a:xfrm>
          <a:prstGeom prst="ellipse">
            <a:avLst/>
          </a:prstGeom>
          <a:solidFill>
            <a:srgbClr val="D9D9D9"/>
          </a:solidFill>
          <a:ln w="12600">
            <a:solidFill>
              <a:srgbClr val="000000"/>
            </a:solidFill>
            <a:miter/>
          </a:ln>
        </p:spPr>
      </p:sp>
      <p:sp>
        <p:nvSpPr>
          <p:cNvPr id="869" name="CustomShape 26"/>
          <p:cNvSpPr/>
          <p:nvPr/>
        </p:nvSpPr>
        <p:spPr>
          <a:xfrm rot="18983400">
            <a:off x="7700040" y="3762720"/>
            <a:ext cx="143640" cy="157680"/>
          </a:xfrm>
          <a:prstGeom prst="ellipse">
            <a:avLst/>
          </a:prstGeom>
          <a:solidFill>
            <a:srgbClr val="000000"/>
          </a:solidFill>
          <a:ln w="12600">
            <a:noFill/>
          </a:ln>
        </p:spPr>
      </p:sp>
      <p:sp>
        <p:nvSpPr>
          <p:cNvPr id="870" name="CustomShape 27"/>
          <p:cNvSpPr/>
          <p:nvPr/>
        </p:nvSpPr>
        <p:spPr>
          <a:xfrm rot="18983400">
            <a:off x="7839000" y="3623040"/>
            <a:ext cx="143280" cy="157680"/>
          </a:xfrm>
          <a:prstGeom prst="ellipse">
            <a:avLst/>
          </a:prstGeom>
          <a:solidFill>
            <a:srgbClr val="000000"/>
          </a:solidFill>
          <a:ln w="12600">
            <a:noFill/>
          </a:ln>
        </p:spPr>
      </p:sp>
      <p:sp>
        <p:nvSpPr>
          <p:cNvPr id="871" name="CustomShape 28"/>
          <p:cNvSpPr/>
          <p:nvPr/>
        </p:nvSpPr>
        <p:spPr>
          <a:xfrm rot="18983400">
            <a:off x="7543440" y="3909240"/>
            <a:ext cx="143640" cy="158040"/>
          </a:xfrm>
          <a:prstGeom prst="ellipse">
            <a:avLst/>
          </a:prstGeom>
          <a:solidFill>
            <a:srgbClr val="000000"/>
          </a:solidFill>
          <a:ln w="12600">
            <a:noFill/>
          </a:ln>
        </p:spPr>
      </p:sp>
      <p:sp>
        <p:nvSpPr>
          <p:cNvPr id="872" name="Line 29"/>
          <p:cNvSpPr/>
          <p:nvPr/>
        </p:nvSpPr>
        <p:spPr>
          <a:xfrm flipV="1">
            <a:off x="7717320" y="2448000"/>
            <a:ext cx="38160" cy="1336680"/>
          </a:xfrm>
          <a:prstGeom prst="line">
            <a:avLst/>
          </a:prstGeom>
          <a:ln w="12600">
            <a:solidFill>
              <a:srgbClr val="595959"/>
            </a:solidFill>
            <a:miter/>
          </a:ln>
        </p:spPr>
      </p:sp>
      <p:sp>
        <p:nvSpPr>
          <p:cNvPr id="873" name="Line 30"/>
          <p:cNvSpPr/>
          <p:nvPr/>
        </p:nvSpPr>
        <p:spPr>
          <a:xfrm flipH="1" flipV="1">
            <a:off x="6303240" y="2497320"/>
            <a:ext cx="1414080" cy="1287360"/>
          </a:xfrm>
          <a:prstGeom prst="line">
            <a:avLst/>
          </a:prstGeom>
          <a:ln w="19080">
            <a:solidFill>
              <a:srgbClr val="595959"/>
            </a:solidFill>
            <a:miter/>
          </a:ln>
        </p:spPr>
      </p:sp>
      <p:sp>
        <p:nvSpPr>
          <p:cNvPr id="874" name="Line 31"/>
          <p:cNvSpPr/>
          <p:nvPr/>
        </p:nvSpPr>
        <p:spPr>
          <a:xfrm flipH="1">
            <a:off x="6303240" y="2448000"/>
            <a:ext cx="1452240" cy="49320"/>
          </a:xfrm>
          <a:prstGeom prst="line">
            <a:avLst/>
          </a:prstGeom>
          <a:ln w="19080">
            <a:solidFill>
              <a:srgbClr val="595959"/>
            </a:solidFill>
            <a:miter/>
          </a:ln>
        </p:spPr>
      </p:sp>
      <p:sp>
        <p:nvSpPr>
          <p:cNvPr id="875" name="Line 32"/>
          <p:cNvSpPr/>
          <p:nvPr/>
        </p:nvSpPr>
        <p:spPr>
          <a:xfrm flipH="1">
            <a:off x="6450120" y="2448000"/>
            <a:ext cx="1305360" cy="1375920"/>
          </a:xfrm>
          <a:prstGeom prst="line">
            <a:avLst/>
          </a:prstGeom>
          <a:ln w="19080">
            <a:solidFill>
              <a:srgbClr val="595959"/>
            </a:solidFill>
            <a:miter/>
          </a:ln>
        </p:spPr>
      </p:sp>
      <p:sp>
        <p:nvSpPr>
          <p:cNvPr id="876" name="Line 33"/>
          <p:cNvSpPr/>
          <p:nvPr/>
        </p:nvSpPr>
        <p:spPr>
          <a:xfrm>
            <a:off x="6303240" y="2497320"/>
            <a:ext cx="146880" cy="1326600"/>
          </a:xfrm>
          <a:prstGeom prst="line">
            <a:avLst/>
          </a:prstGeom>
          <a:ln w="19080">
            <a:solidFill>
              <a:srgbClr val="595959"/>
            </a:solidFill>
            <a:miter/>
          </a:ln>
        </p:spPr>
      </p:sp>
      <p:sp>
        <p:nvSpPr>
          <p:cNvPr id="877" name="Line 34"/>
          <p:cNvSpPr/>
          <p:nvPr/>
        </p:nvSpPr>
        <p:spPr>
          <a:xfrm flipV="1">
            <a:off x="6450120" y="3784320"/>
            <a:ext cx="1267200" cy="39240"/>
          </a:xfrm>
          <a:prstGeom prst="line">
            <a:avLst/>
          </a:prstGeom>
          <a:ln w="19080">
            <a:solidFill>
              <a:srgbClr val="595959"/>
            </a:solidFill>
            <a:miter/>
          </a:ln>
        </p:spPr>
      </p:sp>
      <p:sp>
        <p:nvSpPr>
          <p:cNvPr id="878" name="Line 35"/>
          <p:cNvSpPr/>
          <p:nvPr/>
        </p:nvSpPr>
        <p:spPr>
          <a:xfrm flipH="1" flipV="1">
            <a:off x="6456240" y="2341080"/>
            <a:ext cx="1105200" cy="1590120"/>
          </a:xfrm>
          <a:prstGeom prst="line">
            <a:avLst/>
          </a:prstGeom>
          <a:ln w="19080">
            <a:solidFill>
              <a:srgbClr val="595959"/>
            </a:solidFill>
            <a:miter/>
          </a:ln>
        </p:spPr>
      </p:sp>
      <p:sp>
        <p:nvSpPr>
          <p:cNvPr id="879" name="Line 36"/>
          <p:cNvSpPr/>
          <p:nvPr/>
        </p:nvSpPr>
        <p:spPr>
          <a:xfrm flipH="1">
            <a:off x="6633000" y="2150640"/>
            <a:ext cx="792000" cy="44640"/>
          </a:xfrm>
          <a:prstGeom prst="line">
            <a:avLst/>
          </a:prstGeom>
          <a:ln w="19080">
            <a:solidFill>
              <a:srgbClr val="595959"/>
            </a:solidFill>
            <a:miter/>
          </a:ln>
        </p:spPr>
      </p:sp>
      <p:sp>
        <p:nvSpPr>
          <p:cNvPr id="880" name="Line 37"/>
          <p:cNvSpPr/>
          <p:nvPr/>
        </p:nvSpPr>
        <p:spPr>
          <a:xfrm>
            <a:off x="6115680" y="2677680"/>
            <a:ext cx="1878480" cy="41040"/>
          </a:xfrm>
          <a:prstGeom prst="line">
            <a:avLst/>
          </a:prstGeom>
          <a:ln w="12600">
            <a:solidFill>
              <a:srgbClr val="595959"/>
            </a:solidFill>
            <a:miter/>
          </a:ln>
        </p:spPr>
      </p:sp>
      <p:sp>
        <p:nvSpPr>
          <p:cNvPr id="881" name="Line 38"/>
          <p:cNvSpPr/>
          <p:nvPr/>
        </p:nvSpPr>
        <p:spPr>
          <a:xfrm flipV="1">
            <a:off x="6244920" y="2718720"/>
            <a:ext cx="1749240" cy="881280"/>
          </a:xfrm>
          <a:prstGeom prst="line">
            <a:avLst/>
          </a:prstGeom>
          <a:ln w="19080">
            <a:solidFill>
              <a:srgbClr val="595959"/>
            </a:solidFill>
            <a:miter/>
          </a:ln>
        </p:spPr>
      </p:sp>
      <p:sp>
        <p:nvSpPr>
          <p:cNvPr id="882" name="Line 39"/>
          <p:cNvSpPr/>
          <p:nvPr/>
        </p:nvSpPr>
        <p:spPr>
          <a:xfrm flipV="1">
            <a:off x="7856280" y="2718720"/>
            <a:ext cx="133920" cy="926280"/>
          </a:xfrm>
          <a:prstGeom prst="line">
            <a:avLst/>
          </a:prstGeom>
          <a:ln w="12600">
            <a:solidFill>
              <a:srgbClr val="595959"/>
            </a:solidFill>
            <a:miter/>
          </a:ln>
        </p:spPr>
      </p:sp>
      <p:sp>
        <p:nvSpPr>
          <p:cNvPr id="883" name="Line 40"/>
          <p:cNvSpPr/>
          <p:nvPr/>
        </p:nvSpPr>
        <p:spPr>
          <a:xfrm>
            <a:off x="7425000" y="2150640"/>
            <a:ext cx="586080" cy="1283760"/>
          </a:xfrm>
          <a:prstGeom prst="line">
            <a:avLst/>
          </a:prstGeom>
          <a:ln w="19080">
            <a:solidFill>
              <a:srgbClr val="595959"/>
            </a:solidFill>
            <a:miter/>
          </a:ln>
        </p:spPr>
      </p:sp>
      <p:sp>
        <p:nvSpPr>
          <p:cNvPr id="884" name="Line 41"/>
          <p:cNvSpPr/>
          <p:nvPr/>
        </p:nvSpPr>
        <p:spPr>
          <a:xfrm>
            <a:off x="6090480" y="3407760"/>
            <a:ext cx="1920240" cy="27000"/>
          </a:xfrm>
          <a:prstGeom prst="line">
            <a:avLst/>
          </a:prstGeom>
          <a:ln w="19080">
            <a:solidFill>
              <a:srgbClr val="595959"/>
            </a:solidFill>
            <a:miter/>
          </a:ln>
        </p:spPr>
      </p:sp>
      <p:sp>
        <p:nvSpPr>
          <p:cNvPr id="885" name="Line 42"/>
          <p:cNvSpPr/>
          <p:nvPr/>
        </p:nvSpPr>
        <p:spPr>
          <a:xfrm flipV="1">
            <a:off x="6090480" y="2150640"/>
            <a:ext cx="1334520" cy="1256760"/>
          </a:xfrm>
          <a:prstGeom prst="line">
            <a:avLst/>
          </a:prstGeom>
          <a:ln w="19080">
            <a:solidFill>
              <a:srgbClr val="595959"/>
            </a:solidFill>
            <a:miter/>
          </a:ln>
        </p:spPr>
      </p:sp>
      <p:sp>
        <p:nvSpPr>
          <p:cNvPr id="886" name="Line 43"/>
          <p:cNvSpPr/>
          <p:nvPr/>
        </p:nvSpPr>
        <p:spPr>
          <a:xfrm flipV="1">
            <a:off x="6090480" y="2195280"/>
            <a:ext cx="542520" cy="1212480"/>
          </a:xfrm>
          <a:prstGeom prst="line">
            <a:avLst/>
          </a:prstGeom>
          <a:ln w="12600">
            <a:solidFill>
              <a:srgbClr val="595959"/>
            </a:solidFill>
            <a:miter/>
          </a:ln>
        </p:spPr>
      </p:sp>
      <p:sp>
        <p:nvSpPr>
          <p:cNvPr id="887" name="CustomShape 44"/>
          <p:cNvSpPr/>
          <p:nvPr/>
        </p:nvSpPr>
        <p:spPr>
          <a:xfrm rot="13227600">
            <a:off x="5995800" y="3412800"/>
            <a:ext cx="142200" cy="159840"/>
          </a:xfrm>
          <a:prstGeom prst="ellipse">
            <a:avLst/>
          </a:prstGeom>
          <a:solidFill>
            <a:srgbClr val="000000"/>
          </a:solidFill>
          <a:ln w="12600">
            <a:noFill/>
          </a:ln>
        </p:spPr>
      </p:sp>
      <p:sp>
        <p:nvSpPr>
          <p:cNvPr id="888" name="CustomShape 45"/>
          <p:cNvSpPr/>
          <p:nvPr/>
        </p:nvSpPr>
        <p:spPr>
          <a:xfrm rot="13227600">
            <a:off x="8008200" y="3412800"/>
            <a:ext cx="142200" cy="159840"/>
          </a:xfrm>
          <a:prstGeom prst="ellipse">
            <a:avLst/>
          </a:prstGeom>
          <a:solidFill>
            <a:srgbClr val="000000"/>
          </a:solidFill>
          <a:ln w="12600">
            <a:noFill/>
          </a:ln>
        </p:spPr>
      </p:sp>
      <p:sp>
        <p:nvSpPr>
          <p:cNvPr id="889" name="CustomShape 46"/>
          <p:cNvSpPr/>
          <p:nvPr/>
        </p:nvSpPr>
        <p:spPr>
          <a:xfrm rot="13227600">
            <a:off x="7964280" y="2594160"/>
            <a:ext cx="142200" cy="159480"/>
          </a:xfrm>
          <a:prstGeom prst="ellipse">
            <a:avLst/>
          </a:prstGeom>
          <a:solidFill>
            <a:srgbClr val="000000"/>
          </a:solidFill>
          <a:ln w="12600">
            <a:noFill/>
          </a:ln>
        </p:spPr>
      </p:sp>
      <p:sp>
        <p:nvSpPr>
          <p:cNvPr id="890" name="Line 47"/>
          <p:cNvSpPr/>
          <p:nvPr/>
        </p:nvSpPr>
        <p:spPr>
          <a:xfrm>
            <a:off x="7983720" y="2735280"/>
            <a:ext cx="27360" cy="690120"/>
          </a:xfrm>
          <a:prstGeom prst="line">
            <a:avLst/>
          </a:prstGeom>
          <a:ln w="19080">
            <a:solidFill>
              <a:srgbClr val="595959"/>
            </a:solidFill>
            <a:miter/>
          </a:ln>
        </p:spPr>
      </p:sp>
      <p:sp>
        <p:nvSpPr>
          <p:cNvPr id="891" name="Line 48"/>
          <p:cNvSpPr/>
          <p:nvPr/>
        </p:nvSpPr>
        <p:spPr>
          <a:xfrm>
            <a:off x="7755480" y="2448000"/>
            <a:ext cx="255600" cy="986760"/>
          </a:xfrm>
          <a:prstGeom prst="line">
            <a:avLst/>
          </a:prstGeom>
          <a:ln w="19080">
            <a:solidFill>
              <a:srgbClr val="595959"/>
            </a:solidFill>
            <a:miter/>
          </a:ln>
        </p:spPr>
      </p:sp>
      <p:sp>
        <p:nvSpPr>
          <p:cNvPr id="892" name="Line 49"/>
          <p:cNvSpPr/>
          <p:nvPr/>
        </p:nvSpPr>
        <p:spPr>
          <a:xfrm>
            <a:off x="7590240" y="2286720"/>
            <a:ext cx="420840" cy="1147680"/>
          </a:xfrm>
          <a:prstGeom prst="line">
            <a:avLst/>
          </a:prstGeom>
          <a:ln w="19080">
            <a:solidFill>
              <a:srgbClr val="595959"/>
            </a:solidFill>
            <a:miter/>
          </a:ln>
        </p:spPr>
      </p:sp>
      <p:sp>
        <p:nvSpPr>
          <p:cNvPr id="893" name="Line 50"/>
          <p:cNvSpPr/>
          <p:nvPr/>
        </p:nvSpPr>
        <p:spPr>
          <a:xfrm>
            <a:off x="7755480" y="2448000"/>
            <a:ext cx="100800" cy="1197000"/>
          </a:xfrm>
          <a:prstGeom prst="line">
            <a:avLst/>
          </a:prstGeom>
          <a:ln w="19080">
            <a:solidFill>
              <a:srgbClr val="595959"/>
            </a:solidFill>
            <a:miter/>
          </a:ln>
        </p:spPr>
      </p:sp>
      <p:sp>
        <p:nvSpPr>
          <p:cNvPr id="894" name="Line 51"/>
          <p:cNvSpPr/>
          <p:nvPr/>
        </p:nvSpPr>
        <p:spPr>
          <a:xfrm>
            <a:off x="7579440" y="2274840"/>
            <a:ext cx="276840" cy="1370160"/>
          </a:xfrm>
          <a:prstGeom prst="line">
            <a:avLst/>
          </a:prstGeom>
          <a:ln w="19080">
            <a:solidFill>
              <a:srgbClr val="595959"/>
            </a:solidFill>
            <a:miter/>
          </a:ln>
        </p:spPr>
      </p:sp>
      <p:sp>
        <p:nvSpPr>
          <p:cNvPr id="895" name="Line 52"/>
          <p:cNvSpPr/>
          <p:nvPr/>
        </p:nvSpPr>
        <p:spPr>
          <a:xfrm>
            <a:off x="7425000" y="2150640"/>
            <a:ext cx="431280" cy="1494360"/>
          </a:xfrm>
          <a:prstGeom prst="line">
            <a:avLst/>
          </a:prstGeom>
          <a:ln w="19080">
            <a:solidFill>
              <a:srgbClr val="595959"/>
            </a:solidFill>
            <a:miter/>
          </a:ln>
        </p:spPr>
      </p:sp>
      <p:sp>
        <p:nvSpPr>
          <p:cNvPr id="896" name="Line 53"/>
          <p:cNvSpPr/>
          <p:nvPr/>
        </p:nvSpPr>
        <p:spPr>
          <a:xfrm>
            <a:off x="6633000" y="2195280"/>
            <a:ext cx="1218240" cy="1442160"/>
          </a:xfrm>
          <a:prstGeom prst="line">
            <a:avLst/>
          </a:prstGeom>
          <a:ln w="19080">
            <a:solidFill>
              <a:srgbClr val="595959"/>
            </a:solidFill>
            <a:miter/>
          </a:ln>
        </p:spPr>
      </p:sp>
      <p:sp>
        <p:nvSpPr>
          <p:cNvPr id="897" name="Line 54"/>
          <p:cNvSpPr/>
          <p:nvPr/>
        </p:nvSpPr>
        <p:spPr>
          <a:xfrm>
            <a:off x="6633000" y="2195280"/>
            <a:ext cx="1378080" cy="1239480"/>
          </a:xfrm>
          <a:prstGeom prst="line">
            <a:avLst/>
          </a:prstGeom>
          <a:ln w="19080">
            <a:solidFill>
              <a:srgbClr val="595959"/>
            </a:solidFill>
            <a:miter/>
          </a:ln>
        </p:spPr>
      </p:sp>
      <p:sp>
        <p:nvSpPr>
          <p:cNvPr id="898" name="Line 55"/>
          <p:cNvSpPr/>
          <p:nvPr/>
        </p:nvSpPr>
        <p:spPr>
          <a:xfrm>
            <a:off x="6456240" y="2341080"/>
            <a:ext cx="1554840" cy="1093680"/>
          </a:xfrm>
          <a:prstGeom prst="line">
            <a:avLst/>
          </a:prstGeom>
          <a:ln w="19080">
            <a:solidFill>
              <a:srgbClr val="595959"/>
            </a:solidFill>
            <a:miter/>
          </a:ln>
        </p:spPr>
      </p:sp>
      <p:sp>
        <p:nvSpPr>
          <p:cNvPr id="899" name="Line 56"/>
          <p:cNvSpPr/>
          <p:nvPr/>
        </p:nvSpPr>
        <p:spPr>
          <a:xfrm>
            <a:off x="6303240" y="2497320"/>
            <a:ext cx="1707480" cy="937440"/>
          </a:xfrm>
          <a:prstGeom prst="line">
            <a:avLst/>
          </a:prstGeom>
          <a:ln w="19080">
            <a:solidFill>
              <a:srgbClr val="595959"/>
            </a:solidFill>
            <a:miter/>
          </a:ln>
        </p:spPr>
      </p:sp>
      <p:sp>
        <p:nvSpPr>
          <p:cNvPr id="900" name="Line 57"/>
          <p:cNvSpPr/>
          <p:nvPr/>
        </p:nvSpPr>
        <p:spPr>
          <a:xfrm>
            <a:off x="6115680" y="2677680"/>
            <a:ext cx="1895400" cy="757080"/>
          </a:xfrm>
          <a:prstGeom prst="line">
            <a:avLst/>
          </a:prstGeom>
          <a:ln w="19080">
            <a:solidFill>
              <a:srgbClr val="595959"/>
            </a:solidFill>
            <a:miter/>
          </a:ln>
        </p:spPr>
      </p:sp>
      <p:sp>
        <p:nvSpPr>
          <p:cNvPr id="901" name="Line 58"/>
          <p:cNvSpPr/>
          <p:nvPr/>
        </p:nvSpPr>
        <p:spPr>
          <a:xfrm>
            <a:off x="6090480" y="3407760"/>
            <a:ext cx="1765800" cy="237240"/>
          </a:xfrm>
          <a:prstGeom prst="line">
            <a:avLst/>
          </a:prstGeom>
          <a:ln w="19080">
            <a:solidFill>
              <a:srgbClr val="595959"/>
            </a:solidFill>
            <a:miter/>
          </a:ln>
        </p:spPr>
      </p:sp>
      <p:sp>
        <p:nvSpPr>
          <p:cNvPr id="902" name="Line 59"/>
          <p:cNvSpPr/>
          <p:nvPr/>
        </p:nvSpPr>
        <p:spPr>
          <a:xfrm>
            <a:off x="6244920" y="3600000"/>
            <a:ext cx="1472400" cy="184320"/>
          </a:xfrm>
          <a:prstGeom prst="line">
            <a:avLst/>
          </a:prstGeom>
          <a:ln w="19080">
            <a:solidFill>
              <a:srgbClr val="595959"/>
            </a:solidFill>
            <a:miter/>
          </a:ln>
        </p:spPr>
      </p:sp>
      <p:sp>
        <p:nvSpPr>
          <p:cNvPr id="903" name="Line 60"/>
          <p:cNvSpPr/>
          <p:nvPr/>
        </p:nvSpPr>
        <p:spPr>
          <a:xfrm flipV="1">
            <a:off x="6633720" y="3784320"/>
            <a:ext cx="1083960" cy="224640"/>
          </a:xfrm>
          <a:prstGeom prst="line">
            <a:avLst/>
          </a:prstGeom>
          <a:ln w="19080">
            <a:solidFill>
              <a:srgbClr val="595959"/>
            </a:solidFill>
            <a:miter/>
          </a:ln>
        </p:spPr>
      </p:sp>
      <p:sp>
        <p:nvSpPr>
          <p:cNvPr id="904" name="Line 61"/>
          <p:cNvSpPr/>
          <p:nvPr/>
        </p:nvSpPr>
        <p:spPr>
          <a:xfrm flipV="1">
            <a:off x="6244920" y="2289960"/>
            <a:ext cx="1345320" cy="1310040"/>
          </a:xfrm>
          <a:prstGeom prst="line">
            <a:avLst/>
          </a:prstGeom>
          <a:ln w="19080">
            <a:solidFill>
              <a:srgbClr val="595959"/>
            </a:solidFill>
            <a:miter/>
          </a:ln>
        </p:spPr>
      </p:sp>
      <p:sp>
        <p:nvSpPr>
          <p:cNvPr id="905" name="Line 62"/>
          <p:cNvSpPr/>
          <p:nvPr/>
        </p:nvSpPr>
        <p:spPr>
          <a:xfrm flipV="1">
            <a:off x="6450120" y="2150640"/>
            <a:ext cx="974880" cy="1672920"/>
          </a:xfrm>
          <a:prstGeom prst="line">
            <a:avLst/>
          </a:prstGeom>
          <a:ln w="19080">
            <a:solidFill>
              <a:srgbClr val="595959"/>
            </a:solidFill>
            <a:miter/>
          </a:ln>
        </p:spPr>
      </p:sp>
      <p:sp>
        <p:nvSpPr>
          <p:cNvPr id="906" name="Line 63"/>
          <p:cNvSpPr/>
          <p:nvPr/>
        </p:nvSpPr>
        <p:spPr>
          <a:xfrm flipH="1" flipV="1">
            <a:off x="6633000" y="2195280"/>
            <a:ext cx="720" cy="1813680"/>
          </a:xfrm>
          <a:prstGeom prst="line">
            <a:avLst/>
          </a:prstGeom>
          <a:ln>
            <a:solidFill>
              <a:srgbClr val="666666"/>
            </a:solidFill>
          </a:ln>
        </p:spPr>
      </p:sp>
      <p:sp>
        <p:nvSpPr>
          <p:cNvPr id="907" name="Line 64"/>
          <p:cNvSpPr/>
          <p:nvPr/>
        </p:nvSpPr>
        <p:spPr>
          <a:xfrm flipH="1" flipV="1">
            <a:off x="6115680" y="2677680"/>
            <a:ext cx="334440" cy="1146240"/>
          </a:xfrm>
          <a:prstGeom prst="line">
            <a:avLst/>
          </a:prstGeom>
          <a:ln w="19080">
            <a:solidFill>
              <a:srgbClr val="595959"/>
            </a:solidFill>
            <a:miter/>
          </a:ln>
        </p:spPr>
      </p:sp>
      <p:sp>
        <p:nvSpPr>
          <p:cNvPr id="908" name="Line 65"/>
          <p:cNvSpPr/>
          <p:nvPr/>
        </p:nvSpPr>
        <p:spPr>
          <a:xfrm flipV="1">
            <a:off x="6090480" y="2677680"/>
            <a:ext cx="25200" cy="730080"/>
          </a:xfrm>
          <a:prstGeom prst="line">
            <a:avLst/>
          </a:prstGeom>
          <a:ln w="19080">
            <a:solidFill>
              <a:srgbClr val="595959"/>
            </a:solidFill>
            <a:miter/>
          </a:ln>
        </p:spPr>
      </p:sp>
      <p:sp>
        <p:nvSpPr>
          <p:cNvPr id="909" name="Line 66"/>
          <p:cNvSpPr/>
          <p:nvPr/>
        </p:nvSpPr>
        <p:spPr>
          <a:xfrm flipV="1">
            <a:off x="6244920" y="2507760"/>
            <a:ext cx="52920" cy="1092240"/>
          </a:xfrm>
          <a:prstGeom prst="line">
            <a:avLst/>
          </a:prstGeom>
          <a:ln w="19080">
            <a:solidFill>
              <a:srgbClr val="595959"/>
            </a:solidFill>
            <a:miter/>
          </a:ln>
        </p:spPr>
      </p:sp>
      <p:sp>
        <p:nvSpPr>
          <p:cNvPr id="910" name="Line 67"/>
          <p:cNvSpPr/>
          <p:nvPr/>
        </p:nvSpPr>
        <p:spPr>
          <a:xfrm flipH="1" flipV="1">
            <a:off x="6115680" y="2677680"/>
            <a:ext cx="517680" cy="1331280"/>
          </a:xfrm>
          <a:prstGeom prst="line">
            <a:avLst/>
          </a:prstGeom>
          <a:ln w="19080">
            <a:solidFill>
              <a:srgbClr val="595959"/>
            </a:solidFill>
            <a:miter/>
          </a:ln>
        </p:spPr>
      </p:sp>
      <p:sp>
        <p:nvSpPr>
          <p:cNvPr id="911" name="Line 68"/>
          <p:cNvSpPr/>
          <p:nvPr/>
        </p:nvSpPr>
        <p:spPr>
          <a:xfrm flipH="1" flipV="1">
            <a:off x="6115680" y="2677680"/>
            <a:ext cx="1445760" cy="1253520"/>
          </a:xfrm>
          <a:prstGeom prst="line">
            <a:avLst/>
          </a:prstGeom>
          <a:ln w="19080">
            <a:solidFill>
              <a:srgbClr val="595959"/>
            </a:solidFill>
            <a:miter/>
          </a:ln>
        </p:spPr>
      </p:sp>
      <p:sp>
        <p:nvSpPr>
          <p:cNvPr id="912" name="Line 69"/>
          <p:cNvSpPr/>
          <p:nvPr/>
        </p:nvSpPr>
        <p:spPr>
          <a:xfrm flipH="1" flipV="1">
            <a:off x="6115680" y="2677680"/>
            <a:ext cx="1601640" cy="1102320"/>
          </a:xfrm>
          <a:prstGeom prst="line">
            <a:avLst/>
          </a:prstGeom>
          <a:ln w="19080">
            <a:solidFill>
              <a:srgbClr val="595959"/>
            </a:solidFill>
            <a:miter/>
          </a:ln>
        </p:spPr>
      </p:sp>
      <p:sp>
        <p:nvSpPr>
          <p:cNvPr id="913" name="Line 70"/>
          <p:cNvSpPr/>
          <p:nvPr/>
        </p:nvSpPr>
        <p:spPr>
          <a:xfrm flipH="1" flipV="1">
            <a:off x="6303240" y="2497320"/>
            <a:ext cx="1258200" cy="1433880"/>
          </a:xfrm>
          <a:prstGeom prst="line">
            <a:avLst/>
          </a:prstGeom>
          <a:ln w="19080">
            <a:solidFill>
              <a:srgbClr val="595959"/>
            </a:solidFill>
            <a:miter/>
          </a:ln>
        </p:spPr>
      </p:sp>
      <p:sp>
        <p:nvSpPr>
          <p:cNvPr id="914" name="Line 71"/>
          <p:cNvSpPr/>
          <p:nvPr/>
        </p:nvSpPr>
        <p:spPr>
          <a:xfrm flipH="1">
            <a:off x="6633720" y="2735280"/>
            <a:ext cx="1350000" cy="1274040"/>
          </a:xfrm>
          <a:prstGeom prst="line">
            <a:avLst/>
          </a:prstGeom>
          <a:ln w="19080">
            <a:solidFill>
              <a:srgbClr val="595959"/>
            </a:solidFill>
            <a:miter/>
          </a:ln>
        </p:spPr>
      </p:sp>
      <p:sp>
        <p:nvSpPr>
          <p:cNvPr id="915" name="Line 72"/>
          <p:cNvSpPr/>
          <p:nvPr/>
        </p:nvSpPr>
        <p:spPr>
          <a:xfrm flipH="1">
            <a:off x="6456240" y="2150640"/>
            <a:ext cx="968760" cy="190440"/>
          </a:xfrm>
          <a:prstGeom prst="line">
            <a:avLst/>
          </a:prstGeom>
          <a:ln w="19080">
            <a:solidFill>
              <a:srgbClr val="595959"/>
            </a:solidFill>
            <a:miter/>
          </a:ln>
        </p:spPr>
      </p:sp>
      <p:sp>
        <p:nvSpPr>
          <p:cNvPr id="916" name="Line 73"/>
          <p:cNvSpPr/>
          <p:nvPr/>
        </p:nvSpPr>
        <p:spPr>
          <a:xfrm flipH="1">
            <a:off x="6303240" y="2150640"/>
            <a:ext cx="1121760" cy="346680"/>
          </a:xfrm>
          <a:prstGeom prst="line">
            <a:avLst/>
          </a:prstGeom>
          <a:ln w="19080">
            <a:solidFill>
              <a:srgbClr val="595959"/>
            </a:solidFill>
            <a:miter/>
          </a:ln>
        </p:spPr>
      </p:sp>
      <p:sp>
        <p:nvSpPr>
          <p:cNvPr id="917" name="Line 74"/>
          <p:cNvSpPr/>
          <p:nvPr/>
        </p:nvSpPr>
        <p:spPr>
          <a:xfrm flipH="1">
            <a:off x="6118200" y="2150640"/>
            <a:ext cx="1306800" cy="518400"/>
          </a:xfrm>
          <a:prstGeom prst="line">
            <a:avLst/>
          </a:prstGeom>
          <a:ln w="19080">
            <a:solidFill>
              <a:srgbClr val="595959"/>
            </a:solidFill>
            <a:miter/>
          </a:ln>
        </p:spPr>
      </p:sp>
      <p:sp>
        <p:nvSpPr>
          <p:cNvPr id="918" name="Line 75"/>
          <p:cNvSpPr/>
          <p:nvPr/>
        </p:nvSpPr>
        <p:spPr>
          <a:xfrm flipV="1">
            <a:off x="6633720" y="2341080"/>
            <a:ext cx="1121760" cy="1667880"/>
          </a:xfrm>
          <a:prstGeom prst="line">
            <a:avLst/>
          </a:prstGeom>
          <a:ln w="38160">
            <a:solidFill>
              <a:srgbClr val="579D1C"/>
            </a:solidFill>
            <a:miter/>
          </a:ln>
        </p:spPr>
      </p:sp>
      <p:sp>
        <p:nvSpPr>
          <p:cNvPr id="919" name="Line 76"/>
          <p:cNvSpPr/>
          <p:nvPr/>
        </p:nvSpPr>
        <p:spPr>
          <a:xfrm>
            <a:off x="6450120" y="3823920"/>
            <a:ext cx="1111320" cy="107280"/>
          </a:xfrm>
          <a:prstGeom prst="line">
            <a:avLst/>
          </a:prstGeom>
          <a:ln w="19080">
            <a:solidFill>
              <a:srgbClr val="595959"/>
            </a:solidFill>
            <a:miter/>
          </a:ln>
        </p:spPr>
      </p:sp>
      <p:sp>
        <p:nvSpPr>
          <p:cNvPr id="920" name="Line 77"/>
          <p:cNvSpPr/>
          <p:nvPr/>
        </p:nvSpPr>
        <p:spPr>
          <a:xfrm flipV="1">
            <a:off x="6450120" y="3434400"/>
            <a:ext cx="1560960" cy="389160"/>
          </a:xfrm>
          <a:prstGeom prst="line">
            <a:avLst/>
          </a:prstGeom>
          <a:ln w="19080">
            <a:solidFill>
              <a:srgbClr val="595959"/>
            </a:solidFill>
            <a:miter/>
          </a:ln>
        </p:spPr>
      </p:sp>
      <p:sp>
        <p:nvSpPr>
          <p:cNvPr id="921" name="Line 78"/>
          <p:cNvSpPr/>
          <p:nvPr/>
        </p:nvSpPr>
        <p:spPr>
          <a:xfrm>
            <a:off x="6633000" y="2195280"/>
            <a:ext cx="1350720" cy="540000"/>
          </a:xfrm>
          <a:prstGeom prst="line">
            <a:avLst/>
          </a:prstGeom>
          <a:ln w="19080">
            <a:solidFill>
              <a:srgbClr val="595959"/>
            </a:solidFill>
            <a:miter/>
          </a:ln>
        </p:spPr>
      </p:sp>
      <p:sp>
        <p:nvSpPr>
          <p:cNvPr id="922" name="Line 79"/>
          <p:cNvSpPr/>
          <p:nvPr/>
        </p:nvSpPr>
        <p:spPr>
          <a:xfrm>
            <a:off x="6456240" y="2341080"/>
            <a:ext cx="1527480" cy="394200"/>
          </a:xfrm>
          <a:prstGeom prst="line">
            <a:avLst/>
          </a:prstGeom>
          <a:ln w="19080">
            <a:solidFill>
              <a:srgbClr val="595959"/>
            </a:solidFill>
            <a:miter/>
          </a:ln>
        </p:spPr>
      </p:sp>
      <p:sp>
        <p:nvSpPr>
          <p:cNvPr id="923" name="Line 80"/>
          <p:cNvSpPr/>
          <p:nvPr/>
        </p:nvSpPr>
        <p:spPr>
          <a:xfrm>
            <a:off x="6303240" y="2497320"/>
            <a:ext cx="1680480" cy="237960"/>
          </a:xfrm>
          <a:prstGeom prst="line">
            <a:avLst/>
          </a:prstGeom>
          <a:ln w="19080">
            <a:solidFill>
              <a:srgbClr val="595959"/>
            </a:solidFill>
            <a:miter/>
          </a:ln>
        </p:spPr>
      </p:sp>
      <p:sp>
        <p:nvSpPr>
          <p:cNvPr id="924" name="Line 81"/>
          <p:cNvSpPr/>
          <p:nvPr/>
        </p:nvSpPr>
        <p:spPr>
          <a:xfrm flipV="1">
            <a:off x="6090480" y="2735280"/>
            <a:ext cx="1893240" cy="672480"/>
          </a:xfrm>
          <a:prstGeom prst="line">
            <a:avLst/>
          </a:prstGeom>
          <a:ln w="19080">
            <a:solidFill>
              <a:srgbClr val="595959"/>
            </a:solidFill>
            <a:miter/>
          </a:ln>
        </p:spPr>
      </p:sp>
      <p:sp>
        <p:nvSpPr>
          <p:cNvPr id="925" name="Line 82"/>
          <p:cNvSpPr/>
          <p:nvPr/>
        </p:nvSpPr>
        <p:spPr>
          <a:xfrm flipV="1">
            <a:off x="7561440" y="2735280"/>
            <a:ext cx="422280" cy="1196280"/>
          </a:xfrm>
          <a:prstGeom prst="line">
            <a:avLst/>
          </a:prstGeom>
          <a:ln w="19080">
            <a:solidFill>
              <a:srgbClr val="595959"/>
            </a:solidFill>
            <a:miter/>
          </a:ln>
        </p:spPr>
      </p:sp>
      <p:sp>
        <p:nvSpPr>
          <p:cNvPr id="926" name="Line 83"/>
          <p:cNvSpPr/>
          <p:nvPr/>
        </p:nvSpPr>
        <p:spPr>
          <a:xfrm flipV="1">
            <a:off x="7716960" y="2735280"/>
            <a:ext cx="266760" cy="1030320"/>
          </a:xfrm>
          <a:prstGeom prst="line">
            <a:avLst/>
          </a:prstGeom>
          <a:ln w="19080">
            <a:solidFill>
              <a:srgbClr val="595959"/>
            </a:solidFill>
            <a:miter/>
          </a:ln>
        </p:spPr>
      </p:sp>
      <p:sp>
        <p:nvSpPr>
          <p:cNvPr id="927" name="Line 84"/>
          <p:cNvSpPr/>
          <p:nvPr/>
        </p:nvSpPr>
        <p:spPr>
          <a:xfrm flipV="1">
            <a:off x="6450120" y="2735280"/>
            <a:ext cx="1533600" cy="1088640"/>
          </a:xfrm>
          <a:prstGeom prst="line">
            <a:avLst/>
          </a:prstGeom>
          <a:ln w="19080">
            <a:solidFill>
              <a:srgbClr val="595959"/>
            </a:solidFill>
            <a:miter/>
          </a:ln>
        </p:spPr>
      </p:sp>
      <p:sp>
        <p:nvSpPr>
          <p:cNvPr id="928" name="Line 85"/>
          <p:cNvSpPr/>
          <p:nvPr/>
        </p:nvSpPr>
        <p:spPr>
          <a:xfrm flipH="1" flipV="1">
            <a:off x="6303240" y="2497320"/>
            <a:ext cx="1553040" cy="1147680"/>
          </a:xfrm>
          <a:prstGeom prst="line">
            <a:avLst/>
          </a:prstGeom>
          <a:ln w="19080">
            <a:solidFill>
              <a:srgbClr val="595959"/>
            </a:solidFill>
            <a:miter/>
          </a:ln>
        </p:spPr>
      </p:sp>
      <p:sp>
        <p:nvSpPr>
          <p:cNvPr id="929" name="Line 86"/>
          <p:cNvSpPr/>
          <p:nvPr/>
        </p:nvSpPr>
        <p:spPr>
          <a:xfrm flipH="1" flipV="1">
            <a:off x="6633720" y="2181600"/>
            <a:ext cx="1121760" cy="266400"/>
          </a:xfrm>
          <a:prstGeom prst="line">
            <a:avLst/>
          </a:prstGeom>
          <a:ln>
            <a:solidFill>
              <a:srgbClr val="666666"/>
            </a:solidFill>
          </a:ln>
        </p:spPr>
      </p:sp>
      <p:sp>
        <p:nvSpPr>
          <p:cNvPr id="930" name="CustomShape 87"/>
          <p:cNvSpPr/>
          <p:nvPr/>
        </p:nvSpPr>
        <p:spPr>
          <a:xfrm>
            <a:off x="1005840" y="1236420"/>
            <a:ext cx="2194200" cy="345960"/>
          </a:xfrm>
          <a:prstGeom prst="rect">
            <a:avLst/>
          </a:prstGeom>
          <a:noFill/>
          <a:ln>
            <a:noFill/>
          </a:ln>
        </p:spPr>
        <p:txBody>
          <a:bodyPr lIns="90000" tIns="45000" rIns="90000" bIns="45000"/>
          <a:lstStyle/>
          <a:p>
            <a:r>
              <a:rPr lang="en-US" sz="2200" dirty="0">
                <a:latin typeface="Arial"/>
              </a:rPr>
              <a:t>Rule 2 :</a:t>
            </a:r>
            <a:endParaRPr sz="2200" dirty="0">
              <a:latin typeface="Arial"/>
            </a:endParaRPr>
          </a:p>
        </p:txBody>
      </p:sp>
      <p:sp>
        <p:nvSpPr>
          <p:cNvPr id="931" name="Line 88"/>
          <p:cNvSpPr/>
          <p:nvPr/>
        </p:nvSpPr>
        <p:spPr>
          <a:xfrm flipV="1">
            <a:off x="6633720" y="2735280"/>
            <a:ext cx="1377360" cy="1272600"/>
          </a:xfrm>
          <a:prstGeom prst="line">
            <a:avLst/>
          </a:prstGeom>
          <a:ln w="36720">
            <a:solidFill>
              <a:srgbClr val="FF3333"/>
            </a:solidFill>
            <a:round/>
          </a:ln>
        </p:spPr>
      </p:sp>
      <p:sp>
        <p:nvSpPr>
          <p:cNvPr id="932" name="Line 89"/>
          <p:cNvSpPr/>
          <p:nvPr/>
        </p:nvSpPr>
        <p:spPr>
          <a:xfrm flipV="1">
            <a:off x="6633000" y="2103120"/>
            <a:ext cx="744120" cy="1908720"/>
          </a:xfrm>
          <a:prstGeom prst="line">
            <a:avLst/>
          </a:prstGeom>
          <a:ln w="36720">
            <a:solidFill>
              <a:srgbClr val="FF3333"/>
            </a:solidFill>
            <a:round/>
          </a:ln>
        </p:spPr>
      </p:sp>
      <p:graphicFrame>
        <p:nvGraphicFramePr>
          <p:cNvPr id="92" name="Object 91">
            <a:extLst>
              <a:ext uri="{FF2B5EF4-FFF2-40B4-BE49-F238E27FC236}">
                <a16:creationId xmlns:a16="http://schemas.microsoft.com/office/drawing/2014/main" id="{685ED936-A244-43CF-A459-33316B272C9E}"/>
              </a:ext>
            </a:extLst>
          </p:cNvPr>
          <p:cNvGraphicFramePr>
            <a:graphicFrameLocks noChangeAspect="1"/>
          </p:cNvGraphicFramePr>
          <p:nvPr>
            <p:extLst>
              <p:ext uri="{D42A27DB-BD31-4B8C-83A1-F6EECF244321}">
                <p14:modId xmlns:p14="http://schemas.microsoft.com/office/powerpoint/2010/main" val="1085961489"/>
              </p:ext>
            </p:extLst>
          </p:nvPr>
        </p:nvGraphicFramePr>
        <p:xfrm>
          <a:off x="1794305" y="2242727"/>
          <a:ext cx="1392160" cy="986113"/>
        </p:xfrm>
        <a:graphic>
          <a:graphicData uri="http://schemas.openxmlformats.org/presentationml/2006/ole">
            <mc:AlternateContent xmlns:mc="http://schemas.openxmlformats.org/markup-compatibility/2006">
              <mc:Choice xmlns:v="urn:schemas-microsoft-com:vml" Requires="v">
                <p:oleObj spid="_x0000_s6214" name="Equation" r:id="rId3" imgW="609480" imgH="431640" progId="Equation.DSMT4">
                  <p:embed/>
                </p:oleObj>
              </mc:Choice>
              <mc:Fallback>
                <p:oleObj name="Equation" r:id="rId3" imgW="609480" imgH="431640" progId="Equation.DSMT4">
                  <p:embed/>
                  <p:pic>
                    <p:nvPicPr>
                      <p:cNvPr id="5" name="Object 4">
                        <a:extLst>
                          <a:ext uri="{FF2B5EF4-FFF2-40B4-BE49-F238E27FC236}">
                            <a16:creationId xmlns:a16="http://schemas.microsoft.com/office/drawing/2014/main" id="{7E8980AD-ADEC-457C-8A8A-9BC418E5294E}"/>
                          </a:ext>
                        </a:extLst>
                      </p:cNvPr>
                      <p:cNvPicPr/>
                      <p:nvPr/>
                    </p:nvPicPr>
                    <p:blipFill>
                      <a:blip r:embed="rId4"/>
                      <a:stretch>
                        <a:fillRect/>
                      </a:stretch>
                    </p:blipFill>
                    <p:spPr>
                      <a:xfrm>
                        <a:off x="1794305" y="2242727"/>
                        <a:ext cx="1392160" cy="986113"/>
                      </a:xfrm>
                      <a:prstGeom prst="rect">
                        <a:avLst/>
                      </a:prstGeom>
                    </p:spPr>
                  </p:pic>
                </p:oleObj>
              </mc:Fallback>
            </mc:AlternateContent>
          </a:graphicData>
        </a:graphic>
      </p:graphicFrame>
      <p:graphicFrame>
        <p:nvGraphicFramePr>
          <p:cNvPr id="93" name="Object 92">
            <a:extLst>
              <a:ext uri="{FF2B5EF4-FFF2-40B4-BE49-F238E27FC236}">
                <a16:creationId xmlns:a16="http://schemas.microsoft.com/office/drawing/2014/main" id="{3FEA4344-4C98-4F4F-984B-48563B8373BD}"/>
              </a:ext>
            </a:extLst>
          </p:cNvPr>
          <p:cNvGraphicFramePr>
            <a:graphicFrameLocks noChangeAspect="1"/>
          </p:cNvGraphicFramePr>
          <p:nvPr>
            <p:extLst>
              <p:ext uri="{D42A27DB-BD31-4B8C-83A1-F6EECF244321}">
                <p14:modId xmlns:p14="http://schemas.microsoft.com/office/powerpoint/2010/main" val="2168731278"/>
              </p:ext>
            </p:extLst>
          </p:nvPr>
        </p:nvGraphicFramePr>
        <p:xfrm>
          <a:off x="3405211" y="2400426"/>
          <a:ext cx="1624013" cy="636587"/>
        </p:xfrm>
        <a:graphic>
          <a:graphicData uri="http://schemas.openxmlformats.org/presentationml/2006/ole">
            <mc:AlternateContent xmlns:mc="http://schemas.openxmlformats.org/markup-compatibility/2006">
              <mc:Choice xmlns:v="urn:schemas-microsoft-com:vml" Requires="v">
                <p:oleObj spid="_x0000_s6215" name="Equation" r:id="rId5" imgW="711000" imgH="279360" progId="Equation.DSMT4">
                  <p:embed/>
                </p:oleObj>
              </mc:Choice>
              <mc:Fallback>
                <p:oleObj name="Equation" r:id="rId5" imgW="711000" imgH="279360" progId="Equation.DSMT4">
                  <p:embed/>
                  <p:pic>
                    <p:nvPicPr>
                      <p:cNvPr id="92" name="Object 91">
                        <a:extLst>
                          <a:ext uri="{FF2B5EF4-FFF2-40B4-BE49-F238E27FC236}">
                            <a16:creationId xmlns:a16="http://schemas.microsoft.com/office/drawing/2014/main" id="{685ED936-A244-43CF-A459-33316B272C9E}"/>
                          </a:ext>
                        </a:extLst>
                      </p:cNvPr>
                      <p:cNvPicPr/>
                      <p:nvPr/>
                    </p:nvPicPr>
                    <p:blipFill>
                      <a:blip r:embed="rId6"/>
                      <a:stretch>
                        <a:fillRect/>
                      </a:stretch>
                    </p:blipFill>
                    <p:spPr>
                      <a:xfrm>
                        <a:off x="3405211" y="2400426"/>
                        <a:ext cx="1624013" cy="636587"/>
                      </a:xfrm>
                      <a:prstGeom prst="rect">
                        <a:avLst/>
                      </a:prstGeom>
                    </p:spPr>
                  </p:pic>
                </p:oleObj>
              </mc:Fallback>
            </mc:AlternateContent>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CustomShape 1"/>
          <p:cNvSpPr/>
          <p:nvPr/>
        </p:nvSpPr>
        <p:spPr>
          <a:xfrm>
            <a:off x="504000" y="0"/>
            <a:ext cx="9071280" cy="1261800"/>
          </a:xfrm>
          <a:prstGeom prst="rect">
            <a:avLst/>
          </a:prstGeom>
          <a:noFill/>
          <a:ln>
            <a:noFill/>
          </a:ln>
        </p:spPr>
        <p:txBody>
          <a:bodyPr lIns="0" tIns="0" rIns="0" bIns="0" anchor="ctr"/>
          <a:lstStyle/>
          <a:p>
            <a:pPr algn="ctr">
              <a:lnSpc>
                <a:spcPct val="100000"/>
              </a:lnSpc>
            </a:pPr>
            <a:r>
              <a:rPr lang="en-US" sz="4400">
                <a:latin typeface="Arial"/>
              </a:rPr>
              <a:t>GMMCP optimization</a:t>
            </a:r>
            <a:endParaRPr/>
          </a:p>
        </p:txBody>
      </p:sp>
      <p:sp>
        <p:nvSpPr>
          <p:cNvPr id="934" name="CustomShape 2"/>
          <p:cNvSpPr/>
          <p:nvPr/>
        </p:nvSpPr>
        <p:spPr>
          <a:xfrm>
            <a:off x="781200" y="1376280"/>
            <a:ext cx="9071280" cy="5755680"/>
          </a:xfrm>
          <a:prstGeom prst="rect">
            <a:avLst/>
          </a:prstGeom>
          <a:noFill/>
          <a:ln>
            <a:noFill/>
          </a:ln>
        </p:spPr>
        <p:txBody>
          <a:bodyPr lIns="0" tIns="0" rIns="0" bIns="0"/>
          <a:lstStyle/>
          <a:p>
            <a:pPr>
              <a:lnSpc>
                <a:spcPct val="100000"/>
              </a:lnSpc>
              <a:buSzPct val="45000"/>
            </a:pPr>
            <a:r>
              <a:rPr lang="en-US" sz="2200" dirty="0">
                <a:latin typeface="Arial"/>
              </a:rPr>
              <a:t>Rule 3 :</a:t>
            </a: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buSzPct val="45000"/>
            </a:pPr>
            <a:endParaRPr lang="en-US" sz="2200" dirty="0">
              <a:latin typeface="Arial"/>
            </a:endParaRPr>
          </a:p>
          <a:p>
            <a:pPr>
              <a:lnSpc>
                <a:spcPct val="100000"/>
              </a:lnSpc>
              <a:buSzPct val="45000"/>
            </a:pPr>
            <a:endParaRPr lang="en-US" sz="2200" dirty="0">
              <a:latin typeface="Arial"/>
            </a:endParaRPr>
          </a:p>
          <a:p>
            <a:pPr>
              <a:lnSpc>
                <a:spcPct val="100000"/>
              </a:lnSpc>
              <a:buSzPct val="45000"/>
            </a:pPr>
            <a:r>
              <a:rPr lang="en-US" sz="2200" dirty="0">
                <a:latin typeface="Arial"/>
              </a:rPr>
              <a:t>These 3 rules are mixed binary-integer programming. We use </a:t>
            </a:r>
            <a:r>
              <a:rPr lang="en-US" sz="2200" dirty="0" err="1">
                <a:latin typeface="Arial"/>
              </a:rPr>
              <a:t>dlpk</a:t>
            </a:r>
            <a:r>
              <a:rPr lang="en-US" sz="2200" dirty="0">
                <a:latin typeface="Arial"/>
              </a:rPr>
              <a:t> python library to solve it. Finally, we got multiple cliques simultaneously!. That clique called as mid-level </a:t>
            </a:r>
            <a:r>
              <a:rPr lang="en-US" sz="2200" dirty="0" err="1">
                <a:latin typeface="Arial"/>
              </a:rPr>
              <a:t>tracklet</a:t>
            </a:r>
            <a:endParaRPr dirty="0"/>
          </a:p>
          <a:p>
            <a:pPr>
              <a:lnSpc>
                <a:spcPct val="100000"/>
              </a:lnSpc>
            </a:pPr>
            <a:endParaRPr dirty="0"/>
          </a:p>
        </p:txBody>
      </p:sp>
      <p:sp>
        <p:nvSpPr>
          <p:cNvPr id="935" name="CustomShape 3"/>
          <p:cNvSpPr/>
          <p:nvPr/>
        </p:nvSpPr>
        <p:spPr>
          <a:xfrm>
            <a:off x="1088472" y="2778167"/>
            <a:ext cx="3835080" cy="2283840"/>
          </a:xfrm>
          <a:prstGeom prst="rect">
            <a:avLst/>
          </a:prstGeom>
          <a:noFill/>
          <a:ln>
            <a:noFill/>
          </a:ln>
        </p:spPr>
        <p:txBody>
          <a:bodyPr lIns="90000" tIns="45000" rIns="90000" bIns="45000"/>
          <a:lstStyle/>
          <a:p>
            <a:pPr>
              <a:lnSpc>
                <a:spcPct val="100000"/>
              </a:lnSpc>
            </a:pPr>
            <a:r>
              <a:rPr lang="en-US" dirty="0">
                <a:solidFill>
                  <a:srgbClr val="000000"/>
                </a:solidFill>
                <a:latin typeface="Calibri"/>
              </a:rPr>
              <a:t>Where K is maximum number </a:t>
            </a:r>
            <a:r>
              <a:rPr lang="en-US" dirty="0" err="1">
                <a:solidFill>
                  <a:srgbClr val="000000"/>
                </a:solidFill>
                <a:latin typeface="Calibri"/>
              </a:rPr>
              <a:t>tracklet</a:t>
            </a:r>
            <a:r>
              <a:rPr lang="en-US" dirty="0">
                <a:solidFill>
                  <a:srgbClr val="000000"/>
                </a:solidFill>
                <a:latin typeface="Calibri"/>
              </a:rPr>
              <a:t> in a cluster and h is number of segment in a cluster.</a:t>
            </a:r>
            <a:endParaRPr dirty="0"/>
          </a:p>
          <a:p>
            <a:pPr>
              <a:lnSpc>
                <a:spcPct val="100000"/>
              </a:lnSpc>
            </a:pPr>
            <a:endParaRPr dirty="0"/>
          </a:p>
          <a:p>
            <a:pPr>
              <a:lnSpc>
                <a:spcPct val="100000"/>
              </a:lnSpc>
            </a:pPr>
            <a:r>
              <a:rPr lang="en-US" dirty="0">
                <a:solidFill>
                  <a:srgbClr val="000000"/>
                </a:solidFill>
                <a:latin typeface="Calibri"/>
              </a:rPr>
              <a:t>It guarantees that every </a:t>
            </a:r>
            <a:r>
              <a:rPr lang="en-US" dirty="0" err="1">
                <a:solidFill>
                  <a:srgbClr val="000000"/>
                </a:solidFill>
                <a:latin typeface="Calibri"/>
              </a:rPr>
              <a:t>tracklet</a:t>
            </a:r>
            <a:r>
              <a:rPr lang="en-US" dirty="0">
                <a:solidFill>
                  <a:srgbClr val="000000"/>
                </a:solidFill>
                <a:latin typeface="Calibri"/>
              </a:rPr>
              <a:t> from each segment is selected</a:t>
            </a:r>
            <a:endParaRPr dirty="0"/>
          </a:p>
        </p:txBody>
      </p:sp>
      <p:pic>
        <p:nvPicPr>
          <p:cNvPr id="936" name="Picture 935"/>
          <p:cNvPicPr/>
          <p:nvPr/>
        </p:nvPicPr>
        <p:blipFill>
          <a:blip r:embed="rId3"/>
          <a:stretch>
            <a:fillRect/>
          </a:stretch>
        </p:blipFill>
        <p:spPr>
          <a:xfrm>
            <a:off x="5825065" y="1460387"/>
            <a:ext cx="3474360" cy="2955240"/>
          </a:xfrm>
          <a:prstGeom prst="rect">
            <a:avLst/>
          </a:prstGeom>
          <a:ln>
            <a:noFill/>
          </a:ln>
        </p:spPr>
      </p:pic>
      <p:graphicFrame>
        <p:nvGraphicFramePr>
          <p:cNvPr id="2" name="Object 1">
            <a:extLst>
              <a:ext uri="{FF2B5EF4-FFF2-40B4-BE49-F238E27FC236}">
                <a16:creationId xmlns:a16="http://schemas.microsoft.com/office/drawing/2014/main" id="{0E2E28AC-2FE9-4736-B3DC-F76A2D6F3698}"/>
              </a:ext>
            </a:extLst>
          </p:cNvPr>
          <p:cNvGraphicFramePr>
            <a:graphicFrameLocks noChangeAspect="1"/>
          </p:cNvGraphicFramePr>
          <p:nvPr>
            <p:extLst>
              <p:ext uri="{D42A27DB-BD31-4B8C-83A1-F6EECF244321}">
                <p14:modId xmlns:p14="http://schemas.microsoft.com/office/powerpoint/2010/main" val="2131279680"/>
              </p:ext>
            </p:extLst>
          </p:nvPr>
        </p:nvGraphicFramePr>
        <p:xfrm>
          <a:off x="1088472" y="1871675"/>
          <a:ext cx="4254236" cy="792012"/>
        </p:xfrm>
        <a:graphic>
          <a:graphicData uri="http://schemas.openxmlformats.org/presentationml/2006/ole">
            <mc:AlternateContent xmlns:mc="http://schemas.openxmlformats.org/markup-compatibility/2006">
              <mc:Choice xmlns:v="urn:schemas-microsoft-com:vml" Requires="v">
                <p:oleObj spid="_x0000_s7198" name="Equation" r:id="rId4" imgW="2387520" imgH="444240" progId="Equation.DSMT4">
                  <p:embed/>
                </p:oleObj>
              </mc:Choice>
              <mc:Fallback>
                <p:oleObj name="Equation" r:id="rId4" imgW="2387520" imgH="444240" progId="Equation.DSMT4">
                  <p:embed/>
                  <p:pic>
                    <p:nvPicPr>
                      <p:cNvPr id="0" name=""/>
                      <p:cNvPicPr/>
                      <p:nvPr/>
                    </p:nvPicPr>
                    <p:blipFill>
                      <a:blip r:embed="rId5"/>
                      <a:stretch>
                        <a:fillRect/>
                      </a:stretch>
                    </p:blipFill>
                    <p:spPr>
                      <a:xfrm>
                        <a:off x="1088472" y="1871675"/>
                        <a:ext cx="4254236" cy="792012"/>
                      </a:xfrm>
                      <a:prstGeom prst="rect">
                        <a:avLst/>
                      </a:prstGeom>
                    </p:spPr>
                  </p:pic>
                </p:oleObj>
              </mc:Fallback>
            </mc:AlternateContent>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CustomShape 1"/>
          <p:cNvSpPr/>
          <p:nvPr/>
        </p:nvSpPr>
        <p:spPr>
          <a:xfrm>
            <a:off x="504000" y="0"/>
            <a:ext cx="9071280" cy="1261800"/>
          </a:xfrm>
          <a:prstGeom prst="rect">
            <a:avLst/>
          </a:prstGeom>
          <a:noFill/>
          <a:ln>
            <a:noFill/>
          </a:ln>
        </p:spPr>
        <p:txBody>
          <a:bodyPr lIns="0" tIns="0" rIns="0" bIns="0" anchor="ctr"/>
          <a:lstStyle/>
          <a:p>
            <a:pPr algn="ctr">
              <a:lnSpc>
                <a:spcPct val="90000"/>
              </a:lnSpc>
            </a:pPr>
            <a:r>
              <a:rPr lang="en-US" sz="4400">
                <a:solidFill>
                  <a:srgbClr val="000000"/>
                </a:solidFill>
                <a:latin typeface="Calibri Light"/>
              </a:rPr>
              <a:t>Final Track Generation</a:t>
            </a:r>
            <a:endParaRPr/>
          </a:p>
        </p:txBody>
      </p:sp>
      <p:sp>
        <p:nvSpPr>
          <p:cNvPr id="938" name="CustomShape 2"/>
          <p:cNvSpPr/>
          <p:nvPr/>
        </p:nvSpPr>
        <p:spPr>
          <a:xfrm>
            <a:off x="576360" y="1573920"/>
            <a:ext cx="9071280" cy="4384080"/>
          </a:xfrm>
          <a:prstGeom prst="rect">
            <a:avLst/>
          </a:prstGeom>
          <a:noFill/>
          <a:ln>
            <a:noFill/>
          </a:ln>
        </p:spPr>
        <p:txBody>
          <a:bodyPr lIns="0" tIns="0" rIns="0" bIns="0"/>
          <a:lstStyle/>
          <a:p>
            <a:pPr marL="342900" indent="-342900">
              <a:lnSpc>
                <a:spcPct val="100000"/>
              </a:lnSpc>
              <a:buSzPct val="45000"/>
              <a:buFont typeface="Wingdings" panose="05000000000000000000" pitchFamily="2" charset="2"/>
              <a:buChar char="q"/>
            </a:pPr>
            <a:endParaRPr lang="en-US" sz="2200" dirty="0">
              <a:latin typeface="Arial"/>
            </a:endParaRPr>
          </a:p>
          <a:p>
            <a:pPr marL="342900" indent="-342900">
              <a:lnSpc>
                <a:spcPct val="100000"/>
              </a:lnSpc>
              <a:buSzPct val="45000"/>
              <a:buFont typeface="Wingdings" panose="05000000000000000000" pitchFamily="2" charset="2"/>
              <a:buChar char="q"/>
            </a:pPr>
            <a:endParaRPr lang="en-US" sz="2200" dirty="0">
              <a:latin typeface="Arial"/>
            </a:endParaRPr>
          </a:p>
          <a:p>
            <a:pPr marL="342900" indent="-342900">
              <a:lnSpc>
                <a:spcPct val="100000"/>
              </a:lnSpc>
              <a:buSzPct val="45000"/>
              <a:buFont typeface="Wingdings" panose="05000000000000000000" pitchFamily="2" charset="2"/>
              <a:buChar char="q"/>
            </a:pPr>
            <a:endParaRPr lang="en-US" sz="2200" dirty="0">
              <a:latin typeface="Arial"/>
            </a:endParaRPr>
          </a:p>
          <a:p>
            <a:pPr marL="342900" indent="-342900">
              <a:lnSpc>
                <a:spcPct val="100000"/>
              </a:lnSpc>
              <a:buSzPct val="45000"/>
              <a:buFont typeface="Wingdings" panose="05000000000000000000" pitchFamily="2" charset="2"/>
              <a:buChar char="q"/>
            </a:pPr>
            <a:endParaRPr lang="en-US" sz="2200" dirty="0">
              <a:latin typeface="Arial"/>
            </a:endParaRPr>
          </a:p>
          <a:p>
            <a:pPr marL="342900" indent="-342900">
              <a:lnSpc>
                <a:spcPct val="100000"/>
              </a:lnSpc>
              <a:buSzPct val="45000"/>
              <a:buFont typeface="Wingdings" panose="05000000000000000000" pitchFamily="2" charset="2"/>
              <a:buChar char="q"/>
            </a:pPr>
            <a:endParaRPr lang="en-US" sz="2200" dirty="0">
              <a:latin typeface="Arial"/>
            </a:endParaRPr>
          </a:p>
          <a:p>
            <a:pPr marL="342900" indent="-342900">
              <a:lnSpc>
                <a:spcPct val="100000"/>
              </a:lnSpc>
              <a:buSzPct val="45000"/>
              <a:buFont typeface="Wingdings" panose="05000000000000000000" pitchFamily="2" charset="2"/>
              <a:buChar char="q"/>
            </a:pPr>
            <a:endParaRPr lang="en-US" sz="2200" dirty="0">
              <a:latin typeface="Arial"/>
            </a:endParaRPr>
          </a:p>
          <a:p>
            <a:pPr marL="342900" indent="-342900">
              <a:lnSpc>
                <a:spcPct val="100000"/>
              </a:lnSpc>
              <a:buSzPct val="45000"/>
              <a:buFont typeface="Wingdings" panose="05000000000000000000" pitchFamily="2" charset="2"/>
              <a:buChar char="q"/>
            </a:pPr>
            <a:endParaRPr lang="en-US" sz="2200" dirty="0">
              <a:latin typeface="Arial"/>
            </a:endParaRPr>
          </a:p>
          <a:p>
            <a:pPr marL="342900" indent="-342900">
              <a:lnSpc>
                <a:spcPct val="100000"/>
              </a:lnSpc>
              <a:buSzPct val="45000"/>
              <a:buFont typeface="Wingdings" panose="05000000000000000000" pitchFamily="2" charset="2"/>
              <a:buChar char="q"/>
            </a:pPr>
            <a:endParaRPr lang="en-US" sz="2200" dirty="0">
              <a:latin typeface="Arial"/>
            </a:endParaRPr>
          </a:p>
          <a:p>
            <a:pPr marL="342900" indent="-342900">
              <a:lnSpc>
                <a:spcPct val="100000"/>
              </a:lnSpc>
              <a:buSzPct val="45000"/>
              <a:buFont typeface="Wingdings" panose="05000000000000000000" pitchFamily="2" charset="2"/>
              <a:buChar char="q"/>
            </a:pPr>
            <a:endParaRPr lang="en-US" sz="2200" dirty="0">
              <a:latin typeface="Arial"/>
            </a:endParaRPr>
          </a:p>
          <a:p>
            <a:pPr marL="342900" indent="-342900">
              <a:lnSpc>
                <a:spcPct val="100000"/>
              </a:lnSpc>
              <a:buSzPct val="45000"/>
              <a:buFont typeface="Wingdings" panose="05000000000000000000" pitchFamily="2" charset="2"/>
              <a:buChar char="q"/>
            </a:pPr>
            <a:endParaRPr lang="en-US" sz="2200" dirty="0">
              <a:latin typeface="Arial"/>
            </a:endParaRPr>
          </a:p>
          <a:p>
            <a:pPr marL="342900" indent="-342900">
              <a:lnSpc>
                <a:spcPct val="100000"/>
              </a:lnSpc>
              <a:buSzPct val="45000"/>
              <a:buFont typeface="Wingdings" panose="05000000000000000000" pitchFamily="2" charset="2"/>
              <a:buChar char="q"/>
            </a:pPr>
            <a:endParaRPr lang="en-US" sz="2200" dirty="0">
              <a:latin typeface="Arial"/>
            </a:endParaRPr>
          </a:p>
          <a:p>
            <a:pPr marL="342900" indent="-342900">
              <a:lnSpc>
                <a:spcPct val="100000"/>
              </a:lnSpc>
              <a:buSzPct val="45000"/>
              <a:buFont typeface="Wingdings" panose="05000000000000000000" pitchFamily="2" charset="2"/>
              <a:buChar char="q"/>
            </a:pPr>
            <a:endParaRPr lang="en-US" sz="2200" dirty="0">
              <a:latin typeface="Arial"/>
            </a:endParaRPr>
          </a:p>
          <a:p>
            <a:pPr marL="342900" indent="-342900">
              <a:lnSpc>
                <a:spcPct val="100000"/>
              </a:lnSpc>
              <a:buSzPct val="45000"/>
              <a:buFont typeface="Wingdings" panose="05000000000000000000" pitchFamily="2" charset="2"/>
              <a:buChar char="q"/>
            </a:pPr>
            <a:endParaRPr lang="en-US" sz="2200" dirty="0">
              <a:latin typeface="Arial"/>
            </a:endParaRPr>
          </a:p>
          <a:p>
            <a:pPr marL="342900" indent="-342900">
              <a:lnSpc>
                <a:spcPct val="100000"/>
              </a:lnSpc>
              <a:buSzPct val="45000"/>
              <a:buFont typeface="Wingdings" panose="05000000000000000000" pitchFamily="2" charset="2"/>
              <a:buChar char="q"/>
            </a:pPr>
            <a:endParaRPr lang="en-US" sz="2200" dirty="0">
              <a:latin typeface="Arial"/>
            </a:endParaRPr>
          </a:p>
          <a:p>
            <a:pPr marL="342900" indent="-342900">
              <a:lnSpc>
                <a:spcPct val="100000"/>
              </a:lnSpc>
              <a:buSzPct val="45000"/>
              <a:buFont typeface="Wingdings" panose="05000000000000000000" pitchFamily="2" charset="2"/>
              <a:buChar char="q"/>
            </a:pPr>
            <a:r>
              <a:rPr lang="en-US" sz="2200" dirty="0">
                <a:latin typeface="Arial"/>
              </a:rPr>
              <a:t>With the chaining method, we can run and integrate a long video sequence by cutting that video into many separate chains and we can run or merging some of these chain sequences as we want.</a:t>
            </a:r>
            <a:endParaRPr dirty="0"/>
          </a:p>
          <a:p>
            <a:pPr>
              <a:lnSpc>
                <a:spcPct val="100000"/>
              </a:lnSpc>
            </a:pPr>
            <a:endParaRPr dirty="0"/>
          </a:p>
        </p:txBody>
      </p:sp>
      <p:sp>
        <p:nvSpPr>
          <p:cNvPr id="5" name="CustomShape 53">
            <a:extLst>
              <a:ext uri="{FF2B5EF4-FFF2-40B4-BE49-F238E27FC236}">
                <a16:creationId xmlns:a16="http://schemas.microsoft.com/office/drawing/2014/main" id="{B71C8F43-E1F5-428E-8FCE-EA18BC112D3C}"/>
              </a:ext>
            </a:extLst>
          </p:cNvPr>
          <p:cNvSpPr/>
          <p:nvPr/>
        </p:nvSpPr>
        <p:spPr>
          <a:xfrm>
            <a:off x="4317566" y="1248580"/>
            <a:ext cx="1279800" cy="1188360"/>
          </a:xfrm>
          <a:prstGeom prst="ellipse">
            <a:avLst/>
          </a:prstGeom>
          <a:noFill/>
          <a:ln>
            <a:solidFill>
              <a:srgbClr val="000000"/>
            </a:solidFill>
          </a:ln>
        </p:spPr>
      </p:sp>
      <p:sp>
        <p:nvSpPr>
          <p:cNvPr id="6" name="CustomShape 54">
            <a:extLst>
              <a:ext uri="{FF2B5EF4-FFF2-40B4-BE49-F238E27FC236}">
                <a16:creationId xmlns:a16="http://schemas.microsoft.com/office/drawing/2014/main" id="{B7514556-F25E-4555-8A10-EACCA4C28E09}"/>
              </a:ext>
            </a:extLst>
          </p:cNvPr>
          <p:cNvSpPr/>
          <p:nvPr/>
        </p:nvSpPr>
        <p:spPr>
          <a:xfrm>
            <a:off x="4350686" y="4171780"/>
            <a:ext cx="1279800" cy="1188360"/>
          </a:xfrm>
          <a:prstGeom prst="ellipse">
            <a:avLst/>
          </a:prstGeom>
          <a:noFill/>
          <a:ln>
            <a:solidFill>
              <a:srgbClr val="000000"/>
            </a:solidFill>
          </a:ln>
        </p:spPr>
      </p:sp>
      <p:sp>
        <p:nvSpPr>
          <p:cNvPr id="7" name="CustomShape 55">
            <a:extLst>
              <a:ext uri="{FF2B5EF4-FFF2-40B4-BE49-F238E27FC236}">
                <a16:creationId xmlns:a16="http://schemas.microsoft.com/office/drawing/2014/main" id="{D4251E50-0172-4F4C-9A00-6737F1F6EAAF}"/>
              </a:ext>
            </a:extLst>
          </p:cNvPr>
          <p:cNvSpPr/>
          <p:nvPr/>
        </p:nvSpPr>
        <p:spPr>
          <a:xfrm>
            <a:off x="4350686" y="4725100"/>
            <a:ext cx="1279800" cy="1188360"/>
          </a:xfrm>
          <a:prstGeom prst="ellipse">
            <a:avLst/>
          </a:prstGeom>
          <a:noFill/>
          <a:ln>
            <a:solidFill>
              <a:srgbClr val="000000"/>
            </a:solidFill>
          </a:ln>
        </p:spPr>
      </p:sp>
      <p:sp>
        <p:nvSpPr>
          <p:cNvPr id="8" name="CustomShape 56">
            <a:extLst>
              <a:ext uri="{FF2B5EF4-FFF2-40B4-BE49-F238E27FC236}">
                <a16:creationId xmlns:a16="http://schemas.microsoft.com/office/drawing/2014/main" id="{336F31A1-C0A1-405A-AF32-F2A6F4DA800E}"/>
              </a:ext>
            </a:extLst>
          </p:cNvPr>
          <p:cNvSpPr/>
          <p:nvPr/>
        </p:nvSpPr>
        <p:spPr>
          <a:xfrm>
            <a:off x="4317926" y="2074420"/>
            <a:ext cx="1279800" cy="1188360"/>
          </a:xfrm>
          <a:prstGeom prst="ellipse">
            <a:avLst/>
          </a:prstGeom>
          <a:noFill/>
          <a:ln>
            <a:solidFill>
              <a:srgbClr val="000000"/>
            </a:solidFill>
          </a:ln>
        </p:spPr>
      </p:sp>
      <p:sp>
        <p:nvSpPr>
          <p:cNvPr id="9" name="Line 57">
            <a:extLst>
              <a:ext uri="{FF2B5EF4-FFF2-40B4-BE49-F238E27FC236}">
                <a16:creationId xmlns:a16="http://schemas.microsoft.com/office/drawing/2014/main" id="{B0D9991A-06BE-44BF-AF82-6836A101F134}"/>
              </a:ext>
            </a:extLst>
          </p:cNvPr>
          <p:cNvSpPr/>
          <p:nvPr/>
        </p:nvSpPr>
        <p:spPr>
          <a:xfrm>
            <a:off x="4990766" y="3440260"/>
            <a:ext cx="0" cy="6400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lstStyle/>
          <a:p>
            <a:endParaRPr lang="en-ID" dirty="0"/>
          </a:p>
        </p:txBody>
      </p:sp>
      <p:sp>
        <p:nvSpPr>
          <p:cNvPr id="10" name="CustomShape 58">
            <a:extLst>
              <a:ext uri="{FF2B5EF4-FFF2-40B4-BE49-F238E27FC236}">
                <a16:creationId xmlns:a16="http://schemas.microsoft.com/office/drawing/2014/main" id="{F7E19BBE-18B5-413B-9DEF-F568AC4D98FA}"/>
              </a:ext>
            </a:extLst>
          </p:cNvPr>
          <p:cNvSpPr/>
          <p:nvPr/>
        </p:nvSpPr>
        <p:spPr>
          <a:xfrm>
            <a:off x="4608086" y="1591660"/>
            <a:ext cx="91080" cy="91080"/>
          </a:xfrm>
          <a:prstGeom prst="ellipse">
            <a:avLst/>
          </a:prstGeom>
          <a:solidFill>
            <a:srgbClr val="000000"/>
          </a:solidFill>
          <a:ln>
            <a:solidFill>
              <a:srgbClr val="3465A4"/>
            </a:solidFill>
          </a:ln>
        </p:spPr>
      </p:sp>
      <p:sp>
        <p:nvSpPr>
          <p:cNvPr id="11" name="CustomShape 59">
            <a:extLst>
              <a:ext uri="{FF2B5EF4-FFF2-40B4-BE49-F238E27FC236}">
                <a16:creationId xmlns:a16="http://schemas.microsoft.com/office/drawing/2014/main" id="{22A2A596-1742-4845-8D8F-7BCCA1017844}"/>
              </a:ext>
            </a:extLst>
          </p:cNvPr>
          <p:cNvSpPr/>
          <p:nvPr/>
        </p:nvSpPr>
        <p:spPr>
          <a:xfrm>
            <a:off x="4716086" y="5479660"/>
            <a:ext cx="91080" cy="91080"/>
          </a:xfrm>
          <a:prstGeom prst="ellipse">
            <a:avLst/>
          </a:prstGeom>
          <a:solidFill>
            <a:srgbClr val="000000"/>
          </a:solidFill>
          <a:ln>
            <a:solidFill>
              <a:srgbClr val="3465A4"/>
            </a:solidFill>
          </a:ln>
        </p:spPr>
      </p:sp>
      <p:sp>
        <p:nvSpPr>
          <p:cNvPr id="12" name="CustomShape 60">
            <a:extLst>
              <a:ext uri="{FF2B5EF4-FFF2-40B4-BE49-F238E27FC236}">
                <a16:creationId xmlns:a16="http://schemas.microsoft.com/office/drawing/2014/main" id="{BA3FCE01-069D-4566-B802-BCB3AEF0F075}"/>
              </a:ext>
            </a:extLst>
          </p:cNvPr>
          <p:cNvSpPr/>
          <p:nvPr/>
        </p:nvSpPr>
        <p:spPr>
          <a:xfrm>
            <a:off x="5148086" y="2203660"/>
            <a:ext cx="91080" cy="91080"/>
          </a:xfrm>
          <a:prstGeom prst="ellipse">
            <a:avLst/>
          </a:prstGeom>
          <a:solidFill>
            <a:srgbClr val="000000"/>
          </a:solidFill>
          <a:ln>
            <a:solidFill>
              <a:srgbClr val="3465A4"/>
            </a:solidFill>
          </a:ln>
        </p:spPr>
      </p:sp>
      <p:sp>
        <p:nvSpPr>
          <p:cNvPr id="13" name="CustomShape 61">
            <a:extLst>
              <a:ext uri="{FF2B5EF4-FFF2-40B4-BE49-F238E27FC236}">
                <a16:creationId xmlns:a16="http://schemas.microsoft.com/office/drawing/2014/main" id="{E85E85D2-02F9-4DED-9E10-C9E4A5A36FB2}"/>
              </a:ext>
            </a:extLst>
          </p:cNvPr>
          <p:cNvSpPr/>
          <p:nvPr/>
        </p:nvSpPr>
        <p:spPr>
          <a:xfrm>
            <a:off x="4644086" y="2203660"/>
            <a:ext cx="91080" cy="91080"/>
          </a:xfrm>
          <a:prstGeom prst="ellipse">
            <a:avLst/>
          </a:prstGeom>
          <a:solidFill>
            <a:srgbClr val="000000"/>
          </a:solidFill>
          <a:ln>
            <a:solidFill>
              <a:srgbClr val="3465A4"/>
            </a:solidFill>
          </a:ln>
        </p:spPr>
      </p:sp>
      <p:sp>
        <p:nvSpPr>
          <p:cNvPr id="14" name="CustomShape 62">
            <a:extLst>
              <a:ext uri="{FF2B5EF4-FFF2-40B4-BE49-F238E27FC236}">
                <a16:creationId xmlns:a16="http://schemas.microsoft.com/office/drawing/2014/main" id="{F5407A00-A2CB-484C-BFFD-E9AF3C649FC6}"/>
              </a:ext>
            </a:extLst>
          </p:cNvPr>
          <p:cNvSpPr/>
          <p:nvPr/>
        </p:nvSpPr>
        <p:spPr>
          <a:xfrm>
            <a:off x="5220086" y="1555660"/>
            <a:ext cx="91080" cy="91080"/>
          </a:xfrm>
          <a:prstGeom prst="ellipse">
            <a:avLst/>
          </a:prstGeom>
          <a:solidFill>
            <a:srgbClr val="000000"/>
          </a:solidFill>
          <a:ln>
            <a:solidFill>
              <a:srgbClr val="3465A4"/>
            </a:solidFill>
          </a:ln>
        </p:spPr>
      </p:sp>
      <p:sp>
        <p:nvSpPr>
          <p:cNvPr id="15" name="CustomShape 63">
            <a:extLst>
              <a:ext uri="{FF2B5EF4-FFF2-40B4-BE49-F238E27FC236}">
                <a16:creationId xmlns:a16="http://schemas.microsoft.com/office/drawing/2014/main" id="{7A2DB174-89A3-43B3-A6E2-94F2B3AE10F9}"/>
              </a:ext>
            </a:extLst>
          </p:cNvPr>
          <p:cNvSpPr/>
          <p:nvPr/>
        </p:nvSpPr>
        <p:spPr>
          <a:xfrm>
            <a:off x="5220086" y="2923660"/>
            <a:ext cx="91080" cy="91080"/>
          </a:xfrm>
          <a:prstGeom prst="ellipse">
            <a:avLst/>
          </a:prstGeom>
          <a:solidFill>
            <a:srgbClr val="000000"/>
          </a:solidFill>
          <a:ln>
            <a:solidFill>
              <a:srgbClr val="3465A4"/>
            </a:solidFill>
          </a:ln>
        </p:spPr>
      </p:sp>
      <p:sp>
        <p:nvSpPr>
          <p:cNvPr id="16" name="CustomShape 64">
            <a:extLst>
              <a:ext uri="{FF2B5EF4-FFF2-40B4-BE49-F238E27FC236}">
                <a16:creationId xmlns:a16="http://schemas.microsoft.com/office/drawing/2014/main" id="{6E176252-9310-40CA-AA16-8C9B1B7F35D5}"/>
              </a:ext>
            </a:extLst>
          </p:cNvPr>
          <p:cNvSpPr/>
          <p:nvPr/>
        </p:nvSpPr>
        <p:spPr>
          <a:xfrm>
            <a:off x="4680086" y="2923660"/>
            <a:ext cx="91080" cy="91080"/>
          </a:xfrm>
          <a:prstGeom prst="ellipse">
            <a:avLst/>
          </a:prstGeom>
          <a:solidFill>
            <a:srgbClr val="000000"/>
          </a:solidFill>
          <a:ln>
            <a:solidFill>
              <a:srgbClr val="3465A4"/>
            </a:solidFill>
          </a:ln>
        </p:spPr>
      </p:sp>
      <p:sp>
        <p:nvSpPr>
          <p:cNvPr id="17" name="CustomShape 65">
            <a:extLst>
              <a:ext uri="{FF2B5EF4-FFF2-40B4-BE49-F238E27FC236}">
                <a16:creationId xmlns:a16="http://schemas.microsoft.com/office/drawing/2014/main" id="{D19F1BDA-9517-4FE3-A12A-C8C953D095A2}"/>
              </a:ext>
            </a:extLst>
          </p:cNvPr>
          <p:cNvSpPr/>
          <p:nvPr/>
        </p:nvSpPr>
        <p:spPr>
          <a:xfrm>
            <a:off x="4680086" y="4363660"/>
            <a:ext cx="91080" cy="91080"/>
          </a:xfrm>
          <a:prstGeom prst="ellipse">
            <a:avLst/>
          </a:prstGeom>
          <a:solidFill>
            <a:srgbClr val="000000"/>
          </a:solidFill>
          <a:ln>
            <a:solidFill>
              <a:srgbClr val="3465A4"/>
            </a:solidFill>
          </a:ln>
        </p:spPr>
      </p:sp>
      <p:sp>
        <p:nvSpPr>
          <p:cNvPr id="18" name="CustomShape 66">
            <a:extLst>
              <a:ext uri="{FF2B5EF4-FFF2-40B4-BE49-F238E27FC236}">
                <a16:creationId xmlns:a16="http://schemas.microsoft.com/office/drawing/2014/main" id="{F86492CD-E0D3-470E-82EF-D9C55B87EBBE}"/>
              </a:ext>
            </a:extLst>
          </p:cNvPr>
          <p:cNvSpPr/>
          <p:nvPr/>
        </p:nvSpPr>
        <p:spPr>
          <a:xfrm>
            <a:off x="5220086" y="4363660"/>
            <a:ext cx="91080" cy="91080"/>
          </a:xfrm>
          <a:prstGeom prst="ellipse">
            <a:avLst/>
          </a:prstGeom>
          <a:solidFill>
            <a:srgbClr val="000000"/>
          </a:solidFill>
          <a:ln>
            <a:solidFill>
              <a:srgbClr val="3465A4"/>
            </a:solidFill>
          </a:ln>
        </p:spPr>
      </p:sp>
      <p:sp>
        <p:nvSpPr>
          <p:cNvPr id="19" name="CustomShape 67">
            <a:extLst>
              <a:ext uri="{FF2B5EF4-FFF2-40B4-BE49-F238E27FC236}">
                <a16:creationId xmlns:a16="http://schemas.microsoft.com/office/drawing/2014/main" id="{583245FA-1D00-44EA-957A-1EDE09F480C8}"/>
              </a:ext>
            </a:extLst>
          </p:cNvPr>
          <p:cNvSpPr/>
          <p:nvPr/>
        </p:nvSpPr>
        <p:spPr>
          <a:xfrm>
            <a:off x="5256086" y="4939660"/>
            <a:ext cx="91080" cy="91080"/>
          </a:xfrm>
          <a:prstGeom prst="ellipse">
            <a:avLst/>
          </a:prstGeom>
          <a:solidFill>
            <a:srgbClr val="000000"/>
          </a:solidFill>
          <a:ln>
            <a:solidFill>
              <a:srgbClr val="3465A4"/>
            </a:solidFill>
          </a:ln>
        </p:spPr>
      </p:sp>
      <p:sp>
        <p:nvSpPr>
          <p:cNvPr id="20" name="CustomShape 68">
            <a:extLst>
              <a:ext uri="{FF2B5EF4-FFF2-40B4-BE49-F238E27FC236}">
                <a16:creationId xmlns:a16="http://schemas.microsoft.com/office/drawing/2014/main" id="{1E866D4F-F161-46E5-AECB-DB399F6AA47E}"/>
              </a:ext>
            </a:extLst>
          </p:cNvPr>
          <p:cNvSpPr/>
          <p:nvPr/>
        </p:nvSpPr>
        <p:spPr>
          <a:xfrm>
            <a:off x="4680086" y="4939660"/>
            <a:ext cx="91080" cy="91080"/>
          </a:xfrm>
          <a:prstGeom prst="ellipse">
            <a:avLst/>
          </a:prstGeom>
          <a:solidFill>
            <a:srgbClr val="000000"/>
          </a:solidFill>
          <a:ln>
            <a:solidFill>
              <a:srgbClr val="3465A4"/>
            </a:solidFill>
          </a:ln>
        </p:spPr>
      </p:sp>
      <p:sp>
        <p:nvSpPr>
          <p:cNvPr id="21" name="CustomShape 69">
            <a:extLst>
              <a:ext uri="{FF2B5EF4-FFF2-40B4-BE49-F238E27FC236}">
                <a16:creationId xmlns:a16="http://schemas.microsoft.com/office/drawing/2014/main" id="{CD3CD3E8-1BDF-4219-BF1E-3A8CDBC2C381}"/>
              </a:ext>
            </a:extLst>
          </p:cNvPr>
          <p:cNvSpPr/>
          <p:nvPr/>
        </p:nvSpPr>
        <p:spPr>
          <a:xfrm>
            <a:off x="5220086" y="5479660"/>
            <a:ext cx="91080" cy="91080"/>
          </a:xfrm>
          <a:prstGeom prst="ellipse">
            <a:avLst/>
          </a:prstGeom>
          <a:solidFill>
            <a:srgbClr val="000000"/>
          </a:solidFill>
          <a:ln>
            <a:solidFill>
              <a:srgbClr val="3465A4"/>
            </a:solidFill>
          </a:ln>
        </p:spPr>
      </p:sp>
      <p:sp>
        <p:nvSpPr>
          <p:cNvPr id="22" name="CustomShape 72">
            <a:extLst>
              <a:ext uri="{FF2B5EF4-FFF2-40B4-BE49-F238E27FC236}">
                <a16:creationId xmlns:a16="http://schemas.microsoft.com/office/drawing/2014/main" id="{FD8C951D-D761-47B5-8800-14FB9CFF71B6}"/>
              </a:ext>
            </a:extLst>
          </p:cNvPr>
          <p:cNvSpPr/>
          <p:nvPr/>
        </p:nvSpPr>
        <p:spPr>
          <a:xfrm>
            <a:off x="5678006" y="166798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Cluster 1</a:t>
            </a:r>
            <a:endParaRPr/>
          </a:p>
        </p:txBody>
      </p:sp>
      <p:sp>
        <p:nvSpPr>
          <p:cNvPr id="23" name="CustomShape 73">
            <a:extLst>
              <a:ext uri="{FF2B5EF4-FFF2-40B4-BE49-F238E27FC236}">
                <a16:creationId xmlns:a16="http://schemas.microsoft.com/office/drawing/2014/main" id="{BBDF826D-376A-4D88-AB8C-62C7D55ED920}"/>
              </a:ext>
            </a:extLst>
          </p:cNvPr>
          <p:cNvSpPr/>
          <p:nvPr/>
        </p:nvSpPr>
        <p:spPr>
          <a:xfrm>
            <a:off x="5678006" y="250642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Cluster 2</a:t>
            </a:r>
            <a:endParaRPr/>
          </a:p>
        </p:txBody>
      </p:sp>
      <p:sp>
        <p:nvSpPr>
          <p:cNvPr id="24" name="CustomShape 74">
            <a:extLst>
              <a:ext uri="{FF2B5EF4-FFF2-40B4-BE49-F238E27FC236}">
                <a16:creationId xmlns:a16="http://schemas.microsoft.com/office/drawing/2014/main" id="{192AE94A-3DDB-4498-AC87-CC2D598EE4BE}"/>
              </a:ext>
            </a:extLst>
          </p:cNvPr>
          <p:cNvSpPr/>
          <p:nvPr/>
        </p:nvSpPr>
        <p:spPr>
          <a:xfrm>
            <a:off x="5678006" y="463042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Cluster N-1</a:t>
            </a:r>
            <a:endParaRPr/>
          </a:p>
        </p:txBody>
      </p:sp>
      <p:sp>
        <p:nvSpPr>
          <p:cNvPr id="25" name="CustomShape 75">
            <a:extLst>
              <a:ext uri="{FF2B5EF4-FFF2-40B4-BE49-F238E27FC236}">
                <a16:creationId xmlns:a16="http://schemas.microsoft.com/office/drawing/2014/main" id="{EBA68D47-2355-45FF-BDB6-A9919DB8E9AA}"/>
              </a:ext>
            </a:extLst>
          </p:cNvPr>
          <p:cNvSpPr/>
          <p:nvPr/>
        </p:nvSpPr>
        <p:spPr>
          <a:xfrm>
            <a:off x="5678006" y="527842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Cluster N</a:t>
            </a:r>
            <a:endParaRPr/>
          </a:p>
        </p:txBody>
      </p:sp>
      <p:sp>
        <p:nvSpPr>
          <p:cNvPr id="2" name="TextBox 1">
            <a:extLst>
              <a:ext uri="{FF2B5EF4-FFF2-40B4-BE49-F238E27FC236}">
                <a16:creationId xmlns:a16="http://schemas.microsoft.com/office/drawing/2014/main" id="{9B5FB4F2-CFDB-4706-83E6-196CE3BA310E}"/>
              </a:ext>
            </a:extLst>
          </p:cNvPr>
          <p:cNvSpPr txBox="1"/>
          <p:nvPr/>
        </p:nvSpPr>
        <p:spPr>
          <a:xfrm>
            <a:off x="1709531" y="3385663"/>
            <a:ext cx="1877437" cy="369332"/>
          </a:xfrm>
          <a:prstGeom prst="rect">
            <a:avLst/>
          </a:prstGeom>
          <a:noFill/>
        </p:spPr>
        <p:txBody>
          <a:bodyPr wrap="none" rtlCol="0">
            <a:spAutoFit/>
          </a:bodyPr>
          <a:lstStyle/>
          <a:p>
            <a:r>
              <a:rPr lang="en-ID" dirty="0"/>
              <a:t>Long track video</a:t>
            </a:r>
          </a:p>
        </p:txBody>
      </p:sp>
      <p:graphicFrame>
        <p:nvGraphicFramePr>
          <p:cNvPr id="3" name="Object 2">
            <a:extLst>
              <a:ext uri="{FF2B5EF4-FFF2-40B4-BE49-F238E27FC236}">
                <a16:creationId xmlns:a16="http://schemas.microsoft.com/office/drawing/2014/main" id="{6A9B6CCC-C59A-43F1-B9D7-26E59A21246B}"/>
              </a:ext>
            </a:extLst>
          </p:cNvPr>
          <p:cNvGraphicFramePr>
            <a:graphicFrameLocks noChangeAspect="1"/>
          </p:cNvGraphicFramePr>
          <p:nvPr>
            <p:extLst>
              <p:ext uri="{D42A27DB-BD31-4B8C-83A1-F6EECF244321}">
                <p14:modId xmlns:p14="http://schemas.microsoft.com/office/powerpoint/2010/main" val="529839065"/>
              </p:ext>
            </p:extLst>
          </p:nvPr>
        </p:nvGraphicFramePr>
        <p:xfrm>
          <a:off x="3379310" y="53011"/>
          <a:ext cx="1877437" cy="7010400"/>
        </p:xfrm>
        <a:graphic>
          <a:graphicData uri="http://schemas.openxmlformats.org/presentationml/2006/ole">
            <mc:AlternateContent xmlns:mc="http://schemas.openxmlformats.org/markup-compatibility/2006">
              <mc:Choice xmlns:v="urn:schemas-microsoft-com:vml" Requires="v">
                <p:oleObj spid="_x0000_s8210" name="Equation" r:id="rId3" imgW="177480" imgH="253800" progId="Equation.DSMT4">
                  <p:embed/>
                </p:oleObj>
              </mc:Choice>
              <mc:Fallback>
                <p:oleObj name="Equation" r:id="rId3" imgW="177480" imgH="253800" progId="Equation.DSMT4">
                  <p:embed/>
                  <p:pic>
                    <p:nvPicPr>
                      <p:cNvPr id="0" name=""/>
                      <p:cNvPicPr/>
                      <p:nvPr/>
                    </p:nvPicPr>
                    <p:blipFill>
                      <a:blip r:embed="rId4"/>
                      <a:stretch>
                        <a:fillRect/>
                      </a:stretch>
                    </p:blipFill>
                    <p:spPr>
                      <a:xfrm>
                        <a:off x="3379310" y="53011"/>
                        <a:ext cx="1877437" cy="7010400"/>
                      </a:xfrm>
                      <a:prstGeom prst="rect">
                        <a:avLst/>
                      </a:prstGeom>
                    </p:spPr>
                  </p:pic>
                </p:oleObj>
              </mc:Fallback>
            </mc:AlternateContent>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 name="CustomShape 1"/>
          <p:cNvSpPr/>
          <p:nvPr/>
        </p:nvSpPr>
        <p:spPr>
          <a:xfrm>
            <a:off x="3050640" y="3296520"/>
            <a:ext cx="9071280" cy="4384080"/>
          </a:xfrm>
          <a:prstGeom prst="rect">
            <a:avLst/>
          </a:prstGeom>
          <a:noFill/>
          <a:ln>
            <a:noFill/>
          </a:ln>
        </p:spPr>
        <p:txBody>
          <a:bodyPr lIns="0" tIns="0" rIns="0" bIns="0"/>
          <a:lstStyle/>
          <a:p>
            <a:pPr>
              <a:lnSpc>
                <a:spcPct val="100000"/>
              </a:lnSpc>
              <a:buSzPct val="45000"/>
            </a:pPr>
            <a:r>
              <a:rPr lang="en-US" sz="3200" dirty="0">
                <a:latin typeface="Arial"/>
              </a:rPr>
              <a:t>THANK YOU!.</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1"/>
          <p:cNvSpPr/>
          <p:nvPr/>
        </p:nvSpPr>
        <p:spPr>
          <a:xfrm>
            <a:off x="504000" y="301320"/>
            <a:ext cx="9071280" cy="1261800"/>
          </a:xfrm>
          <a:prstGeom prst="rect">
            <a:avLst/>
          </a:prstGeom>
          <a:noFill/>
          <a:ln>
            <a:noFill/>
          </a:ln>
        </p:spPr>
        <p:txBody>
          <a:bodyPr lIns="0" tIns="0" rIns="0" bIns="0" anchor="ctr"/>
          <a:lstStyle/>
          <a:p>
            <a:pPr algn="ctr">
              <a:lnSpc>
                <a:spcPct val="90000"/>
              </a:lnSpc>
            </a:pPr>
            <a:r>
              <a:rPr lang="en-US" sz="4400">
                <a:solidFill>
                  <a:srgbClr val="000000"/>
                </a:solidFill>
                <a:latin typeface="Calibri Light"/>
              </a:rPr>
              <a:t>Tracking by Detection</a:t>
            </a:r>
            <a:endParaRPr/>
          </a:p>
        </p:txBody>
      </p:sp>
      <p:sp>
        <p:nvSpPr>
          <p:cNvPr id="75" name="CustomShape 2"/>
          <p:cNvSpPr/>
          <p:nvPr/>
        </p:nvSpPr>
        <p:spPr>
          <a:xfrm>
            <a:off x="504000" y="1769040"/>
            <a:ext cx="9071280" cy="4384080"/>
          </a:xfrm>
          <a:prstGeom prst="rect">
            <a:avLst/>
          </a:prstGeom>
          <a:noFill/>
          <a:ln>
            <a:noFill/>
          </a:ln>
        </p:spPr>
        <p:txBody>
          <a:bodyPr lIns="0" tIns="0" rIns="0" bIns="0" anchor="ctr"/>
          <a:lstStyle/>
          <a:p>
            <a:pPr>
              <a:lnSpc>
                <a:spcPct val="100000"/>
              </a:lnSpc>
            </a:pPr>
            <a:endParaRPr/>
          </a:p>
          <a:p>
            <a:pPr>
              <a:lnSpc>
                <a:spcPct val="100000"/>
              </a:lnSpc>
            </a:pPr>
            <a:endParaRPr/>
          </a:p>
          <a:p>
            <a:pPr>
              <a:lnSpc>
                <a:spcPct val="100000"/>
              </a:lnSpc>
            </a:pPr>
            <a:endParaRPr/>
          </a:p>
        </p:txBody>
      </p:sp>
      <p:sp>
        <p:nvSpPr>
          <p:cNvPr id="76" name="CustomShape 3"/>
          <p:cNvSpPr/>
          <p:nvPr/>
        </p:nvSpPr>
        <p:spPr>
          <a:xfrm>
            <a:off x="1010520" y="2035800"/>
            <a:ext cx="1915200" cy="1193400"/>
          </a:xfrm>
          <a:prstGeom prst="roundRect">
            <a:avLst>
              <a:gd name="adj" fmla="val 16667"/>
            </a:avLst>
          </a:prstGeom>
          <a:gradFill>
            <a:gsLst>
              <a:gs pos="0">
                <a:srgbClr val="9D9D9D"/>
              </a:gs>
              <a:gs pos="100000">
                <a:srgbClr val="909090"/>
              </a:gs>
            </a:gsLst>
            <a:lin ang="5400000"/>
          </a:gradFill>
          <a:ln w="6480">
            <a:solidFill>
              <a:srgbClr val="000000"/>
            </a:solidFill>
            <a:miter/>
          </a:ln>
        </p:spPr>
        <p:txBody>
          <a:bodyPr lIns="90000" tIns="45000" rIns="90000" bIns="45000" anchor="ctr"/>
          <a:lstStyle/>
          <a:p>
            <a:pPr algn="ctr">
              <a:lnSpc>
                <a:spcPct val="100000"/>
              </a:lnSpc>
            </a:pPr>
            <a:r>
              <a:rPr lang="en-US" sz="2200">
                <a:solidFill>
                  <a:srgbClr val="000000"/>
                </a:solidFill>
                <a:latin typeface="Calibri"/>
              </a:rPr>
              <a:t>Human Detection</a:t>
            </a:r>
            <a:endParaRPr/>
          </a:p>
        </p:txBody>
      </p:sp>
      <p:sp>
        <p:nvSpPr>
          <p:cNvPr id="77" name="CustomShape 4"/>
          <p:cNvSpPr/>
          <p:nvPr/>
        </p:nvSpPr>
        <p:spPr>
          <a:xfrm>
            <a:off x="3749040" y="2103120"/>
            <a:ext cx="2102760" cy="1193400"/>
          </a:xfrm>
          <a:prstGeom prst="roundRect">
            <a:avLst>
              <a:gd name="adj" fmla="val 16667"/>
            </a:avLst>
          </a:prstGeom>
          <a:gradFill>
            <a:gsLst>
              <a:gs pos="0">
                <a:srgbClr val="000000"/>
              </a:gs>
              <a:gs pos="100000">
                <a:srgbClr val="4B4B4B"/>
              </a:gs>
            </a:gsLst>
            <a:lin ang="16200000"/>
          </a:gradFill>
          <a:ln w="6480">
            <a:solidFill>
              <a:srgbClr val="000000"/>
            </a:solidFill>
            <a:miter/>
          </a:ln>
        </p:spPr>
        <p:txBody>
          <a:bodyPr lIns="90000" tIns="45000" rIns="90000" bIns="45000" anchor="ctr"/>
          <a:lstStyle/>
          <a:p>
            <a:pPr algn="ctr">
              <a:lnSpc>
                <a:spcPct val="100000"/>
              </a:lnSpc>
            </a:pPr>
            <a:r>
              <a:rPr lang="en-US" sz="2200">
                <a:solidFill>
                  <a:srgbClr val="FFFF00"/>
                </a:solidFill>
                <a:latin typeface="Calibri"/>
              </a:rPr>
              <a:t>Data Association</a:t>
            </a:r>
            <a:endParaRPr/>
          </a:p>
        </p:txBody>
      </p:sp>
      <p:sp>
        <p:nvSpPr>
          <p:cNvPr id="78" name="CustomShape 5"/>
          <p:cNvSpPr/>
          <p:nvPr/>
        </p:nvSpPr>
        <p:spPr>
          <a:xfrm>
            <a:off x="3093120" y="2286000"/>
            <a:ext cx="472680" cy="655560"/>
          </a:xfrm>
          <a:prstGeom prst="rightArrow">
            <a:avLst>
              <a:gd name="adj1" fmla="val 50000"/>
              <a:gd name="adj2" fmla="val 50000"/>
            </a:avLst>
          </a:prstGeom>
          <a:solidFill>
            <a:srgbClr val="000000"/>
          </a:solidFill>
          <a:ln w="12600">
            <a:noFill/>
          </a:ln>
        </p:spPr>
      </p:sp>
      <p:sp>
        <p:nvSpPr>
          <p:cNvPr id="79" name="CustomShape 6"/>
          <p:cNvSpPr/>
          <p:nvPr/>
        </p:nvSpPr>
        <p:spPr>
          <a:xfrm>
            <a:off x="5927760" y="2377440"/>
            <a:ext cx="472680" cy="655560"/>
          </a:xfrm>
          <a:prstGeom prst="rightArrow">
            <a:avLst>
              <a:gd name="adj1" fmla="val 50000"/>
              <a:gd name="adj2" fmla="val 50000"/>
            </a:avLst>
          </a:prstGeom>
          <a:solidFill>
            <a:srgbClr val="000000"/>
          </a:solidFill>
          <a:ln w="12600">
            <a:noFill/>
          </a:ln>
        </p:spPr>
      </p:sp>
      <p:sp>
        <p:nvSpPr>
          <p:cNvPr id="80" name="CustomShape 7"/>
          <p:cNvSpPr/>
          <p:nvPr/>
        </p:nvSpPr>
        <p:spPr>
          <a:xfrm>
            <a:off x="6492240" y="2103120"/>
            <a:ext cx="2194200" cy="1126080"/>
          </a:xfrm>
          <a:prstGeom prst="roundRect">
            <a:avLst>
              <a:gd name="adj" fmla="val 16667"/>
            </a:avLst>
          </a:prstGeom>
          <a:gradFill>
            <a:gsLst>
              <a:gs pos="0">
                <a:srgbClr val="9D9D9D"/>
              </a:gs>
              <a:gs pos="100000">
                <a:srgbClr val="909090"/>
              </a:gs>
            </a:gsLst>
            <a:lin ang="5400000"/>
          </a:gradFill>
          <a:ln w="6480">
            <a:solidFill>
              <a:srgbClr val="000000"/>
            </a:solidFill>
            <a:miter/>
          </a:ln>
        </p:spPr>
        <p:txBody>
          <a:bodyPr lIns="90000" tIns="45000" rIns="90000" bIns="45000" anchor="ctr"/>
          <a:lstStyle/>
          <a:p>
            <a:pPr algn="ctr">
              <a:lnSpc>
                <a:spcPct val="100000"/>
              </a:lnSpc>
            </a:pPr>
            <a:r>
              <a:rPr lang="en-US" sz="2200">
                <a:solidFill>
                  <a:srgbClr val="000000"/>
                </a:solidFill>
                <a:latin typeface="Calibri"/>
              </a:rPr>
              <a:t>Tracks</a:t>
            </a:r>
            <a:endParaRPr/>
          </a:p>
        </p:txBody>
      </p:sp>
      <p:sp>
        <p:nvSpPr>
          <p:cNvPr id="81" name="CustomShape 8"/>
          <p:cNvSpPr/>
          <p:nvPr/>
        </p:nvSpPr>
        <p:spPr>
          <a:xfrm>
            <a:off x="712440" y="2834640"/>
            <a:ext cx="9071280" cy="3498120"/>
          </a:xfrm>
          <a:prstGeom prst="rect">
            <a:avLst/>
          </a:prstGeom>
          <a:noFill/>
          <a:ln>
            <a:noFill/>
          </a:ln>
        </p:spPr>
        <p:txBody>
          <a:bodyPr lIns="0" tIns="0" rIns="0" bIns="0" anchor="ctr"/>
          <a:lstStyle/>
          <a:p>
            <a:pPr marL="342900" indent="-342900">
              <a:lnSpc>
                <a:spcPct val="100000"/>
              </a:lnSpc>
              <a:buSzPct val="45000"/>
              <a:buFont typeface="Wingdings" panose="05000000000000000000" pitchFamily="2" charset="2"/>
              <a:buChar char="q"/>
            </a:pPr>
            <a:r>
              <a:rPr lang="en-US" sz="2200" dirty="0">
                <a:latin typeface="Arial"/>
              </a:rPr>
              <a:t>Input can be </a:t>
            </a:r>
            <a:r>
              <a:rPr lang="en-US" sz="2200" dirty="0" err="1">
                <a:latin typeface="Arial"/>
              </a:rPr>
              <a:t>avi</a:t>
            </a:r>
            <a:r>
              <a:rPr lang="en-US" sz="2200" dirty="0">
                <a:latin typeface="Arial"/>
              </a:rPr>
              <a:t> or mp4 video, converted to jpg frames using </a:t>
            </a:r>
            <a:r>
              <a:rPr lang="en-US" sz="2200" dirty="0" err="1">
                <a:latin typeface="Arial"/>
              </a:rPr>
              <a:t>videosequence</a:t>
            </a:r>
            <a:r>
              <a:rPr lang="en-US" sz="2200" dirty="0">
                <a:latin typeface="Arial"/>
              </a:rPr>
              <a:t> library</a:t>
            </a:r>
            <a:endParaRPr dirty="0"/>
          </a:p>
          <a:p>
            <a:pPr marL="342900" indent="-342900">
              <a:lnSpc>
                <a:spcPct val="100000"/>
              </a:lnSpc>
              <a:buSzPct val="45000"/>
              <a:buFont typeface="Wingdings" panose="05000000000000000000" pitchFamily="2" charset="2"/>
              <a:buChar char="q"/>
            </a:pPr>
            <a:r>
              <a:rPr lang="en-US" sz="2200" dirty="0">
                <a:latin typeface="Arial"/>
              </a:rPr>
              <a:t>Human detection use yolo </a:t>
            </a:r>
            <a:r>
              <a:rPr lang="en-US" sz="2200" dirty="0" err="1">
                <a:latin typeface="Arial"/>
              </a:rPr>
              <a:t>darkflow</a:t>
            </a:r>
            <a:r>
              <a:rPr lang="en-US" sz="2200" dirty="0">
                <a:latin typeface="Arial"/>
              </a:rPr>
              <a:t>. It gives 4 </a:t>
            </a:r>
            <a:r>
              <a:rPr lang="en-US" sz="2200" dirty="0" err="1">
                <a:latin typeface="Arial"/>
              </a:rPr>
              <a:t>bboxes</a:t>
            </a:r>
            <a:r>
              <a:rPr lang="en-US" sz="2200" dirty="0">
                <a:latin typeface="Arial"/>
              </a:rPr>
              <a:t> coordinates. So we have 4 parameters as input for data association</a:t>
            </a:r>
            <a:endParaRPr dirty="0"/>
          </a:p>
          <a:p>
            <a:pPr marL="342900" indent="-342900">
              <a:lnSpc>
                <a:spcPct val="100000"/>
              </a:lnSpc>
              <a:buSzPct val="45000"/>
              <a:buFont typeface="Wingdings" panose="05000000000000000000" pitchFamily="2" charset="2"/>
              <a:buChar char="q"/>
            </a:pPr>
            <a:r>
              <a:rPr lang="en-US" sz="2200" dirty="0">
                <a:latin typeface="Arial"/>
              </a:rPr>
              <a:t>Data association use GMMCP algorithm</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504000" y="301320"/>
            <a:ext cx="9071280" cy="1261800"/>
          </a:xfrm>
          <a:prstGeom prst="rect">
            <a:avLst/>
          </a:prstGeom>
          <a:noFill/>
          <a:ln>
            <a:noFill/>
          </a:ln>
        </p:spPr>
        <p:txBody>
          <a:bodyPr lIns="0" tIns="0" rIns="0" bIns="0" anchor="ctr"/>
          <a:lstStyle/>
          <a:p>
            <a:pPr algn="ctr">
              <a:lnSpc>
                <a:spcPct val="90000"/>
              </a:lnSpc>
            </a:pPr>
            <a:r>
              <a:rPr lang="en-US" sz="4400">
                <a:solidFill>
                  <a:srgbClr val="000000"/>
                </a:solidFill>
                <a:latin typeface="Calibri Light"/>
              </a:rPr>
              <a:t>Data Association</a:t>
            </a:r>
            <a:endParaRPr/>
          </a:p>
        </p:txBody>
      </p:sp>
      <p:sp>
        <p:nvSpPr>
          <p:cNvPr id="83" name="CustomShape 2"/>
          <p:cNvSpPr/>
          <p:nvPr/>
        </p:nvSpPr>
        <p:spPr>
          <a:xfrm>
            <a:off x="504000" y="1769040"/>
            <a:ext cx="9071280" cy="4384080"/>
          </a:xfrm>
          <a:prstGeom prst="rect">
            <a:avLst/>
          </a:prstGeom>
          <a:noFill/>
          <a:ln>
            <a:noFill/>
          </a:ln>
        </p:spPr>
        <p:txBody>
          <a:bodyPr lIns="0" tIns="0" rIns="0" bIns="0" anchor="ctr"/>
          <a:lstStyle/>
          <a:p>
            <a:pPr>
              <a:lnSpc>
                <a:spcPct val="100000"/>
              </a:lnSpc>
            </a:pPr>
            <a:endParaRPr/>
          </a:p>
          <a:p>
            <a:pPr>
              <a:lnSpc>
                <a:spcPct val="100000"/>
              </a:lnSpc>
            </a:pPr>
            <a:endParaRPr/>
          </a:p>
        </p:txBody>
      </p:sp>
      <p:sp>
        <p:nvSpPr>
          <p:cNvPr id="84" name="CustomShape 3"/>
          <p:cNvSpPr/>
          <p:nvPr/>
        </p:nvSpPr>
        <p:spPr>
          <a:xfrm>
            <a:off x="365760" y="4114800"/>
            <a:ext cx="9071280" cy="4384080"/>
          </a:xfrm>
          <a:prstGeom prst="rect">
            <a:avLst/>
          </a:prstGeom>
          <a:noFill/>
          <a:ln>
            <a:noFill/>
          </a:ln>
        </p:spPr>
        <p:txBody>
          <a:bodyPr lIns="0" tIns="0" rIns="0" bIns="0" anchor="ctr"/>
          <a:lstStyle/>
          <a:p>
            <a:pPr>
              <a:lnSpc>
                <a:spcPct val="100000"/>
              </a:lnSpc>
            </a:pPr>
            <a:endParaRPr dirty="0"/>
          </a:p>
          <a:p>
            <a:pPr>
              <a:lnSpc>
                <a:spcPct val="100000"/>
              </a:lnSpc>
            </a:pPr>
            <a:endParaRPr dirty="0"/>
          </a:p>
          <a:p>
            <a:pPr>
              <a:lnSpc>
                <a:spcPct val="100000"/>
              </a:lnSpc>
              <a:buSzPct val="45000"/>
            </a:pPr>
            <a:r>
              <a:rPr lang="en-US" dirty="0">
                <a:latin typeface="Arial"/>
              </a:rPr>
              <a:t>The limited-locality-methods in bipartite matching do not carry the information out of their current locality (i.e. no edges to or from the frames other than 3 and 4). So, it makes difficulties to handle occlusion. Meanwhile, GMMCP matching gather all information in temporal global frames makes easier to handle occlusion by incorporating other detections in other frames.</a:t>
            </a:r>
            <a:endParaRPr dirty="0"/>
          </a:p>
        </p:txBody>
      </p:sp>
      <p:sp>
        <p:nvSpPr>
          <p:cNvPr id="85" name="Line 4"/>
          <p:cNvSpPr/>
          <p:nvPr/>
        </p:nvSpPr>
        <p:spPr>
          <a:xfrm>
            <a:off x="4937760" y="1563480"/>
            <a:ext cx="0" cy="3602880"/>
          </a:xfrm>
          <a:prstGeom prst="line">
            <a:avLst/>
          </a:prstGeom>
          <a:ln w="9360" cap="rnd">
            <a:solidFill>
              <a:srgbClr val="4A7EBB"/>
            </a:solidFill>
            <a:custDash>
              <a:ds d="0" sp="1225000000"/>
            </a:custDash>
            <a:round/>
          </a:ln>
        </p:spPr>
      </p:sp>
      <p:sp>
        <p:nvSpPr>
          <p:cNvPr id="86" name="CustomShape 5"/>
          <p:cNvSpPr/>
          <p:nvPr/>
        </p:nvSpPr>
        <p:spPr>
          <a:xfrm>
            <a:off x="605160" y="2086920"/>
            <a:ext cx="1195560" cy="1484280"/>
          </a:xfrm>
          <a:prstGeom prst="ellipse">
            <a:avLst/>
          </a:prstGeom>
          <a:gradFill>
            <a:gsLst>
              <a:gs pos="0">
                <a:srgbClr val="D0D0D0"/>
              </a:gs>
              <a:gs pos="100000">
                <a:srgbClr val="EDEDED"/>
              </a:gs>
            </a:gsLst>
            <a:lin ang="16200000"/>
          </a:gradFill>
          <a:ln w="9360">
            <a:solidFill>
              <a:srgbClr val="000000"/>
            </a:solidFill>
            <a:round/>
          </a:ln>
        </p:spPr>
      </p:sp>
      <p:pic>
        <p:nvPicPr>
          <p:cNvPr id="87" name="Picture 6"/>
          <p:cNvPicPr/>
          <p:nvPr/>
        </p:nvPicPr>
        <p:blipFill>
          <a:blip r:embed="rId2"/>
          <a:stretch>
            <a:fillRect/>
          </a:stretch>
        </p:blipFill>
        <p:spPr>
          <a:xfrm>
            <a:off x="1098720" y="2148480"/>
            <a:ext cx="227520" cy="609480"/>
          </a:xfrm>
          <a:prstGeom prst="rect">
            <a:avLst/>
          </a:prstGeom>
          <a:ln>
            <a:noFill/>
          </a:ln>
        </p:spPr>
      </p:pic>
      <p:pic>
        <p:nvPicPr>
          <p:cNvPr id="88" name="Picture 2"/>
          <p:cNvPicPr/>
          <p:nvPr/>
        </p:nvPicPr>
        <p:blipFill>
          <a:blip r:embed="rId3"/>
          <a:stretch>
            <a:fillRect/>
          </a:stretch>
        </p:blipFill>
        <p:spPr>
          <a:xfrm>
            <a:off x="784800" y="2570400"/>
            <a:ext cx="261360" cy="669600"/>
          </a:xfrm>
          <a:prstGeom prst="rect">
            <a:avLst/>
          </a:prstGeom>
          <a:ln>
            <a:noFill/>
          </a:ln>
        </p:spPr>
      </p:pic>
      <p:pic>
        <p:nvPicPr>
          <p:cNvPr id="89" name="Picture 20"/>
          <p:cNvPicPr/>
          <p:nvPr/>
        </p:nvPicPr>
        <p:blipFill>
          <a:blip r:embed="rId4"/>
          <a:stretch>
            <a:fillRect/>
          </a:stretch>
        </p:blipFill>
        <p:spPr>
          <a:xfrm>
            <a:off x="1377000" y="2570400"/>
            <a:ext cx="264960" cy="669600"/>
          </a:xfrm>
          <a:prstGeom prst="rect">
            <a:avLst/>
          </a:prstGeom>
          <a:ln w="9360">
            <a:solidFill>
              <a:srgbClr val="000000"/>
            </a:solidFill>
            <a:miter/>
          </a:ln>
        </p:spPr>
      </p:pic>
      <p:sp>
        <p:nvSpPr>
          <p:cNvPr id="90" name="CustomShape 6"/>
          <p:cNvSpPr/>
          <p:nvPr/>
        </p:nvSpPr>
        <p:spPr>
          <a:xfrm>
            <a:off x="1645920" y="3566520"/>
            <a:ext cx="1094760" cy="1164600"/>
          </a:xfrm>
          <a:prstGeom prst="ellipse">
            <a:avLst/>
          </a:prstGeom>
          <a:gradFill>
            <a:gsLst>
              <a:gs pos="0">
                <a:srgbClr val="D0D0D0"/>
              </a:gs>
              <a:gs pos="100000">
                <a:srgbClr val="EDEDED"/>
              </a:gs>
            </a:gsLst>
            <a:lin ang="16200000"/>
          </a:gradFill>
          <a:ln w="9360">
            <a:solidFill>
              <a:srgbClr val="000000"/>
            </a:solidFill>
            <a:round/>
          </a:ln>
        </p:spPr>
      </p:sp>
      <p:sp>
        <p:nvSpPr>
          <p:cNvPr id="91" name="CustomShape 7"/>
          <p:cNvSpPr/>
          <p:nvPr/>
        </p:nvSpPr>
        <p:spPr>
          <a:xfrm>
            <a:off x="1983600" y="1553760"/>
            <a:ext cx="1195560" cy="1286280"/>
          </a:xfrm>
          <a:prstGeom prst="ellipse">
            <a:avLst/>
          </a:prstGeom>
          <a:gradFill>
            <a:gsLst>
              <a:gs pos="0">
                <a:srgbClr val="D0D0D0"/>
              </a:gs>
              <a:gs pos="100000">
                <a:srgbClr val="EDEDED"/>
              </a:gs>
            </a:gsLst>
            <a:lin ang="16200000"/>
          </a:gradFill>
          <a:ln w="9360">
            <a:solidFill>
              <a:srgbClr val="000000"/>
            </a:solidFill>
            <a:round/>
          </a:ln>
        </p:spPr>
      </p:sp>
      <p:sp>
        <p:nvSpPr>
          <p:cNvPr id="92" name="CustomShape 8"/>
          <p:cNvSpPr/>
          <p:nvPr/>
        </p:nvSpPr>
        <p:spPr>
          <a:xfrm>
            <a:off x="2906640" y="3650040"/>
            <a:ext cx="1195560" cy="1287360"/>
          </a:xfrm>
          <a:prstGeom prst="ellipse">
            <a:avLst/>
          </a:prstGeom>
          <a:gradFill>
            <a:gsLst>
              <a:gs pos="0">
                <a:srgbClr val="D0D0D0"/>
              </a:gs>
              <a:gs pos="100000">
                <a:srgbClr val="EDEDED"/>
              </a:gs>
            </a:gsLst>
            <a:lin ang="16200000"/>
          </a:gradFill>
          <a:ln w="9360">
            <a:solidFill>
              <a:srgbClr val="000000"/>
            </a:solidFill>
            <a:round/>
          </a:ln>
        </p:spPr>
      </p:sp>
      <p:sp>
        <p:nvSpPr>
          <p:cNvPr id="93" name="CustomShape 9"/>
          <p:cNvSpPr/>
          <p:nvPr/>
        </p:nvSpPr>
        <p:spPr>
          <a:xfrm>
            <a:off x="3434040" y="1791720"/>
            <a:ext cx="1195560" cy="1484280"/>
          </a:xfrm>
          <a:prstGeom prst="ellipse">
            <a:avLst/>
          </a:prstGeom>
          <a:gradFill>
            <a:gsLst>
              <a:gs pos="0">
                <a:srgbClr val="D0D0D0"/>
              </a:gs>
              <a:gs pos="100000">
                <a:srgbClr val="EDEDED"/>
              </a:gs>
            </a:gsLst>
            <a:lin ang="16200000"/>
          </a:gradFill>
          <a:ln w="9360">
            <a:solidFill>
              <a:srgbClr val="000000"/>
            </a:solidFill>
            <a:round/>
          </a:ln>
        </p:spPr>
      </p:sp>
      <p:pic>
        <p:nvPicPr>
          <p:cNvPr id="94" name="Picture 2"/>
          <p:cNvPicPr/>
          <p:nvPr/>
        </p:nvPicPr>
        <p:blipFill>
          <a:blip r:embed="rId3"/>
          <a:stretch>
            <a:fillRect/>
          </a:stretch>
        </p:blipFill>
        <p:spPr>
          <a:xfrm>
            <a:off x="3614040" y="2275200"/>
            <a:ext cx="261360" cy="669600"/>
          </a:xfrm>
          <a:prstGeom prst="rect">
            <a:avLst/>
          </a:prstGeom>
          <a:ln>
            <a:noFill/>
          </a:ln>
        </p:spPr>
      </p:pic>
      <p:pic>
        <p:nvPicPr>
          <p:cNvPr id="95" name="Picture 6"/>
          <p:cNvPicPr/>
          <p:nvPr/>
        </p:nvPicPr>
        <p:blipFill>
          <a:blip r:embed="rId4"/>
          <a:stretch>
            <a:fillRect/>
          </a:stretch>
        </p:blipFill>
        <p:spPr>
          <a:xfrm>
            <a:off x="4206240" y="2275200"/>
            <a:ext cx="264960" cy="669600"/>
          </a:xfrm>
          <a:prstGeom prst="rect">
            <a:avLst/>
          </a:prstGeom>
          <a:ln w="9360">
            <a:solidFill>
              <a:srgbClr val="000000"/>
            </a:solidFill>
            <a:miter/>
          </a:ln>
        </p:spPr>
      </p:pic>
      <p:sp>
        <p:nvSpPr>
          <p:cNvPr id="96" name="Line 10"/>
          <p:cNvSpPr/>
          <p:nvPr/>
        </p:nvSpPr>
        <p:spPr>
          <a:xfrm flipH="1">
            <a:off x="3217680" y="2945520"/>
            <a:ext cx="527040" cy="967320"/>
          </a:xfrm>
          <a:prstGeom prst="line">
            <a:avLst/>
          </a:prstGeom>
          <a:ln w="9360">
            <a:solidFill>
              <a:srgbClr val="595959"/>
            </a:solidFill>
            <a:round/>
          </a:ln>
        </p:spPr>
      </p:sp>
      <p:sp>
        <p:nvSpPr>
          <p:cNvPr id="97" name="Line 11"/>
          <p:cNvSpPr/>
          <p:nvPr/>
        </p:nvSpPr>
        <p:spPr>
          <a:xfrm flipH="1">
            <a:off x="3504600" y="2945520"/>
            <a:ext cx="240120" cy="1320840"/>
          </a:xfrm>
          <a:prstGeom prst="line">
            <a:avLst/>
          </a:prstGeom>
          <a:ln w="6480">
            <a:solidFill>
              <a:srgbClr val="262626"/>
            </a:solidFill>
            <a:round/>
          </a:ln>
        </p:spPr>
      </p:sp>
      <p:sp>
        <p:nvSpPr>
          <p:cNvPr id="98" name="Line 12"/>
          <p:cNvSpPr/>
          <p:nvPr/>
        </p:nvSpPr>
        <p:spPr>
          <a:xfrm>
            <a:off x="3744720" y="2945520"/>
            <a:ext cx="67320" cy="967320"/>
          </a:xfrm>
          <a:prstGeom prst="line">
            <a:avLst/>
          </a:prstGeom>
          <a:ln w="6480">
            <a:solidFill>
              <a:srgbClr val="262626"/>
            </a:solidFill>
            <a:round/>
          </a:ln>
        </p:spPr>
      </p:sp>
      <p:sp>
        <p:nvSpPr>
          <p:cNvPr id="99" name="Line 13"/>
          <p:cNvSpPr/>
          <p:nvPr/>
        </p:nvSpPr>
        <p:spPr>
          <a:xfrm flipH="1">
            <a:off x="3217680" y="2486520"/>
            <a:ext cx="828000" cy="1426320"/>
          </a:xfrm>
          <a:prstGeom prst="line">
            <a:avLst/>
          </a:prstGeom>
          <a:ln w="6480">
            <a:solidFill>
              <a:srgbClr val="262626"/>
            </a:solidFill>
            <a:round/>
          </a:ln>
        </p:spPr>
      </p:sp>
      <p:sp>
        <p:nvSpPr>
          <p:cNvPr id="100" name="Line 14"/>
          <p:cNvSpPr/>
          <p:nvPr/>
        </p:nvSpPr>
        <p:spPr>
          <a:xfrm flipH="1">
            <a:off x="3504600" y="2486520"/>
            <a:ext cx="541080" cy="1779840"/>
          </a:xfrm>
          <a:prstGeom prst="line">
            <a:avLst/>
          </a:prstGeom>
          <a:ln w="9360">
            <a:solidFill>
              <a:srgbClr val="595959"/>
            </a:solidFill>
            <a:round/>
          </a:ln>
        </p:spPr>
      </p:sp>
      <p:sp>
        <p:nvSpPr>
          <p:cNvPr id="101" name="Line 15"/>
          <p:cNvSpPr/>
          <p:nvPr/>
        </p:nvSpPr>
        <p:spPr>
          <a:xfrm flipH="1">
            <a:off x="3812040" y="2497320"/>
            <a:ext cx="229680" cy="1415520"/>
          </a:xfrm>
          <a:prstGeom prst="line">
            <a:avLst/>
          </a:prstGeom>
          <a:ln w="6480">
            <a:solidFill>
              <a:srgbClr val="262626"/>
            </a:solidFill>
            <a:round/>
          </a:ln>
        </p:spPr>
      </p:sp>
      <p:sp>
        <p:nvSpPr>
          <p:cNvPr id="102" name="Line 16"/>
          <p:cNvSpPr/>
          <p:nvPr/>
        </p:nvSpPr>
        <p:spPr>
          <a:xfrm flipH="1">
            <a:off x="3217680" y="2945520"/>
            <a:ext cx="1121040" cy="967320"/>
          </a:xfrm>
          <a:prstGeom prst="line">
            <a:avLst/>
          </a:prstGeom>
          <a:ln w="6480">
            <a:solidFill>
              <a:srgbClr val="262626"/>
            </a:solidFill>
            <a:round/>
          </a:ln>
        </p:spPr>
      </p:sp>
      <p:sp>
        <p:nvSpPr>
          <p:cNvPr id="103" name="Line 17"/>
          <p:cNvSpPr/>
          <p:nvPr/>
        </p:nvSpPr>
        <p:spPr>
          <a:xfrm flipH="1">
            <a:off x="3504600" y="2945520"/>
            <a:ext cx="834120" cy="1320840"/>
          </a:xfrm>
          <a:prstGeom prst="line">
            <a:avLst/>
          </a:prstGeom>
          <a:ln w="6480">
            <a:solidFill>
              <a:srgbClr val="262626"/>
            </a:solidFill>
            <a:round/>
          </a:ln>
        </p:spPr>
      </p:sp>
      <p:sp>
        <p:nvSpPr>
          <p:cNvPr id="104" name="Line 18"/>
          <p:cNvSpPr/>
          <p:nvPr/>
        </p:nvSpPr>
        <p:spPr>
          <a:xfrm flipH="1">
            <a:off x="3812040" y="2945520"/>
            <a:ext cx="526680" cy="967320"/>
          </a:xfrm>
          <a:prstGeom prst="line">
            <a:avLst/>
          </a:prstGeom>
          <a:ln w="9360">
            <a:solidFill>
              <a:srgbClr val="595959"/>
            </a:solidFill>
            <a:round/>
          </a:ln>
        </p:spPr>
      </p:sp>
      <p:sp>
        <p:nvSpPr>
          <p:cNvPr id="105" name="CustomShape 19"/>
          <p:cNvSpPr/>
          <p:nvPr/>
        </p:nvSpPr>
        <p:spPr>
          <a:xfrm>
            <a:off x="3596040" y="2280600"/>
            <a:ext cx="261360" cy="653760"/>
          </a:xfrm>
          <a:prstGeom prst="rect">
            <a:avLst/>
          </a:prstGeom>
          <a:noFill/>
          <a:ln w="25560">
            <a:solidFill>
              <a:srgbClr val="FFFF00"/>
            </a:solidFill>
            <a:round/>
          </a:ln>
        </p:spPr>
      </p:sp>
      <p:sp>
        <p:nvSpPr>
          <p:cNvPr id="106" name="CustomShape 20"/>
          <p:cNvSpPr/>
          <p:nvPr/>
        </p:nvSpPr>
        <p:spPr>
          <a:xfrm>
            <a:off x="4199040" y="2266560"/>
            <a:ext cx="273240" cy="669600"/>
          </a:xfrm>
          <a:prstGeom prst="rect">
            <a:avLst/>
          </a:prstGeom>
          <a:noFill/>
          <a:ln w="25560">
            <a:solidFill>
              <a:srgbClr val="FF0000"/>
            </a:solidFill>
            <a:round/>
          </a:ln>
        </p:spPr>
      </p:sp>
      <p:pic>
        <p:nvPicPr>
          <p:cNvPr id="107" name="Picture 2"/>
          <p:cNvPicPr/>
          <p:nvPr/>
        </p:nvPicPr>
        <p:blipFill>
          <a:blip r:embed="rId5"/>
          <a:stretch>
            <a:fillRect/>
          </a:stretch>
        </p:blipFill>
        <p:spPr>
          <a:xfrm>
            <a:off x="3682440" y="3913200"/>
            <a:ext cx="259920" cy="669600"/>
          </a:xfrm>
          <a:prstGeom prst="rect">
            <a:avLst/>
          </a:prstGeom>
          <a:ln>
            <a:noFill/>
          </a:ln>
        </p:spPr>
      </p:pic>
      <p:pic>
        <p:nvPicPr>
          <p:cNvPr id="108" name="Picture 3"/>
          <p:cNvPicPr/>
          <p:nvPr/>
        </p:nvPicPr>
        <p:blipFill>
          <a:blip r:embed="rId6"/>
          <a:stretch>
            <a:fillRect/>
          </a:stretch>
        </p:blipFill>
        <p:spPr>
          <a:xfrm>
            <a:off x="3923280" y="1872360"/>
            <a:ext cx="244440" cy="613800"/>
          </a:xfrm>
          <a:prstGeom prst="rect">
            <a:avLst/>
          </a:prstGeom>
          <a:ln>
            <a:noFill/>
          </a:ln>
        </p:spPr>
      </p:pic>
      <p:pic>
        <p:nvPicPr>
          <p:cNvPr id="109" name="Picture 4"/>
          <p:cNvPicPr/>
          <p:nvPr/>
        </p:nvPicPr>
        <p:blipFill>
          <a:blip r:embed="rId7"/>
          <a:stretch>
            <a:fillRect/>
          </a:stretch>
        </p:blipFill>
        <p:spPr>
          <a:xfrm>
            <a:off x="3087720" y="3925440"/>
            <a:ext cx="245160" cy="638640"/>
          </a:xfrm>
          <a:prstGeom prst="rect">
            <a:avLst/>
          </a:prstGeom>
          <a:ln>
            <a:noFill/>
          </a:ln>
        </p:spPr>
      </p:pic>
      <p:pic>
        <p:nvPicPr>
          <p:cNvPr id="110" name="Picture 6"/>
          <p:cNvPicPr/>
          <p:nvPr/>
        </p:nvPicPr>
        <p:blipFill>
          <a:blip r:embed="rId8"/>
          <a:stretch>
            <a:fillRect/>
          </a:stretch>
        </p:blipFill>
        <p:spPr>
          <a:xfrm>
            <a:off x="2782080" y="1827000"/>
            <a:ext cx="248400" cy="669600"/>
          </a:xfrm>
          <a:prstGeom prst="rect">
            <a:avLst/>
          </a:prstGeom>
          <a:ln>
            <a:noFill/>
          </a:ln>
        </p:spPr>
      </p:pic>
      <p:pic>
        <p:nvPicPr>
          <p:cNvPr id="111" name="Picture 7"/>
          <p:cNvPicPr/>
          <p:nvPr/>
        </p:nvPicPr>
        <p:blipFill>
          <a:blip r:embed="rId9"/>
          <a:stretch>
            <a:fillRect/>
          </a:stretch>
        </p:blipFill>
        <p:spPr>
          <a:xfrm>
            <a:off x="2157120" y="1803960"/>
            <a:ext cx="249480" cy="686160"/>
          </a:xfrm>
          <a:prstGeom prst="rect">
            <a:avLst/>
          </a:prstGeom>
          <a:ln>
            <a:noFill/>
          </a:ln>
        </p:spPr>
      </p:pic>
      <p:pic>
        <p:nvPicPr>
          <p:cNvPr id="112" name="Picture 6"/>
          <p:cNvPicPr/>
          <p:nvPr/>
        </p:nvPicPr>
        <p:blipFill>
          <a:blip r:embed="rId2"/>
          <a:stretch>
            <a:fillRect/>
          </a:stretch>
        </p:blipFill>
        <p:spPr>
          <a:xfrm>
            <a:off x="3390840" y="4266360"/>
            <a:ext cx="227520" cy="609480"/>
          </a:xfrm>
          <a:prstGeom prst="rect">
            <a:avLst/>
          </a:prstGeom>
          <a:ln>
            <a:noFill/>
          </a:ln>
        </p:spPr>
      </p:pic>
      <p:sp>
        <p:nvSpPr>
          <p:cNvPr id="113" name="CustomShape 21"/>
          <p:cNvSpPr/>
          <p:nvPr/>
        </p:nvSpPr>
        <p:spPr>
          <a:xfrm>
            <a:off x="3675600" y="3913200"/>
            <a:ext cx="273240" cy="669600"/>
          </a:xfrm>
          <a:prstGeom prst="rect">
            <a:avLst/>
          </a:prstGeom>
          <a:noFill/>
          <a:ln w="25560">
            <a:solidFill>
              <a:srgbClr val="FF0000"/>
            </a:solidFill>
            <a:round/>
          </a:ln>
        </p:spPr>
      </p:sp>
      <p:sp>
        <p:nvSpPr>
          <p:cNvPr id="114" name="CustomShape 22"/>
          <p:cNvSpPr/>
          <p:nvPr/>
        </p:nvSpPr>
        <p:spPr>
          <a:xfrm>
            <a:off x="3087000" y="3913200"/>
            <a:ext cx="261360" cy="653760"/>
          </a:xfrm>
          <a:prstGeom prst="rect">
            <a:avLst/>
          </a:prstGeom>
          <a:noFill/>
          <a:ln w="25560">
            <a:solidFill>
              <a:srgbClr val="FFFF00"/>
            </a:solidFill>
            <a:round/>
          </a:ln>
        </p:spPr>
      </p:sp>
      <p:sp>
        <p:nvSpPr>
          <p:cNvPr id="115" name="CustomShape 23"/>
          <p:cNvSpPr/>
          <p:nvPr/>
        </p:nvSpPr>
        <p:spPr>
          <a:xfrm>
            <a:off x="3908160" y="1881720"/>
            <a:ext cx="261360" cy="594360"/>
          </a:xfrm>
          <a:prstGeom prst="rect">
            <a:avLst/>
          </a:prstGeom>
          <a:noFill/>
          <a:ln w="25560">
            <a:solidFill>
              <a:srgbClr val="00B050"/>
            </a:solidFill>
            <a:round/>
          </a:ln>
        </p:spPr>
      </p:sp>
      <p:sp>
        <p:nvSpPr>
          <p:cNvPr id="116" name="CustomShape 24"/>
          <p:cNvSpPr/>
          <p:nvPr/>
        </p:nvSpPr>
        <p:spPr>
          <a:xfrm>
            <a:off x="3385800" y="4267080"/>
            <a:ext cx="237240" cy="594360"/>
          </a:xfrm>
          <a:prstGeom prst="rect">
            <a:avLst/>
          </a:prstGeom>
          <a:noFill/>
          <a:ln w="25560">
            <a:solidFill>
              <a:srgbClr val="00B050"/>
            </a:solidFill>
            <a:round/>
          </a:ln>
        </p:spPr>
      </p:sp>
      <p:pic>
        <p:nvPicPr>
          <p:cNvPr id="117" name="Picture 2"/>
          <p:cNvPicPr/>
          <p:nvPr/>
        </p:nvPicPr>
        <p:blipFill>
          <a:blip r:embed="rId10"/>
          <a:stretch>
            <a:fillRect/>
          </a:stretch>
        </p:blipFill>
        <p:spPr>
          <a:xfrm>
            <a:off x="1876680" y="3838320"/>
            <a:ext cx="266400" cy="669240"/>
          </a:xfrm>
          <a:prstGeom prst="rect">
            <a:avLst/>
          </a:prstGeom>
          <a:ln>
            <a:noFill/>
          </a:ln>
        </p:spPr>
      </p:pic>
      <p:pic>
        <p:nvPicPr>
          <p:cNvPr id="118" name="Picture 3"/>
          <p:cNvPicPr/>
          <p:nvPr/>
        </p:nvPicPr>
        <p:blipFill>
          <a:blip r:embed="rId11"/>
          <a:stretch>
            <a:fillRect/>
          </a:stretch>
        </p:blipFill>
        <p:spPr>
          <a:xfrm>
            <a:off x="2246760" y="3839760"/>
            <a:ext cx="266400" cy="654480"/>
          </a:xfrm>
          <a:prstGeom prst="rect">
            <a:avLst/>
          </a:prstGeom>
          <a:ln>
            <a:noFill/>
          </a:ln>
        </p:spPr>
      </p:pic>
      <p:sp>
        <p:nvSpPr>
          <p:cNvPr id="119" name="CustomShape 25"/>
          <p:cNvSpPr/>
          <p:nvPr/>
        </p:nvSpPr>
        <p:spPr>
          <a:xfrm>
            <a:off x="861120" y="1850400"/>
            <a:ext cx="68328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Frame 1</a:t>
            </a:r>
            <a:endParaRPr/>
          </a:p>
        </p:txBody>
      </p:sp>
      <p:sp>
        <p:nvSpPr>
          <p:cNvPr id="120" name="CustomShape 26"/>
          <p:cNvSpPr/>
          <p:nvPr/>
        </p:nvSpPr>
        <p:spPr>
          <a:xfrm>
            <a:off x="2614680" y="1359000"/>
            <a:ext cx="68328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Frame 2</a:t>
            </a:r>
            <a:endParaRPr/>
          </a:p>
        </p:txBody>
      </p:sp>
      <p:sp>
        <p:nvSpPr>
          <p:cNvPr id="121" name="CustomShape 27"/>
          <p:cNvSpPr/>
          <p:nvPr/>
        </p:nvSpPr>
        <p:spPr>
          <a:xfrm>
            <a:off x="4042080" y="471888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900">
                <a:solidFill>
                  <a:srgbClr val="000000"/>
                </a:solidFill>
                <a:latin typeface="Times New Roman"/>
              </a:rPr>
              <a:t>Frame 4</a:t>
            </a:r>
            <a:endParaRPr/>
          </a:p>
        </p:txBody>
      </p:sp>
      <p:sp>
        <p:nvSpPr>
          <p:cNvPr id="122" name="CustomShape 28"/>
          <p:cNvSpPr/>
          <p:nvPr/>
        </p:nvSpPr>
        <p:spPr>
          <a:xfrm>
            <a:off x="3697200" y="1557000"/>
            <a:ext cx="68328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Frame 3</a:t>
            </a:r>
            <a:endParaRPr/>
          </a:p>
        </p:txBody>
      </p:sp>
      <p:sp>
        <p:nvSpPr>
          <p:cNvPr id="123" name="CustomShape 29"/>
          <p:cNvSpPr/>
          <p:nvPr/>
        </p:nvSpPr>
        <p:spPr>
          <a:xfrm>
            <a:off x="1141560" y="4550400"/>
            <a:ext cx="68328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Frame 5</a:t>
            </a:r>
            <a:endParaRPr/>
          </a:p>
        </p:txBody>
      </p:sp>
      <p:sp>
        <p:nvSpPr>
          <p:cNvPr id="124" name="CustomShape 30"/>
          <p:cNvSpPr/>
          <p:nvPr/>
        </p:nvSpPr>
        <p:spPr>
          <a:xfrm>
            <a:off x="37800" y="1373040"/>
            <a:ext cx="1983600" cy="291960"/>
          </a:xfrm>
          <a:prstGeom prst="rect">
            <a:avLst/>
          </a:prstGeom>
          <a:noFill/>
          <a:ln w="6480">
            <a:noFill/>
          </a:ln>
        </p:spPr>
        <p:txBody>
          <a:bodyPr lIns="90000" tIns="182880" rIns="90000" bIns="182880" anchor="ctr"/>
          <a:lstStyle/>
          <a:p>
            <a:pPr algn="ctr">
              <a:lnSpc>
                <a:spcPct val="100000"/>
              </a:lnSpc>
            </a:pPr>
            <a:r>
              <a:rPr lang="en-US" sz="1200" i="1">
                <a:solidFill>
                  <a:srgbClr val="000000"/>
                </a:solidFill>
                <a:latin typeface="Times New Roman"/>
              </a:rPr>
              <a:t>Bipartite Matching</a:t>
            </a:r>
            <a:endParaRPr/>
          </a:p>
        </p:txBody>
      </p:sp>
      <p:sp>
        <p:nvSpPr>
          <p:cNvPr id="125" name="CustomShape 31"/>
          <p:cNvSpPr/>
          <p:nvPr/>
        </p:nvSpPr>
        <p:spPr>
          <a:xfrm>
            <a:off x="6378120" y="3636720"/>
            <a:ext cx="1146600" cy="1276920"/>
          </a:xfrm>
          <a:prstGeom prst="ellipse">
            <a:avLst/>
          </a:prstGeom>
          <a:gradFill>
            <a:gsLst>
              <a:gs pos="0">
                <a:srgbClr val="D0D0D0"/>
              </a:gs>
              <a:gs pos="100000">
                <a:srgbClr val="EDEDED"/>
              </a:gs>
            </a:gsLst>
            <a:lin ang="16200000"/>
          </a:gradFill>
          <a:ln w="9360">
            <a:solidFill>
              <a:srgbClr val="000000"/>
            </a:solidFill>
            <a:round/>
          </a:ln>
        </p:spPr>
      </p:sp>
      <p:pic>
        <p:nvPicPr>
          <p:cNvPr id="126" name="Picture 2"/>
          <p:cNvPicPr/>
          <p:nvPr/>
        </p:nvPicPr>
        <p:blipFill>
          <a:blip r:embed="rId10"/>
          <a:stretch>
            <a:fillRect/>
          </a:stretch>
        </p:blipFill>
        <p:spPr>
          <a:xfrm>
            <a:off x="6495840" y="4007160"/>
            <a:ext cx="266400" cy="669240"/>
          </a:xfrm>
          <a:prstGeom prst="rect">
            <a:avLst/>
          </a:prstGeom>
          <a:ln>
            <a:noFill/>
          </a:ln>
        </p:spPr>
      </p:pic>
      <p:pic>
        <p:nvPicPr>
          <p:cNvPr id="127" name="Picture 3"/>
          <p:cNvPicPr/>
          <p:nvPr/>
        </p:nvPicPr>
        <p:blipFill>
          <a:blip r:embed="rId11"/>
          <a:stretch>
            <a:fillRect/>
          </a:stretch>
        </p:blipFill>
        <p:spPr>
          <a:xfrm>
            <a:off x="7116480" y="4064040"/>
            <a:ext cx="266400" cy="654480"/>
          </a:xfrm>
          <a:prstGeom prst="rect">
            <a:avLst/>
          </a:prstGeom>
          <a:ln>
            <a:noFill/>
          </a:ln>
        </p:spPr>
      </p:pic>
      <p:sp>
        <p:nvSpPr>
          <p:cNvPr id="128" name="CustomShape 32"/>
          <p:cNvSpPr/>
          <p:nvPr/>
        </p:nvSpPr>
        <p:spPr>
          <a:xfrm>
            <a:off x="7690680" y="3832920"/>
            <a:ext cx="1195560" cy="1287360"/>
          </a:xfrm>
          <a:prstGeom prst="ellipse">
            <a:avLst/>
          </a:prstGeom>
          <a:gradFill>
            <a:gsLst>
              <a:gs pos="0">
                <a:srgbClr val="D0D0D0"/>
              </a:gs>
              <a:gs pos="100000">
                <a:srgbClr val="EDEDED"/>
              </a:gs>
            </a:gsLst>
            <a:lin ang="16200000"/>
          </a:gradFill>
          <a:ln w="9360">
            <a:solidFill>
              <a:srgbClr val="000000"/>
            </a:solidFill>
            <a:round/>
          </a:ln>
        </p:spPr>
      </p:sp>
      <p:pic>
        <p:nvPicPr>
          <p:cNvPr id="129" name="Picture 2"/>
          <p:cNvPicPr/>
          <p:nvPr/>
        </p:nvPicPr>
        <p:blipFill>
          <a:blip r:embed="rId5"/>
          <a:stretch>
            <a:fillRect/>
          </a:stretch>
        </p:blipFill>
        <p:spPr>
          <a:xfrm>
            <a:off x="8456040" y="4127040"/>
            <a:ext cx="259920" cy="669600"/>
          </a:xfrm>
          <a:prstGeom prst="rect">
            <a:avLst/>
          </a:prstGeom>
          <a:ln>
            <a:noFill/>
          </a:ln>
        </p:spPr>
      </p:pic>
      <p:pic>
        <p:nvPicPr>
          <p:cNvPr id="130" name="Picture 4"/>
          <p:cNvPicPr/>
          <p:nvPr/>
        </p:nvPicPr>
        <p:blipFill>
          <a:blip r:embed="rId7"/>
          <a:stretch>
            <a:fillRect/>
          </a:stretch>
        </p:blipFill>
        <p:spPr>
          <a:xfrm>
            <a:off x="7861680" y="4138920"/>
            <a:ext cx="245160" cy="638640"/>
          </a:xfrm>
          <a:prstGeom prst="rect">
            <a:avLst/>
          </a:prstGeom>
          <a:ln>
            <a:noFill/>
          </a:ln>
        </p:spPr>
      </p:pic>
      <p:pic>
        <p:nvPicPr>
          <p:cNvPr id="131" name="Picture 6"/>
          <p:cNvPicPr/>
          <p:nvPr/>
        </p:nvPicPr>
        <p:blipFill>
          <a:blip r:embed="rId2"/>
          <a:stretch>
            <a:fillRect/>
          </a:stretch>
        </p:blipFill>
        <p:spPr>
          <a:xfrm>
            <a:off x="8164800" y="4480200"/>
            <a:ext cx="227520" cy="609480"/>
          </a:xfrm>
          <a:prstGeom prst="rect">
            <a:avLst/>
          </a:prstGeom>
          <a:ln>
            <a:noFill/>
          </a:ln>
        </p:spPr>
      </p:pic>
      <p:sp>
        <p:nvSpPr>
          <p:cNvPr id="132" name="CustomShape 33"/>
          <p:cNvSpPr/>
          <p:nvPr/>
        </p:nvSpPr>
        <p:spPr>
          <a:xfrm>
            <a:off x="6767640" y="1736640"/>
            <a:ext cx="1195560" cy="1286280"/>
          </a:xfrm>
          <a:prstGeom prst="ellipse">
            <a:avLst/>
          </a:prstGeom>
          <a:gradFill>
            <a:gsLst>
              <a:gs pos="0">
                <a:srgbClr val="D0D0D0"/>
              </a:gs>
              <a:gs pos="100000">
                <a:srgbClr val="EDEDED"/>
              </a:gs>
            </a:gsLst>
            <a:lin ang="16200000"/>
          </a:gradFill>
          <a:ln w="9360">
            <a:solidFill>
              <a:srgbClr val="000000"/>
            </a:solidFill>
            <a:round/>
          </a:ln>
        </p:spPr>
      </p:sp>
      <p:pic>
        <p:nvPicPr>
          <p:cNvPr id="133" name="Picture 6"/>
          <p:cNvPicPr/>
          <p:nvPr/>
        </p:nvPicPr>
        <p:blipFill>
          <a:blip r:embed="rId8"/>
          <a:stretch>
            <a:fillRect/>
          </a:stretch>
        </p:blipFill>
        <p:spPr>
          <a:xfrm>
            <a:off x="7553160" y="1983240"/>
            <a:ext cx="248400" cy="669600"/>
          </a:xfrm>
          <a:prstGeom prst="rect">
            <a:avLst/>
          </a:prstGeom>
          <a:ln>
            <a:noFill/>
          </a:ln>
        </p:spPr>
      </p:pic>
      <p:pic>
        <p:nvPicPr>
          <p:cNvPr id="134" name="Picture 7"/>
          <p:cNvPicPr/>
          <p:nvPr/>
        </p:nvPicPr>
        <p:blipFill>
          <a:blip r:embed="rId9"/>
          <a:stretch>
            <a:fillRect/>
          </a:stretch>
        </p:blipFill>
        <p:spPr>
          <a:xfrm>
            <a:off x="6949800" y="1982160"/>
            <a:ext cx="249480" cy="686160"/>
          </a:xfrm>
          <a:prstGeom prst="rect">
            <a:avLst/>
          </a:prstGeom>
          <a:ln>
            <a:noFill/>
          </a:ln>
        </p:spPr>
      </p:pic>
      <p:sp>
        <p:nvSpPr>
          <p:cNvPr id="135" name="CustomShape 34"/>
          <p:cNvSpPr/>
          <p:nvPr/>
        </p:nvSpPr>
        <p:spPr>
          <a:xfrm>
            <a:off x="5388840" y="2269800"/>
            <a:ext cx="1195560" cy="1484280"/>
          </a:xfrm>
          <a:prstGeom prst="ellipse">
            <a:avLst/>
          </a:prstGeom>
          <a:gradFill>
            <a:gsLst>
              <a:gs pos="0">
                <a:srgbClr val="D0D0D0"/>
              </a:gs>
              <a:gs pos="100000">
                <a:srgbClr val="EDEDED"/>
              </a:gs>
            </a:gsLst>
            <a:lin ang="16200000"/>
          </a:gradFill>
          <a:ln w="9360">
            <a:solidFill>
              <a:srgbClr val="000000"/>
            </a:solidFill>
            <a:round/>
          </a:ln>
        </p:spPr>
      </p:sp>
      <p:pic>
        <p:nvPicPr>
          <p:cNvPr id="136" name="Picture 6"/>
          <p:cNvPicPr/>
          <p:nvPr/>
        </p:nvPicPr>
        <p:blipFill>
          <a:blip r:embed="rId2"/>
          <a:stretch>
            <a:fillRect/>
          </a:stretch>
        </p:blipFill>
        <p:spPr>
          <a:xfrm>
            <a:off x="5882760" y="2331360"/>
            <a:ext cx="227520" cy="609480"/>
          </a:xfrm>
          <a:prstGeom prst="rect">
            <a:avLst/>
          </a:prstGeom>
          <a:ln>
            <a:noFill/>
          </a:ln>
        </p:spPr>
      </p:pic>
      <p:pic>
        <p:nvPicPr>
          <p:cNvPr id="137" name="Picture 2"/>
          <p:cNvPicPr/>
          <p:nvPr/>
        </p:nvPicPr>
        <p:blipFill>
          <a:blip r:embed="rId3"/>
          <a:stretch>
            <a:fillRect/>
          </a:stretch>
        </p:blipFill>
        <p:spPr>
          <a:xfrm>
            <a:off x="5568840" y="2753280"/>
            <a:ext cx="261360" cy="669600"/>
          </a:xfrm>
          <a:prstGeom prst="rect">
            <a:avLst/>
          </a:prstGeom>
          <a:ln>
            <a:noFill/>
          </a:ln>
        </p:spPr>
      </p:pic>
      <p:pic>
        <p:nvPicPr>
          <p:cNvPr id="138" name="Picture 6"/>
          <p:cNvPicPr/>
          <p:nvPr/>
        </p:nvPicPr>
        <p:blipFill>
          <a:blip r:embed="rId4"/>
          <a:stretch>
            <a:fillRect/>
          </a:stretch>
        </p:blipFill>
        <p:spPr>
          <a:xfrm>
            <a:off x="6161040" y="2753280"/>
            <a:ext cx="264960" cy="669600"/>
          </a:xfrm>
          <a:prstGeom prst="rect">
            <a:avLst/>
          </a:prstGeom>
          <a:ln w="9360">
            <a:noFill/>
          </a:ln>
        </p:spPr>
      </p:pic>
      <p:sp>
        <p:nvSpPr>
          <p:cNvPr id="139" name="CustomShape 35"/>
          <p:cNvSpPr/>
          <p:nvPr/>
        </p:nvSpPr>
        <p:spPr>
          <a:xfrm>
            <a:off x="8218080" y="1974600"/>
            <a:ext cx="1195560" cy="1484280"/>
          </a:xfrm>
          <a:prstGeom prst="ellipse">
            <a:avLst/>
          </a:prstGeom>
          <a:gradFill>
            <a:gsLst>
              <a:gs pos="0">
                <a:srgbClr val="D0D0D0"/>
              </a:gs>
              <a:gs pos="100000">
                <a:srgbClr val="EDEDED"/>
              </a:gs>
            </a:gsLst>
            <a:lin ang="16200000"/>
          </a:gradFill>
          <a:ln w="9360">
            <a:solidFill>
              <a:srgbClr val="000000"/>
            </a:solidFill>
            <a:round/>
          </a:ln>
        </p:spPr>
      </p:sp>
      <p:pic>
        <p:nvPicPr>
          <p:cNvPr id="140" name="Picture 6"/>
          <p:cNvPicPr/>
          <p:nvPr/>
        </p:nvPicPr>
        <p:blipFill>
          <a:blip r:embed="rId2"/>
          <a:stretch>
            <a:fillRect/>
          </a:stretch>
        </p:blipFill>
        <p:spPr>
          <a:xfrm>
            <a:off x="8711640" y="2036160"/>
            <a:ext cx="227520" cy="609480"/>
          </a:xfrm>
          <a:prstGeom prst="rect">
            <a:avLst/>
          </a:prstGeom>
          <a:ln>
            <a:noFill/>
          </a:ln>
        </p:spPr>
      </p:pic>
      <p:pic>
        <p:nvPicPr>
          <p:cNvPr id="141" name="Picture 2"/>
          <p:cNvPicPr/>
          <p:nvPr/>
        </p:nvPicPr>
        <p:blipFill>
          <a:blip r:embed="rId3"/>
          <a:stretch>
            <a:fillRect/>
          </a:stretch>
        </p:blipFill>
        <p:spPr>
          <a:xfrm>
            <a:off x="8398080" y="2458080"/>
            <a:ext cx="261360" cy="669600"/>
          </a:xfrm>
          <a:prstGeom prst="rect">
            <a:avLst/>
          </a:prstGeom>
          <a:ln>
            <a:noFill/>
          </a:ln>
        </p:spPr>
      </p:pic>
      <p:pic>
        <p:nvPicPr>
          <p:cNvPr id="142" name="Picture 6"/>
          <p:cNvPicPr/>
          <p:nvPr/>
        </p:nvPicPr>
        <p:blipFill>
          <a:blip r:embed="rId4"/>
          <a:stretch>
            <a:fillRect/>
          </a:stretch>
        </p:blipFill>
        <p:spPr>
          <a:xfrm>
            <a:off x="8990280" y="2458080"/>
            <a:ext cx="264960" cy="669600"/>
          </a:xfrm>
          <a:prstGeom prst="rect">
            <a:avLst/>
          </a:prstGeom>
          <a:ln w="9360">
            <a:noFill/>
          </a:ln>
        </p:spPr>
      </p:pic>
      <p:sp>
        <p:nvSpPr>
          <p:cNvPr id="143" name="Line 36"/>
          <p:cNvSpPr/>
          <p:nvPr/>
        </p:nvSpPr>
        <p:spPr>
          <a:xfrm flipV="1">
            <a:off x="5996520" y="2668680"/>
            <a:ext cx="1078200" cy="272520"/>
          </a:xfrm>
          <a:prstGeom prst="line">
            <a:avLst/>
          </a:prstGeom>
          <a:ln w="9360">
            <a:solidFill>
              <a:srgbClr val="404040"/>
            </a:solidFill>
            <a:round/>
          </a:ln>
        </p:spPr>
      </p:sp>
      <p:sp>
        <p:nvSpPr>
          <p:cNvPr id="144" name="Line 37"/>
          <p:cNvSpPr/>
          <p:nvPr/>
        </p:nvSpPr>
        <p:spPr>
          <a:xfrm>
            <a:off x="5996520" y="2941200"/>
            <a:ext cx="1373400" cy="20520"/>
          </a:xfrm>
          <a:prstGeom prst="line">
            <a:avLst/>
          </a:prstGeom>
          <a:ln w="9360">
            <a:solidFill>
              <a:srgbClr val="404040"/>
            </a:solidFill>
            <a:round/>
          </a:ln>
        </p:spPr>
      </p:sp>
      <p:sp>
        <p:nvSpPr>
          <p:cNvPr id="145" name="Line 38"/>
          <p:cNvSpPr/>
          <p:nvPr/>
        </p:nvSpPr>
        <p:spPr>
          <a:xfrm flipV="1">
            <a:off x="5996520" y="2653200"/>
            <a:ext cx="1681200" cy="288000"/>
          </a:xfrm>
          <a:prstGeom prst="line">
            <a:avLst/>
          </a:prstGeom>
          <a:ln w="9360">
            <a:solidFill>
              <a:srgbClr val="404040"/>
            </a:solidFill>
            <a:round/>
          </a:ln>
        </p:spPr>
      </p:sp>
      <p:sp>
        <p:nvSpPr>
          <p:cNvPr id="146" name="Line 39"/>
          <p:cNvSpPr/>
          <p:nvPr/>
        </p:nvSpPr>
        <p:spPr>
          <a:xfrm flipV="1">
            <a:off x="6293520" y="2668680"/>
            <a:ext cx="781200" cy="84600"/>
          </a:xfrm>
          <a:prstGeom prst="line">
            <a:avLst/>
          </a:prstGeom>
          <a:ln w="9360">
            <a:solidFill>
              <a:srgbClr val="404040"/>
            </a:solidFill>
            <a:round/>
          </a:ln>
        </p:spPr>
      </p:sp>
      <p:sp>
        <p:nvSpPr>
          <p:cNvPr id="147" name="Line 40"/>
          <p:cNvSpPr/>
          <p:nvPr/>
        </p:nvSpPr>
        <p:spPr>
          <a:xfrm flipV="1">
            <a:off x="6293520" y="2653200"/>
            <a:ext cx="1384200" cy="100080"/>
          </a:xfrm>
          <a:prstGeom prst="line">
            <a:avLst/>
          </a:prstGeom>
          <a:ln w="9360">
            <a:solidFill>
              <a:srgbClr val="404040"/>
            </a:solidFill>
            <a:round/>
          </a:ln>
        </p:spPr>
      </p:sp>
      <p:sp>
        <p:nvSpPr>
          <p:cNvPr id="148" name="Line 41"/>
          <p:cNvSpPr/>
          <p:nvPr/>
        </p:nvSpPr>
        <p:spPr>
          <a:xfrm>
            <a:off x="5699520" y="2753280"/>
            <a:ext cx="1670400" cy="208440"/>
          </a:xfrm>
          <a:prstGeom prst="line">
            <a:avLst/>
          </a:prstGeom>
          <a:ln w="9360">
            <a:solidFill>
              <a:srgbClr val="404040"/>
            </a:solidFill>
            <a:round/>
          </a:ln>
        </p:spPr>
      </p:sp>
      <p:sp>
        <p:nvSpPr>
          <p:cNvPr id="149" name="Line 42"/>
          <p:cNvSpPr/>
          <p:nvPr/>
        </p:nvSpPr>
        <p:spPr>
          <a:xfrm flipV="1">
            <a:off x="5699520" y="2653200"/>
            <a:ext cx="1978200" cy="100080"/>
          </a:xfrm>
          <a:prstGeom prst="line">
            <a:avLst/>
          </a:prstGeom>
          <a:ln w="9360">
            <a:solidFill>
              <a:srgbClr val="404040"/>
            </a:solidFill>
            <a:round/>
          </a:ln>
        </p:spPr>
      </p:sp>
      <p:sp>
        <p:nvSpPr>
          <p:cNvPr id="150" name="Line 43"/>
          <p:cNvSpPr/>
          <p:nvPr/>
        </p:nvSpPr>
        <p:spPr>
          <a:xfrm flipV="1">
            <a:off x="6293520" y="2341080"/>
            <a:ext cx="2418120" cy="412200"/>
          </a:xfrm>
          <a:prstGeom prst="line">
            <a:avLst/>
          </a:prstGeom>
          <a:ln w="9360">
            <a:solidFill>
              <a:srgbClr val="404040"/>
            </a:solidFill>
            <a:round/>
          </a:ln>
        </p:spPr>
      </p:sp>
      <p:sp>
        <p:nvSpPr>
          <p:cNvPr id="151" name="Line 44"/>
          <p:cNvSpPr/>
          <p:nvPr/>
        </p:nvSpPr>
        <p:spPr>
          <a:xfrm flipV="1">
            <a:off x="6293520" y="2458080"/>
            <a:ext cx="2235240" cy="295200"/>
          </a:xfrm>
          <a:prstGeom prst="line">
            <a:avLst/>
          </a:prstGeom>
          <a:ln w="9360">
            <a:solidFill>
              <a:srgbClr val="404040"/>
            </a:solidFill>
            <a:round/>
          </a:ln>
        </p:spPr>
      </p:sp>
      <p:sp>
        <p:nvSpPr>
          <p:cNvPr id="152" name="Line 45"/>
          <p:cNvSpPr/>
          <p:nvPr/>
        </p:nvSpPr>
        <p:spPr>
          <a:xfrm>
            <a:off x="6293520" y="2753280"/>
            <a:ext cx="2829240" cy="375120"/>
          </a:xfrm>
          <a:prstGeom prst="line">
            <a:avLst/>
          </a:prstGeom>
          <a:ln w="9360">
            <a:solidFill>
              <a:srgbClr val="404040"/>
            </a:solidFill>
            <a:round/>
          </a:ln>
        </p:spPr>
      </p:sp>
      <p:sp>
        <p:nvSpPr>
          <p:cNvPr id="153" name="Line 46"/>
          <p:cNvSpPr/>
          <p:nvPr/>
        </p:nvSpPr>
        <p:spPr>
          <a:xfrm flipV="1">
            <a:off x="5996520" y="2341080"/>
            <a:ext cx="2715120" cy="600120"/>
          </a:xfrm>
          <a:prstGeom prst="line">
            <a:avLst/>
          </a:prstGeom>
          <a:ln w="9360">
            <a:solidFill>
              <a:srgbClr val="404040"/>
            </a:solidFill>
            <a:round/>
          </a:ln>
        </p:spPr>
      </p:sp>
      <p:sp>
        <p:nvSpPr>
          <p:cNvPr id="154" name="Line 47"/>
          <p:cNvSpPr/>
          <p:nvPr/>
        </p:nvSpPr>
        <p:spPr>
          <a:xfrm flipV="1">
            <a:off x="5996520" y="2458080"/>
            <a:ext cx="2532240" cy="483120"/>
          </a:xfrm>
          <a:prstGeom prst="line">
            <a:avLst/>
          </a:prstGeom>
          <a:ln w="9360">
            <a:solidFill>
              <a:srgbClr val="404040"/>
            </a:solidFill>
            <a:round/>
          </a:ln>
        </p:spPr>
      </p:sp>
      <p:sp>
        <p:nvSpPr>
          <p:cNvPr id="155" name="Line 48"/>
          <p:cNvSpPr/>
          <p:nvPr/>
        </p:nvSpPr>
        <p:spPr>
          <a:xfrm>
            <a:off x="5996520" y="2941200"/>
            <a:ext cx="3126240" cy="187200"/>
          </a:xfrm>
          <a:prstGeom prst="line">
            <a:avLst/>
          </a:prstGeom>
          <a:ln w="9360">
            <a:solidFill>
              <a:srgbClr val="404040"/>
            </a:solidFill>
            <a:round/>
          </a:ln>
        </p:spPr>
      </p:sp>
      <p:sp>
        <p:nvSpPr>
          <p:cNvPr id="156" name="Line 49"/>
          <p:cNvSpPr/>
          <p:nvPr/>
        </p:nvSpPr>
        <p:spPr>
          <a:xfrm flipV="1">
            <a:off x="5699520" y="2341080"/>
            <a:ext cx="3012120" cy="412200"/>
          </a:xfrm>
          <a:prstGeom prst="line">
            <a:avLst/>
          </a:prstGeom>
          <a:ln w="9360">
            <a:solidFill>
              <a:srgbClr val="404040"/>
            </a:solidFill>
            <a:round/>
          </a:ln>
        </p:spPr>
      </p:sp>
      <p:sp>
        <p:nvSpPr>
          <p:cNvPr id="157" name="Line 50"/>
          <p:cNvSpPr/>
          <p:nvPr/>
        </p:nvSpPr>
        <p:spPr>
          <a:xfrm>
            <a:off x="6293520" y="3423600"/>
            <a:ext cx="884880" cy="607320"/>
          </a:xfrm>
          <a:prstGeom prst="line">
            <a:avLst/>
          </a:prstGeom>
          <a:ln w="9360">
            <a:solidFill>
              <a:srgbClr val="404040"/>
            </a:solidFill>
            <a:round/>
          </a:ln>
        </p:spPr>
      </p:sp>
      <p:sp>
        <p:nvSpPr>
          <p:cNvPr id="158" name="Line 51"/>
          <p:cNvSpPr/>
          <p:nvPr/>
        </p:nvSpPr>
        <p:spPr>
          <a:xfrm>
            <a:off x="5699520" y="3423600"/>
            <a:ext cx="929520" cy="583560"/>
          </a:xfrm>
          <a:prstGeom prst="line">
            <a:avLst/>
          </a:prstGeom>
          <a:ln w="9360">
            <a:solidFill>
              <a:srgbClr val="404040"/>
            </a:solidFill>
            <a:round/>
          </a:ln>
        </p:spPr>
      </p:sp>
      <p:sp>
        <p:nvSpPr>
          <p:cNvPr id="159" name="Line 52"/>
          <p:cNvSpPr/>
          <p:nvPr/>
        </p:nvSpPr>
        <p:spPr>
          <a:xfrm>
            <a:off x="5996520" y="2941200"/>
            <a:ext cx="1987920" cy="1197720"/>
          </a:xfrm>
          <a:prstGeom prst="line">
            <a:avLst/>
          </a:prstGeom>
          <a:ln w="9360">
            <a:solidFill>
              <a:srgbClr val="404040"/>
            </a:solidFill>
            <a:round/>
          </a:ln>
        </p:spPr>
      </p:sp>
      <p:sp>
        <p:nvSpPr>
          <p:cNvPr id="160" name="Line 53"/>
          <p:cNvSpPr/>
          <p:nvPr/>
        </p:nvSpPr>
        <p:spPr>
          <a:xfrm>
            <a:off x="6293520" y="3423600"/>
            <a:ext cx="2292840" cy="703080"/>
          </a:xfrm>
          <a:prstGeom prst="line">
            <a:avLst/>
          </a:prstGeom>
          <a:ln w="9360">
            <a:solidFill>
              <a:srgbClr val="404040"/>
            </a:solidFill>
            <a:round/>
          </a:ln>
        </p:spPr>
      </p:sp>
      <p:sp>
        <p:nvSpPr>
          <p:cNvPr id="161" name="Line 54"/>
          <p:cNvSpPr/>
          <p:nvPr/>
        </p:nvSpPr>
        <p:spPr>
          <a:xfrm>
            <a:off x="6293520" y="3423600"/>
            <a:ext cx="2292840" cy="703080"/>
          </a:xfrm>
          <a:prstGeom prst="line">
            <a:avLst/>
          </a:prstGeom>
          <a:ln w="9360">
            <a:solidFill>
              <a:srgbClr val="404040"/>
            </a:solidFill>
            <a:round/>
          </a:ln>
        </p:spPr>
      </p:sp>
      <p:sp>
        <p:nvSpPr>
          <p:cNvPr id="162" name="Line 55"/>
          <p:cNvSpPr/>
          <p:nvPr/>
        </p:nvSpPr>
        <p:spPr>
          <a:xfrm>
            <a:off x="5699520" y="3423600"/>
            <a:ext cx="929520" cy="583560"/>
          </a:xfrm>
          <a:prstGeom prst="line">
            <a:avLst/>
          </a:prstGeom>
          <a:ln w="9360">
            <a:solidFill>
              <a:srgbClr val="404040"/>
            </a:solidFill>
            <a:round/>
          </a:ln>
        </p:spPr>
      </p:sp>
      <p:sp>
        <p:nvSpPr>
          <p:cNvPr id="163" name="Line 56"/>
          <p:cNvSpPr/>
          <p:nvPr/>
        </p:nvSpPr>
        <p:spPr>
          <a:xfrm>
            <a:off x="5699520" y="3423600"/>
            <a:ext cx="1550520" cy="640440"/>
          </a:xfrm>
          <a:prstGeom prst="line">
            <a:avLst/>
          </a:prstGeom>
          <a:ln w="9360">
            <a:solidFill>
              <a:srgbClr val="404040"/>
            </a:solidFill>
            <a:round/>
          </a:ln>
        </p:spPr>
      </p:sp>
      <p:sp>
        <p:nvSpPr>
          <p:cNvPr id="164" name="Line 57"/>
          <p:cNvSpPr/>
          <p:nvPr/>
        </p:nvSpPr>
        <p:spPr>
          <a:xfrm>
            <a:off x="5699520" y="3423600"/>
            <a:ext cx="2284920" cy="715320"/>
          </a:xfrm>
          <a:prstGeom prst="line">
            <a:avLst/>
          </a:prstGeom>
          <a:ln w="9360">
            <a:solidFill>
              <a:srgbClr val="404040"/>
            </a:solidFill>
            <a:round/>
          </a:ln>
        </p:spPr>
      </p:sp>
      <p:sp>
        <p:nvSpPr>
          <p:cNvPr id="165" name="Line 58"/>
          <p:cNvSpPr/>
          <p:nvPr/>
        </p:nvSpPr>
        <p:spPr>
          <a:xfrm>
            <a:off x="5699520" y="3423600"/>
            <a:ext cx="2579040" cy="1056240"/>
          </a:xfrm>
          <a:prstGeom prst="line">
            <a:avLst/>
          </a:prstGeom>
          <a:ln w="9360">
            <a:solidFill>
              <a:srgbClr val="404040"/>
            </a:solidFill>
            <a:round/>
          </a:ln>
        </p:spPr>
      </p:sp>
      <p:sp>
        <p:nvSpPr>
          <p:cNvPr id="166" name="Line 59"/>
          <p:cNvSpPr/>
          <p:nvPr/>
        </p:nvSpPr>
        <p:spPr>
          <a:xfrm>
            <a:off x="5699520" y="3423600"/>
            <a:ext cx="2886840" cy="703080"/>
          </a:xfrm>
          <a:prstGeom prst="line">
            <a:avLst/>
          </a:prstGeom>
          <a:ln w="9360">
            <a:solidFill>
              <a:srgbClr val="404040"/>
            </a:solidFill>
            <a:round/>
          </a:ln>
        </p:spPr>
      </p:sp>
      <p:sp>
        <p:nvSpPr>
          <p:cNvPr id="167" name="Line 60"/>
          <p:cNvSpPr/>
          <p:nvPr/>
        </p:nvSpPr>
        <p:spPr>
          <a:xfrm flipH="1">
            <a:off x="6629040" y="3128400"/>
            <a:ext cx="1899720" cy="878760"/>
          </a:xfrm>
          <a:prstGeom prst="line">
            <a:avLst/>
          </a:prstGeom>
          <a:ln w="9360">
            <a:solidFill>
              <a:srgbClr val="404040"/>
            </a:solidFill>
            <a:round/>
          </a:ln>
        </p:spPr>
      </p:sp>
      <p:sp>
        <p:nvSpPr>
          <p:cNvPr id="168" name="Line 61"/>
          <p:cNvSpPr/>
          <p:nvPr/>
        </p:nvSpPr>
        <p:spPr>
          <a:xfrm flipH="1">
            <a:off x="6629040" y="3128400"/>
            <a:ext cx="2493720" cy="878760"/>
          </a:xfrm>
          <a:prstGeom prst="line">
            <a:avLst/>
          </a:prstGeom>
          <a:ln w="9360">
            <a:solidFill>
              <a:srgbClr val="404040"/>
            </a:solidFill>
            <a:round/>
          </a:ln>
        </p:spPr>
      </p:sp>
      <p:sp>
        <p:nvSpPr>
          <p:cNvPr id="169" name="Line 62"/>
          <p:cNvSpPr/>
          <p:nvPr/>
        </p:nvSpPr>
        <p:spPr>
          <a:xfrm flipH="1">
            <a:off x="6629040" y="3099600"/>
            <a:ext cx="2302200" cy="907560"/>
          </a:xfrm>
          <a:prstGeom prst="line">
            <a:avLst/>
          </a:prstGeom>
          <a:ln w="9360">
            <a:solidFill>
              <a:srgbClr val="404040"/>
            </a:solidFill>
            <a:round/>
          </a:ln>
        </p:spPr>
      </p:sp>
      <p:sp>
        <p:nvSpPr>
          <p:cNvPr id="170" name="Line 63"/>
          <p:cNvSpPr/>
          <p:nvPr/>
        </p:nvSpPr>
        <p:spPr>
          <a:xfrm flipH="1">
            <a:off x="7250040" y="3128400"/>
            <a:ext cx="1872720" cy="935640"/>
          </a:xfrm>
          <a:prstGeom prst="line">
            <a:avLst/>
          </a:prstGeom>
          <a:ln w="9360">
            <a:solidFill>
              <a:srgbClr val="404040"/>
            </a:solidFill>
            <a:round/>
          </a:ln>
        </p:spPr>
      </p:sp>
      <p:sp>
        <p:nvSpPr>
          <p:cNvPr id="171" name="Line 64"/>
          <p:cNvSpPr/>
          <p:nvPr/>
        </p:nvSpPr>
        <p:spPr>
          <a:xfrm flipH="1">
            <a:off x="7984440" y="3128400"/>
            <a:ext cx="544320" cy="1010520"/>
          </a:xfrm>
          <a:prstGeom prst="line">
            <a:avLst/>
          </a:prstGeom>
          <a:ln w="9360">
            <a:solidFill>
              <a:srgbClr val="404040"/>
            </a:solidFill>
            <a:round/>
          </a:ln>
        </p:spPr>
      </p:sp>
      <p:sp>
        <p:nvSpPr>
          <p:cNvPr id="172" name="Line 65"/>
          <p:cNvSpPr/>
          <p:nvPr/>
        </p:nvSpPr>
        <p:spPr>
          <a:xfrm>
            <a:off x="8528760" y="3128400"/>
            <a:ext cx="57600" cy="998280"/>
          </a:xfrm>
          <a:prstGeom prst="line">
            <a:avLst/>
          </a:prstGeom>
          <a:ln w="9360">
            <a:solidFill>
              <a:srgbClr val="404040"/>
            </a:solidFill>
            <a:round/>
          </a:ln>
        </p:spPr>
      </p:sp>
      <p:sp>
        <p:nvSpPr>
          <p:cNvPr id="173" name="Line 66"/>
          <p:cNvSpPr/>
          <p:nvPr/>
        </p:nvSpPr>
        <p:spPr>
          <a:xfrm flipH="1">
            <a:off x="7984440" y="3128400"/>
            <a:ext cx="1138320" cy="1010520"/>
          </a:xfrm>
          <a:prstGeom prst="line">
            <a:avLst/>
          </a:prstGeom>
          <a:ln w="9360">
            <a:solidFill>
              <a:srgbClr val="404040"/>
            </a:solidFill>
            <a:round/>
          </a:ln>
        </p:spPr>
      </p:sp>
      <p:sp>
        <p:nvSpPr>
          <p:cNvPr id="174" name="Line 67"/>
          <p:cNvSpPr/>
          <p:nvPr/>
        </p:nvSpPr>
        <p:spPr>
          <a:xfrm flipH="1">
            <a:off x="8278560" y="3128400"/>
            <a:ext cx="844200" cy="1351440"/>
          </a:xfrm>
          <a:prstGeom prst="line">
            <a:avLst/>
          </a:prstGeom>
          <a:ln w="9360">
            <a:solidFill>
              <a:srgbClr val="404040"/>
            </a:solidFill>
            <a:round/>
          </a:ln>
        </p:spPr>
      </p:sp>
      <p:sp>
        <p:nvSpPr>
          <p:cNvPr id="175" name="Line 68"/>
          <p:cNvSpPr/>
          <p:nvPr/>
        </p:nvSpPr>
        <p:spPr>
          <a:xfrm flipH="1">
            <a:off x="8586360" y="3128400"/>
            <a:ext cx="536400" cy="998280"/>
          </a:xfrm>
          <a:prstGeom prst="line">
            <a:avLst/>
          </a:prstGeom>
          <a:ln w="9360">
            <a:solidFill>
              <a:srgbClr val="808080"/>
            </a:solidFill>
            <a:round/>
          </a:ln>
        </p:spPr>
      </p:sp>
      <p:sp>
        <p:nvSpPr>
          <p:cNvPr id="176" name="Line 69"/>
          <p:cNvSpPr/>
          <p:nvPr/>
        </p:nvSpPr>
        <p:spPr>
          <a:xfrm flipH="1">
            <a:off x="8586360" y="2646000"/>
            <a:ext cx="239400" cy="1480680"/>
          </a:xfrm>
          <a:prstGeom prst="line">
            <a:avLst/>
          </a:prstGeom>
          <a:ln w="9360">
            <a:solidFill>
              <a:srgbClr val="404040"/>
            </a:solidFill>
            <a:round/>
          </a:ln>
        </p:spPr>
      </p:sp>
      <p:sp>
        <p:nvSpPr>
          <p:cNvPr id="177" name="Line 70"/>
          <p:cNvSpPr/>
          <p:nvPr/>
        </p:nvSpPr>
        <p:spPr>
          <a:xfrm flipH="1">
            <a:off x="8278560" y="2646000"/>
            <a:ext cx="547200" cy="1833840"/>
          </a:xfrm>
          <a:prstGeom prst="line">
            <a:avLst/>
          </a:prstGeom>
          <a:ln w="9360">
            <a:solidFill>
              <a:srgbClr val="404040"/>
            </a:solidFill>
            <a:round/>
          </a:ln>
        </p:spPr>
      </p:sp>
      <p:sp>
        <p:nvSpPr>
          <p:cNvPr id="178" name="Line 71"/>
          <p:cNvSpPr/>
          <p:nvPr/>
        </p:nvSpPr>
        <p:spPr>
          <a:xfrm flipH="1">
            <a:off x="7984440" y="2646000"/>
            <a:ext cx="841320" cy="1492920"/>
          </a:xfrm>
          <a:prstGeom prst="line">
            <a:avLst/>
          </a:prstGeom>
          <a:ln w="9360">
            <a:solidFill>
              <a:srgbClr val="404040"/>
            </a:solidFill>
            <a:round/>
          </a:ln>
        </p:spPr>
      </p:sp>
      <p:sp>
        <p:nvSpPr>
          <p:cNvPr id="179" name="Line 72"/>
          <p:cNvSpPr/>
          <p:nvPr/>
        </p:nvSpPr>
        <p:spPr>
          <a:xfrm flipH="1">
            <a:off x="7178400" y="2646000"/>
            <a:ext cx="1647360" cy="1384920"/>
          </a:xfrm>
          <a:prstGeom prst="line">
            <a:avLst/>
          </a:prstGeom>
          <a:ln w="9360">
            <a:solidFill>
              <a:srgbClr val="404040"/>
            </a:solidFill>
            <a:round/>
          </a:ln>
        </p:spPr>
      </p:sp>
      <p:sp>
        <p:nvSpPr>
          <p:cNvPr id="180" name="Line 73"/>
          <p:cNvSpPr/>
          <p:nvPr/>
        </p:nvSpPr>
        <p:spPr>
          <a:xfrm flipH="1">
            <a:off x="6629040" y="2646000"/>
            <a:ext cx="2196720" cy="1361160"/>
          </a:xfrm>
          <a:prstGeom prst="line">
            <a:avLst/>
          </a:prstGeom>
          <a:ln w="9360">
            <a:solidFill>
              <a:srgbClr val="404040"/>
            </a:solidFill>
            <a:round/>
          </a:ln>
        </p:spPr>
      </p:sp>
      <p:sp>
        <p:nvSpPr>
          <p:cNvPr id="181" name="Line 74"/>
          <p:cNvSpPr/>
          <p:nvPr/>
        </p:nvSpPr>
        <p:spPr>
          <a:xfrm>
            <a:off x="7369920" y="2961720"/>
            <a:ext cx="1158840" cy="166680"/>
          </a:xfrm>
          <a:prstGeom prst="line">
            <a:avLst/>
          </a:prstGeom>
          <a:ln w="9360">
            <a:solidFill>
              <a:srgbClr val="404040"/>
            </a:solidFill>
            <a:round/>
          </a:ln>
        </p:spPr>
      </p:sp>
      <p:sp>
        <p:nvSpPr>
          <p:cNvPr id="182" name="Line 75"/>
          <p:cNvSpPr/>
          <p:nvPr/>
        </p:nvSpPr>
        <p:spPr>
          <a:xfrm>
            <a:off x="7369920" y="2961720"/>
            <a:ext cx="1752840" cy="166680"/>
          </a:xfrm>
          <a:prstGeom prst="line">
            <a:avLst/>
          </a:prstGeom>
          <a:ln w="9360">
            <a:solidFill>
              <a:srgbClr val="404040"/>
            </a:solidFill>
            <a:round/>
          </a:ln>
        </p:spPr>
      </p:sp>
      <p:sp>
        <p:nvSpPr>
          <p:cNvPr id="183" name="Line 76"/>
          <p:cNvSpPr/>
          <p:nvPr/>
        </p:nvSpPr>
        <p:spPr>
          <a:xfrm flipV="1">
            <a:off x="7677720" y="2341080"/>
            <a:ext cx="1033920" cy="312120"/>
          </a:xfrm>
          <a:prstGeom prst="line">
            <a:avLst/>
          </a:prstGeom>
          <a:ln w="9360">
            <a:solidFill>
              <a:srgbClr val="404040"/>
            </a:solidFill>
            <a:round/>
          </a:ln>
        </p:spPr>
      </p:sp>
      <p:sp>
        <p:nvSpPr>
          <p:cNvPr id="184" name="Line 77"/>
          <p:cNvSpPr/>
          <p:nvPr/>
        </p:nvSpPr>
        <p:spPr>
          <a:xfrm flipV="1">
            <a:off x="7677720" y="2458080"/>
            <a:ext cx="851040" cy="195120"/>
          </a:xfrm>
          <a:prstGeom prst="line">
            <a:avLst/>
          </a:prstGeom>
          <a:ln w="9360">
            <a:solidFill>
              <a:srgbClr val="404040"/>
            </a:solidFill>
            <a:round/>
          </a:ln>
        </p:spPr>
      </p:sp>
      <p:sp>
        <p:nvSpPr>
          <p:cNvPr id="185" name="Line 78"/>
          <p:cNvSpPr/>
          <p:nvPr/>
        </p:nvSpPr>
        <p:spPr>
          <a:xfrm>
            <a:off x="7677720" y="2653200"/>
            <a:ext cx="1445040" cy="475200"/>
          </a:xfrm>
          <a:prstGeom prst="line">
            <a:avLst/>
          </a:prstGeom>
          <a:ln w="9360">
            <a:solidFill>
              <a:srgbClr val="808080"/>
            </a:solidFill>
            <a:round/>
          </a:ln>
        </p:spPr>
      </p:sp>
      <p:sp>
        <p:nvSpPr>
          <p:cNvPr id="186" name="Line 79"/>
          <p:cNvSpPr/>
          <p:nvPr/>
        </p:nvSpPr>
        <p:spPr>
          <a:xfrm flipV="1">
            <a:off x="7074720" y="2341080"/>
            <a:ext cx="1636920" cy="327600"/>
          </a:xfrm>
          <a:prstGeom prst="line">
            <a:avLst/>
          </a:prstGeom>
          <a:ln w="9360">
            <a:solidFill>
              <a:srgbClr val="404040"/>
            </a:solidFill>
            <a:round/>
          </a:ln>
        </p:spPr>
      </p:sp>
      <p:sp>
        <p:nvSpPr>
          <p:cNvPr id="187" name="Line 80"/>
          <p:cNvSpPr/>
          <p:nvPr/>
        </p:nvSpPr>
        <p:spPr>
          <a:xfrm>
            <a:off x="7677720" y="2653200"/>
            <a:ext cx="908640" cy="1473480"/>
          </a:xfrm>
          <a:prstGeom prst="line">
            <a:avLst/>
          </a:prstGeom>
          <a:ln w="9360">
            <a:solidFill>
              <a:srgbClr val="404040"/>
            </a:solidFill>
            <a:round/>
          </a:ln>
        </p:spPr>
      </p:sp>
      <p:sp>
        <p:nvSpPr>
          <p:cNvPr id="188" name="Line 81"/>
          <p:cNvSpPr/>
          <p:nvPr/>
        </p:nvSpPr>
        <p:spPr>
          <a:xfrm>
            <a:off x="7677720" y="2653200"/>
            <a:ext cx="600840" cy="1826640"/>
          </a:xfrm>
          <a:prstGeom prst="line">
            <a:avLst/>
          </a:prstGeom>
          <a:ln w="9360">
            <a:solidFill>
              <a:srgbClr val="404040"/>
            </a:solidFill>
            <a:round/>
          </a:ln>
        </p:spPr>
      </p:sp>
      <p:sp>
        <p:nvSpPr>
          <p:cNvPr id="189" name="Line 82"/>
          <p:cNvSpPr/>
          <p:nvPr/>
        </p:nvSpPr>
        <p:spPr>
          <a:xfrm>
            <a:off x="7677720" y="2653200"/>
            <a:ext cx="306720" cy="1485720"/>
          </a:xfrm>
          <a:prstGeom prst="line">
            <a:avLst/>
          </a:prstGeom>
          <a:ln w="9360">
            <a:solidFill>
              <a:srgbClr val="404040"/>
            </a:solidFill>
            <a:round/>
          </a:ln>
        </p:spPr>
      </p:sp>
      <p:sp>
        <p:nvSpPr>
          <p:cNvPr id="190" name="Line 83"/>
          <p:cNvSpPr/>
          <p:nvPr/>
        </p:nvSpPr>
        <p:spPr>
          <a:xfrm>
            <a:off x="7369920" y="2961720"/>
            <a:ext cx="1216440" cy="1164960"/>
          </a:xfrm>
          <a:prstGeom prst="line">
            <a:avLst/>
          </a:prstGeom>
          <a:ln w="9360">
            <a:solidFill>
              <a:srgbClr val="404040"/>
            </a:solidFill>
            <a:round/>
          </a:ln>
        </p:spPr>
      </p:sp>
      <p:sp>
        <p:nvSpPr>
          <p:cNvPr id="191" name="Line 84"/>
          <p:cNvSpPr/>
          <p:nvPr/>
        </p:nvSpPr>
        <p:spPr>
          <a:xfrm>
            <a:off x="7074720" y="2668680"/>
            <a:ext cx="909720" cy="1470240"/>
          </a:xfrm>
          <a:prstGeom prst="line">
            <a:avLst/>
          </a:prstGeom>
          <a:ln w="9360">
            <a:solidFill>
              <a:srgbClr val="404040"/>
            </a:solidFill>
            <a:round/>
          </a:ln>
        </p:spPr>
      </p:sp>
      <p:sp>
        <p:nvSpPr>
          <p:cNvPr id="192" name="Line 85"/>
          <p:cNvSpPr/>
          <p:nvPr/>
        </p:nvSpPr>
        <p:spPr>
          <a:xfrm>
            <a:off x="7074720" y="2668680"/>
            <a:ext cx="1511640" cy="1458000"/>
          </a:xfrm>
          <a:prstGeom prst="line">
            <a:avLst/>
          </a:prstGeom>
          <a:ln w="9360">
            <a:solidFill>
              <a:srgbClr val="404040"/>
            </a:solidFill>
            <a:round/>
          </a:ln>
        </p:spPr>
      </p:sp>
      <p:sp>
        <p:nvSpPr>
          <p:cNvPr id="193" name="Line 86"/>
          <p:cNvSpPr/>
          <p:nvPr/>
        </p:nvSpPr>
        <p:spPr>
          <a:xfrm>
            <a:off x="7074720" y="2668680"/>
            <a:ext cx="103680" cy="1362240"/>
          </a:xfrm>
          <a:prstGeom prst="line">
            <a:avLst/>
          </a:prstGeom>
          <a:ln w="9360">
            <a:solidFill>
              <a:srgbClr val="404040"/>
            </a:solidFill>
            <a:round/>
          </a:ln>
        </p:spPr>
      </p:sp>
      <p:sp>
        <p:nvSpPr>
          <p:cNvPr id="194" name="Line 87"/>
          <p:cNvSpPr/>
          <p:nvPr/>
        </p:nvSpPr>
        <p:spPr>
          <a:xfrm flipH="1">
            <a:off x="7250040" y="2653200"/>
            <a:ext cx="427680" cy="1410840"/>
          </a:xfrm>
          <a:prstGeom prst="line">
            <a:avLst/>
          </a:prstGeom>
          <a:ln w="9360">
            <a:solidFill>
              <a:srgbClr val="404040"/>
            </a:solidFill>
            <a:round/>
          </a:ln>
        </p:spPr>
      </p:sp>
      <p:sp>
        <p:nvSpPr>
          <p:cNvPr id="195" name="Line 88"/>
          <p:cNvSpPr/>
          <p:nvPr/>
        </p:nvSpPr>
        <p:spPr>
          <a:xfrm flipH="1">
            <a:off x="6293520" y="3128400"/>
            <a:ext cx="2235240" cy="295200"/>
          </a:xfrm>
          <a:prstGeom prst="line">
            <a:avLst/>
          </a:prstGeom>
          <a:ln w="9360">
            <a:solidFill>
              <a:srgbClr val="404040"/>
            </a:solidFill>
            <a:round/>
          </a:ln>
        </p:spPr>
      </p:sp>
      <p:sp>
        <p:nvSpPr>
          <p:cNvPr id="196" name="Line 89"/>
          <p:cNvSpPr/>
          <p:nvPr/>
        </p:nvSpPr>
        <p:spPr>
          <a:xfrm flipH="1">
            <a:off x="5699520" y="3128400"/>
            <a:ext cx="3423240" cy="295200"/>
          </a:xfrm>
          <a:prstGeom prst="line">
            <a:avLst/>
          </a:prstGeom>
          <a:ln w="9360">
            <a:solidFill>
              <a:srgbClr val="404040"/>
            </a:solidFill>
            <a:round/>
          </a:ln>
        </p:spPr>
      </p:sp>
      <p:sp>
        <p:nvSpPr>
          <p:cNvPr id="197" name="Line 90"/>
          <p:cNvSpPr/>
          <p:nvPr/>
        </p:nvSpPr>
        <p:spPr>
          <a:xfrm>
            <a:off x="5996520" y="2941200"/>
            <a:ext cx="3126240" cy="187200"/>
          </a:xfrm>
          <a:prstGeom prst="line">
            <a:avLst/>
          </a:prstGeom>
          <a:ln w="9360">
            <a:solidFill>
              <a:srgbClr val="404040"/>
            </a:solidFill>
            <a:round/>
          </a:ln>
        </p:spPr>
      </p:sp>
      <p:sp>
        <p:nvSpPr>
          <p:cNvPr id="198" name="Line 91"/>
          <p:cNvSpPr/>
          <p:nvPr/>
        </p:nvSpPr>
        <p:spPr>
          <a:xfrm>
            <a:off x="5996520" y="2941200"/>
            <a:ext cx="2532240" cy="187200"/>
          </a:xfrm>
          <a:prstGeom prst="line">
            <a:avLst/>
          </a:prstGeom>
          <a:ln w="9360">
            <a:solidFill>
              <a:srgbClr val="404040"/>
            </a:solidFill>
            <a:round/>
          </a:ln>
        </p:spPr>
      </p:sp>
      <p:sp>
        <p:nvSpPr>
          <p:cNvPr id="199" name="Line 92"/>
          <p:cNvSpPr/>
          <p:nvPr/>
        </p:nvSpPr>
        <p:spPr>
          <a:xfrm flipV="1">
            <a:off x="5996520" y="2646000"/>
            <a:ext cx="2829240" cy="295200"/>
          </a:xfrm>
          <a:prstGeom prst="line">
            <a:avLst/>
          </a:prstGeom>
          <a:ln w="9360">
            <a:solidFill>
              <a:srgbClr val="404040"/>
            </a:solidFill>
            <a:round/>
          </a:ln>
        </p:spPr>
      </p:sp>
      <p:sp>
        <p:nvSpPr>
          <p:cNvPr id="200" name="Line 93"/>
          <p:cNvSpPr/>
          <p:nvPr/>
        </p:nvSpPr>
        <p:spPr>
          <a:xfrm flipH="1" flipV="1">
            <a:off x="6629040" y="4007160"/>
            <a:ext cx="1355400" cy="131760"/>
          </a:xfrm>
          <a:prstGeom prst="line">
            <a:avLst/>
          </a:prstGeom>
          <a:ln w="9360">
            <a:solidFill>
              <a:srgbClr val="404040"/>
            </a:solidFill>
            <a:round/>
          </a:ln>
        </p:spPr>
      </p:sp>
      <p:sp>
        <p:nvSpPr>
          <p:cNvPr id="201" name="Line 94"/>
          <p:cNvSpPr/>
          <p:nvPr/>
        </p:nvSpPr>
        <p:spPr>
          <a:xfrm flipH="1" flipV="1">
            <a:off x="6629040" y="4007160"/>
            <a:ext cx="1649520" cy="472680"/>
          </a:xfrm>
          <a:prstGeom prst="line">
            <a:avLst/>
          </a:prstGeom>
          <a:ln w="9360">
            <a:solidFill>
              <a:srgbClr val="404040"/>
            </a:solidFill>
            <a:round/>
          </a:ln>
        </p:spPr>
      </p:sp>
      <p:sp>
        <p:nvSpPr>
          <p:cNvPr id="202" name="Line 95"/>
          <p:cNvSpPr/>
          <p:nvPr/>
        </p:nvSpPr>
        <p:spPr>
          <a:xfrm flipH="1" flipV="1">
            <a:off x="6629040" y="4007160"/>
            <a:ext cx="1957320" cy="119520"/>
          </a:xfrm>
          <a:prstGeom prst="line">
            <a:avLst/>
          </a:prstGeom>
          <a:ln w="9360">
            <a:solidFill>
              <a:srgbClr val="404040"/>
            </a:solidFill>
            <a:round/>
          </a:ln>
        </p:spPr>
      </p:sp>
      <p:sp>
        <p:nvSpPr>
          <p:cNvPr id="203" name="Line 96"/>
          <p:cNvSpPr/>
          <p:nvPr/>
        </p:nvSpPr>
        <p:spPr>
          <a:xfrm flipH="1" flipV="1">
            <a:off x="7178400" y="4030920"/>
            <a:ext cx="806040" cy="108000"/>
          </a:xfrm>
          <a:prstGeom prst="line">
            <a:avLst/>
          </a:prstGeom>
          <a:ln w="9360">
            <a:solidFill>
              <a:srgbClr val="404040"/>
            </a:solidFill>
            <a:round/>
          </a:ln>
        </p:spPr>
      </p:sp>
      <p:sp>
        <p:nvSpPr>
          <p:cNvPr id="204" name="Line 97"/>
          <p:cNvSpPr/>
          <p:nvPr/>
        </p:nvSpPr>
        <p:spPr>
          <a:xfrm flipH="1" flipV="1">
            <a:off x="7178400" y="4030920"/>
            <a:ext cx="1100160" cy="448920"/>
          </a:xfrm>
          <a:prstGeom prst="line">
            <a:avLst/>
          </a:prstGeom>
          <a:ln w="9360">
            <a:solidFill>
              <a:srgbClr val="404040"/>
            </a:solidFill>
            <a:round/>
          </a:ln>
        </p:spPr>
      </p:sp>
      <p:sp>
        <p:nvSpPr>
          <p:cNvPr id="205" name="Line 98"/>
          <p:cNvSpPr/>
          <p:nvPr/>
        </p:nvSpPr>
        <p:spPr>
          <a:xfrm flipH="1" flipV="1">
            <a:off x="7084080" y="2573280"/>
            <a:ext cx="1502280" cy="1553400"/>
          </a:xfrm>
          <a:prstGeom prst="line">
            <a:avLst/>
          </a:prstGeom>
          <a:ln w="9360">
            <a:solidFill>
              <a:srgbClr val="404040"/>
            </a:solidFill>
            <a:round/>
          </a:ln>
        </p:spPr>
      </p:sp>
      <p:sp>
        <p:nvSpPr>
          <p:cNvPr id="206" name="Line 99"/>
          <p:cNvSpPr/>
          <p:nvPr/>
        </p:nvSpPr>
        <p:spPr>
          <a:xfrm>
            <a:off x="5699520" y="2753280"/>
            <a:ext cx="3423240" cy="375120"/>
          </a:xfrm>
          <a:prstGeom prst="line">
            <a:avLst/>
          </a:prstGeom>
          <a:ln w="9360">
            <a:solidFill>
              <a:srgbClr val="404040"/>
            </a:solidFill>
            <a:round/>
          </a:ln>
        </p:spPr>
      </p:sp>
      <p:sp>
        <p:nvSpPr>
          <p:cNvPr id="207" name="Line 100"/>
          <p:cNvSpPr/>
          <p:nvPr/>
        </p:nvSpPr>
        <p:spPr>
          <a:xfrm flipH="1" flipV="1">
            <a:off x="7178400" y="4030920"/>
            <a:ext cx="1412640" cy="83880"/>
          </a:xfrm>
          <a:prstGeom prst="line">
            <a:avLst/>
          </a:prstGeom>
          <a:ln w="9360">
            <a:solidFill>
              <a:srgbClr val="808080"/>
            </a:solidFill>
            <a:round/>
          </a:ln>
        </p:spPr>
      </p:sp>
      <p:sp>
        <p:nvSpPr>
          <p:cNvPr id="208" name="Line 101"/>
          <p:cNvSpPr/>
          <p:nvPr/>
        </p:nvSpPr>
        <p:spPr>
          <a:xfrm>
            <a:off x="6288120" y="3430080"/>
            <a:ext cx="890280" cy="600840"/>
          </a:xfrm>
          <a:prstGeom prst="line">
            <a:avLst/>
          </a:prstGeom>
          <a:ln w="9360">
            <a:solidFill>
              <a:srgbClr val="808080"/>
            </a:solidFill>
            <a:round/>
          </a:ln>
        </p:spPr>
      </p:sp>
      <p:sp>
        <p:nvSpPr>
          <p:cNvPr id="209" name="Line 102"/>
          <p:cNvSpPr/>
          <p:nvPr/>
        </p:nvSpPr>
        <p:spPr>
          <a:xfrm flipV="1">
            <a:off x="6288120" y="2653200"/>
            <a:ext cx="1389600" cy="776880"/>
          </a:xfrm>
          <a:prstGeom prst="line">
            <a:avLst/>
          </a:prstGeom>
          <a:ln w="9360">
            <a:solidFill>
              <a:srgbClr val="808080"/>
            </a:solidFill>
            <a:round/>
          </a:ln>
        </p:spPr>
      </p:sp>
      <p:sp>
        <p:nvSpPr>
          <p:cNvPr id="210" name="Line 103"/>
          <p:cNvSpPr/>
          <p:nvPr/>
        </p:nvSpPr>
        <p:spPr>
          <a:xfrm flipH="1">
            <a:off x="7178400" y="2653200"/>
            <a:ext cx="499320" cy="1377720"/>
          </a:xfrm>
          <a:prstGeom prst="line">
            <a:avLst/>
          </a:prstGeom>
          <a:ln w="9360">
            <a:solidFill>
              <a:srgbClr val="808080"/>
            </a:solidFill>
            <a:round/>
          </a:ln>
        </p:spPr>
      </p:sp>
      <p:sp>
        <p:nvSpPr>
          <p:cNvPr id="211" name="Line 104"/>
          <p:cNvSpPr/>
          <p:nvPr/>
        </p:nvSpPr>
        <p:spPr>
          <a:xfrm>
            <a:off x="7677720" y="2653200"/>
            <a:ext cx="913320" cy="1461600"/>
          </a:xfrm>
          <a:prstGeom prst="line">
            <a:avLst/>
          </a:prstGeom>
          <a:ln w="9360">
            <a:solidFill>
              <a:srgbClr val="808080"/>
            </a:solidFill>
            <a:round/>
          </a:ln>
        </p:spPr>
      </p:sp>
      <p:sp>
        <p:nvSpPr>
          <p:cNvPr id="212" name="Line 105"/>
          <p:cNvSpPr/>
          <p:nvPr/>
        </p:nvSpPr>
        <p:spPr>
          <a:xfrm flipH="1">
            <a:off x="7178400" y="3131280"/>
            <a:ext cx="1940040" cy="899640"/>
          </a:xfrm>
          <a:prstGeom prst="line">
            <a:avLst/>
          </a:prstGeom>
          <a:ln w="9360">
            <a:solidFill>
              <a:srgbClr val="808080"/>
            </a:solidFill>
            <a:round/>
          </a:ln>
        </p:spPr>
      </p:sp>
      <p:sp>
        <p:nvSpPr>
          <p:cNvPr id="213" name="Line 106"/>
          <p:cNvSpPr/>
          <p:nvPr/>
        </p:nvSpPr>
        <p:spPr>
          <a:xfrm flipH="1">
            <a:off x="6288120" y="3131280"/>
            <a:ext cx="2830320" cy="298800"/>
          </a:xfrm>
          <a:prstGeom prst="line">
            <a:avLst/>
          </a:prstGeom>
          <a:ln w="9360">
            <a:solidFill>
              <a:srgbClr val="808080"/>
            </a:solidFill>
            <a:round/>
          </a:ln>
        </p:spPr>
      </p:sp>
      <p:sp>
        <p:nvSpPr>
          <p:cNvPr id="214" name="Line 107"/>
          <p:cNvSpPr/>
          <p:nvPr/>
        </p:nvSpPr>
        <p:spPr>
          <a:xfrm flipH="1" flipV="1">
            <a:off x="6288120" y="3430080"/>
            <a:ext cx="2302920" cy="684720"/>
          </a:xfrm>
          <a:prstGeom prst="line">
            <a:avLst/>
          </a:prstGeom>
          <a:ln w="9360">
            <a:solidFill>
              <a:srgbClr val="808080"/>
            </a:solidFill>
            <a:round/>
          </a:ln>
        </p:spPr>
      </p:sp>
      <p:sp>
        <p:nvSpPr>
          <p:cNvPr id="215" name="Line 108"/>
          <p:cNvSpPr/>
          <p:nvPr/>
        </p:nvSpPr>
        <p:spPr>
          <a:xfrm flipH="1" flipV="1">
            <a:off x="7074720" y="2668680"/>
            <a:ext cx="2043720" cy="462600"/>
          </a:xfrm>
          <a:prstGeom prst="line">
            <a:avLst/>
          </a:prstGeom>
          <a:ln w="9360">
            <a:solidFill>
              <a:srgbClr val="404040"/>
            </a:solidFill>
            <a:round/>
          </a:ln>
        </p:spPr>
      </p:sp>
      <p:sp>
        <p:nvSpPr>
          <p:cNvPr id="216" name="Line 109"/>
          <p:cNvSpPr/>
          <p:nvPr/>
        </p:nvSpPr>
        <p:spPr>
          <a:xfrm flipV="1">
            <a:off x="6629040" y="2668680"/>
            <a:ext cx="445680" cy="1338480"/>
          </a:xfrm>
          <a:prstGeom prst="line">
            <a:avLst/>
          </a:prstGeom>
          <a:ln w="9360">
            <a:solidFill>
              <a:srgbClr val="404040"/>
            </a:solidFill>
            <a:round/>
          </a:ln>
        </p:spPr>
      </p:sp>
      <p:sp>
        <p:nvSpPr>
          <p:cNvPr id="217" name="Line 110"/>
          <p:cNvSpPr/>
          <p:nvPr/>
        </p:nvSpPr>
        <p:spPr>
          <a:xfrm flipH="1">
            <a:off x="7074720" y="2458080"/>
            <a:ext cx="1454040" cy="210600"/>
          </a:xfrm>
          <a:prstGeom prst="line">
            <a:avLst/>
          </a:prstGeom>
          <a:ln w="9360">
            <a:solidFill>
              <a:srgbClr val="404040"/>
            </a:solidFill>
            <a:round/>
          </a:ln>
        </p:spPr>
      </p:sp>
      <p:sp>
        <p:nvSpPr>
          <p:cNvPr id="218" name="CustomShape 111"/>
          <p:cNvSpPr/>
          <p:nvPr/>
        </p:nvSpPr>
        <p:spPr>
          <a:xfrm>
            <a:off x="5982480" y="476244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Frame 5</a:t>
            </a:r>
            <a:endParaRPr/>
          </a:p>
        </p:txBody>
      </p:sp>
      <p:sp>
        <p:nvSpPr>
          <p:cNvPr id="219" name="CustomShape 112"/>
          <p:cNvSpPr/>
          <p:nvPr/>
        </p:nvSpPr>
        <p:spPr>
          <a:xfrm>
            <a:off x="8796960" y="489924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Frame 4</a:t>
            </a:r>
            <a:endParaRPr/>
          </a:p>
        </p:txBody>
      </p:sp>
      <p:sp>
        <p:nvSpPr>
          <p:cNvPr id="220" name="CustomShape 113"/>
          <p:cNvSpPr/>
          <p:nvPr/>
        </p:nvSpPr>
        <p:spPr>
          <a:xfrm>
            <a:off x="7472880" y="154800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Frame 2</a:t>
            </a:r>
            <a:endParaRPr/>
          </a:p>
        </p:txBody>
      </p:sp>
      <p:sp>
        <p:nvSpPr>
          <p:cNvPr id="221" name="CustomShape 114"/>
          <p:cNvSpPr/>
          <p:nvPr/>
        </p:nvSpPr>
        <p:spPr>
          <a:xfrm>
            <a:off x="5676120" y="202356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Frame 1</a:t>
            </a:r>
            <a:endParaRPr/>
          </a:p>
        </p:txBody>
      </p:sp>
      <p:sp>
        <p:nvSpPr>
          <p:cNvPr id="222" name="CustomShape 115"/>
          <p:cNvSpPr/>
          <p:nvPr/>
        </p:nvSpPr>
        <p:spPr>
          <a:xfrm>
            <a:off x="8562240" y="174564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a:solidFill>
                  <a:srgbClr val="000000"/>
                </a:solidFill>
                <a:latin typeface="Times New Roman"/>
              </a:rPr>
              <a:t>Frame 3</a:t>
            </a:r>
            <a:endParaRPr/>
          </a:p>
        </p:txBody>
      </p:sp>
      <p:sp>
        <p:nvSpPr>
          <p:cNvPr id="223" name="CustomShape 116"/>
          <p:cNvSpPr/>
          <p:nvPr/>
        </p:nvSpPr>
        <p:spPr>
          <a:xfrm>
            <a:off x="5004360" y="1542600"/>
            <a:ext cx="1983600" cy="291960"/>
          </a:xfrm>
          <a:prstGeom prst="rect">
            <a:avLst/>
          </a:prstGeom>
          <a:noFill/>
          <a:ln w="6480">
            <a:noFill/>
          </a:ln>
        </p:spPr>
        <p:txBody>
          <a:bodyPr lIns="90000" tIns="182880" rIns="90000" bIns="182880" anchor="ctr"/>
          <a:lstStyle/>
          <a:p>
            <a:pPr algn="ctr">
              <a:lnSpc>
                <a:spcPct val="100000"/>
              </a:lnSpc>
            </a:pPr>
            <a:r>
              <a:rPr lang="en-US" sz="1200" i="1">
                <a:solidFill>
                  <a:srgbClr val="000000"/>
                </a:solidFill>
                <a:latin typeface="Times New Roman"/>
              </a:rPr>
              <a:t>GMMCP Matching</a:t>
            </a:r>
            <a:endParaRPr/>
          </a:p>
        </p:txBody>
      </p:sp>
      <p:pic>
        <p:nvPicPr>
          <p:cNvPr id="224" name="Picture 6"/>
          <p:cNvPicPr/>
          <p:nvPr/>
        </p:nvPicPr>
        <p:blipFill>
          <a:blip r:embed="rId2"/>
          <a:stretch>
            <a:fillRect/>
          </a:stretch>
        </p:blipFill>
        <p:spPr>
          <a:xfrm>
            <a:off x="7267680" y="2274480"/>
            <a:ext cx="227520" cy="609480"/>
          </a:xfrm>
          <a:prstGeom prst="rect">
            <a:avLst/>
          </a:prstGeom>
          <a:ln>
            <a:noFill/>
          </a:ln>
        </p:spPr>
      </p:pic>
      <p:pic>
        <p:nvPicPr>
          <p:cNvPr id="225" name="Picture 6"/>
          <p:cNvPicPr/>
          <p:nvPr/>
        </p:nvPicPr>
        <p:blipFill>
          <a:blip r:embed="rId2"/>
          <a:stretch>
            <a:fillRect/>
          </a:stretch>
        </p:blipFill>
        <p:spPr>
          <a:xfrm>
            <a:off x="6818760" y="3916440"/>
            <a:ext cx="227520" cy="609480"/>
          </a:xfrm>
          <a:prstGeom prst="rect">
            <a:avLst/>
          </a:prstGeom>
          <a:ln>
            <a:noFill/>
          </a:ln>
        </p:spPr>
      </p:pic>
      <p:sp>
        <p:nvSpPr>
          <p:cNvPr id="226" name="Line 117"/>
          <p:cNvSpPr/>
          <p:nvPr/>
        </p:nvSpPr>
        <p:spPr>
          <a:xfrm flipV="1">
            <a:off x="6293520" y="2884320"/>
            <a:ext cx="1088280" cy="539280"/>
          </a:xfrm>
          <a:prstGeom prst="line">
            <a:avLst/>
          </a:prstGeom>
          <a:ln w="9360">
            <a:solidFill>
              <a:srgbClr val="808080"/>
            </a:solidFill>
            <a:round/>
          </a:ln>
        </p:spPr>
      </p:sp>
      <p:sp>
        <p:nvSpPr>
          <p:cNvPr id="227" name="Line 118"/>
          <p:cNvSpPr/>
          <p:nvPr/>
        </p:nvSpPr>
        <p:spPr>
          <a:xfrm flipV="1">
            <a:off x="5996520" y="2884320"/>
            <a:ext cx="1385280" cy="56880"/>
          </a:xfrm>
          <a:prstGeom prst="line">
            <a:avLst/>
          </a:prstGeom>
          <a:ln w="9360">
            <a:solidFill>
              <a:srgbClr val="808080"/>
            </a:solidFill>
            <a:round/>
          </a:ln>
        </p:spPr>
      </p:sp>
      <p:sp>
        <p:nvSpPr>
          <p:cNvPr id="228" name="Line 119"/>
          <p:cNvSpPr/>
          <p:nvPr/>
        </p:nvSpPr>
        <p:spPr>
          <a:xfrm flipV="1">
            <a:off x="5699520" y="2884320"/>
            <a:ext cx="1682280" cy="539280"/>
          </a:xfrm>
          <a:prstGeom prst="line">
            <a:avLst/>
          </a:prstGeom>
          <a:ln w="9360">
            <a:solidFill>
              <a:srgbClr val="808080"/>
            </a:solidFill>
            <a:round/>
          </a:ln>
        </p:spPr>
      </p:sp>
      <p:sp>
        <p:nvSpPr>
          <p:cNvPr id="229" name="Line 120"/>
          <p:cNvSpPr/>
          <p:nvPr/>
        </p:nvSpPr>
        <p:spPr>
          <a:xfrm flipV="1">
            <a:off x="6932880" y="2884320"/>
            <a:ext cx="448920" cy="1031760"/>
          </a:xfrm>
          <a:prstGeom prst="line">
            <a:avLst/>
          </a:prstGeom>
          <a:ln w="9360">
            <a:solidFill>
              <a:srgbClr val="808080"/>
            </a:solidFill>
            <a:round/>
          </a:ln>
        </p:spPr>
      </p:sp>
      <p:sp>
        <p:nvSpPr>
          <p:cNvPr id="230" name="Line 121"/>
          <p:cNvSpPr/>
          <p:nvPr/>
        </p:nvSpPr>
        <p:spPr>
          <a:xfrm flipV="1">
            <a:off x="6629040" y="2884320"/>
            <a:ext cx="752760" cy="1122840"/>
          </a:xfrm>
          <a:prstGeom prst="line">
            <a:avLst/>
          </a:prstGeom>
          <a:ln w="9360">
            <a:solidFill>
              <a:srgbClr val="808080"/>
            </a:solidFill>
            <a:round/>
          </a:ln>
        </p:spPr>
      </p:sp>
      <p:sp>
        <p:nvSpPr>
          <p:cNvPr id="231" name="Line 122"/>
          <p:cNvSpPr/>
          <p:nvPr/>
        </p:nvSpPr>
        <p:spPr>
          <a:xfrm flipV="1">
            <a:off x="7250040" y="2884320"/>
            <a:ext cx="131760" cy="1179720"/>
          </a:xfrm>
          <a:prstGeom prst="line">
            <a:avLst/>
          </a:prstGeom>
          <a:ln w="9360">
            <a:solidFill>
              <a:srgbClr val="808080"/>
            </a:solidFill>
            <a:round/>
          </a:ln>
        </p:spPr>
      </p:sp>
      <p:sp>
        <p:nvSpPr>
          <p:cNvPr id="232" name="Line 123"/>
          <p:cNvSpPr/>
          <p:nvPr/>
        </p:nvSpPr>
        <p:spPr>
          <a:xfrm flipH="1" flipV="1">
            <a:off x="7381800" y="2884320"/>
            <a:ext cx="602640" cy="1254600"/>
          </a:xfrm>
          <a:prstGeom prst="line">
            <a:avLst/>
          </a:prstGeom>
          <a:ln w="9360">
            <a:solidFill>
              <a:srgbClr val="808080"/>
            </a:solidFill>
            <a:round/>
          </a:ln>
        </p:spPr>
      </p:sp>
      <p:sp>
        <p:nvSpPr>
          <p:cNvPr id="233" name="Line 124"/>
          <p:cNvSpPr/>
          <p:nvPr/>
        </p:nvSpPr>
        <p:spPr>
          <a:xfrm flipH="1" flipV="1">
            <a:off x="7381800" y="2884320"/>
            <a:ext cx="896760" cy="1595520"/>
          </a:xfrm>
          <a:prstGeom prst="line">
            <a:avLst/>
          </a:prstGeom>
          <a:ln w="9360">
            <a:solidFill>
              <a:srgbClr val="808080"/>
            </a:solidFill>
            <a:round/>
          </a:ln>
        </p:spPr>
      </p:sp>
      <p:sp>
        <p:nvSpPr>
          <p:cNvPr id="234" name="Line 125"/>
          <p:cNvSpPr/>
          <p:nvPr/>
        </p:nvSpPr>
        <p:spPr>
          <a:xfrm flipH="1" flipV="1">
            <a:off x="7381800" y="2884320"/>
            <a:ext cx="1204560" cy="1242360"/>
          </a:xfrm>
          <a:prstGeom prst="line">
            <a:avLst/>
          </a:prstGeom>
          <a:ln w="9360">
            <a:solidFill>
              <a:srgbClr val="808080"/>
            </a:solidFill>
            <a:round/>
          </a:ln>
        </p:spPr>
      </p:sp>
      <p:sp>
        <p:nvSpPr>
          <p:cNvPr id="235" name="Line 126"/>
          <p:cNvSpPr/>
          <p:nvPr/>
        </p:nvSpPr>
        <p:spPr>
          <a:xfrm flipH="1" flipV="1">
            <a:off x="7381800" y="2884320"/>
            <a:ext cx="1146960" cy="244080"/>
          </a:xfrm>
          <a:prstGeom prst="line">
            <a:avLst/>
          </a:prstGeom>
          <a:ln w="9360">
            <a:solidFill>
              <a:srgbClr val="808080"/>
            </a:solidFill>
            <a:round/>
          </a:ln>
        </p:spPr>
      </p:sp>
      <p:sp>
        <p:nvSpPr>
          <p:cNvPr id="236" name="Line 127"/>
          <p:cNvSpPr/>
          <p:nvPr/>
        </p:nvSpPr>
        <p:spPr>
          <a:xfrm flipH="1" flipV="1">
            <a:off x="7381800" y="2884320"/>
            <a:ext cx="1740960" cy="244080"/>
          </a:xfrm>
          <a:prstGeom prst="line">
            <a:avLst/>
          </a:prstGeom>
          <a:ln w="9360">
            <a:solidFill>
              <a:srgbClr val="808080"/>
            </a:solidFill>
            <a:round/>
          </a:ln>
        </p:spPr>
      </p:sp>
      <p:sp>
        <p:nvSpPr>
          <p:cNvPr id="237" name="Line 128"/>
          <p:cNvSpPr/>
          <p:nvPr/>
        </p:nvSpPr>
        <p:spPr>
          <a:xfrm flipH="1">
            <a:off x="6932880" y="3128400"/>
            <a:ext cx="2189880" cy="787680"/>
          </a:xfrm>
          <a:prstGeom prst="line">
            <a:avLst/>
          </a:prstGeom>
          <a:ln w="9360">
            <a:solidFill>
              <a:srgbClr val="808080"/>
            </a:solidFill>
            <a:round/>
          </a:ln>
        </p:spPr>
      </p:sp>
      <p:sp>
        <p:nvSpPr>
          <p:cNvPr id="238" name="Line 129"/>
          <p:cNvSpPr/>
          <p:nvPr/>
        </p:nvSpPr>
        <p:spPr>
          <a:xfrm flipH="1">
            <a:off x="6932880" y="2646000"/>
            <a:ext cx="1892880" cy="1270080"/>
          </a:xfrm>
          <a:prstGeom prst="line">
            <a:avLst/>
          </a:prstGeom>
          <a:ln w="9360">
            <a:solidFill>
              <a:srgbClr val="808080"/>
            </a:solidFill>
            <a:round/>
          </a:ln>
        </p:spPr>
      </p:sp>
      <p:sp>
        <p:nvSpPr>
          <p:cNvPr id="239" name="Line 130"/>
          <p:cNvSpPr/>
          <p:nvPr/>
        </p:nvSpPr>
        <p:spPr>
          <a:xfrm flipH="1">
            <a:off x="6932880" y="3128400"/>
            <a:ext cx="1595880" cy="787680"/>
          </a:xfrm>
          <a:prstGeom prst="line">
            <a:avLst/>
          </a:prstGeom>
          <a:ln w="9360">
            <a:solidFill>
              <a:srgbClr val="808080"/>
            </a:solidFill>
            <a:round/>
          </a:ln>
        </p:spPr>
      </p:sp>
      <p:sp>
        <p:nvSpPr>
          <p:cNvPr id="240" name="Line 131"/>
          <p:cNvSpPr/>
          <p:nvPr/>
        </p:nvSpPr>
        <p:spPr>
          <a:xfrm>
            <a:off x="6293520" y="3423600"/>
            <a:ext cx="639360" cy="492480"/>
          </a:xfrm>
          <a:prstGeom prst="line">
            <a:avLst/>
          </a:prstGeom>
          <a:ln w="9360">
            <a:solidFill>
              <a:srgbClr val="808080"/>
            </a:solidFill>
            <a:round/>
          </a:ln>
        </p:spPr>
      </p:sp>
      <p:sp>
        <p:nvSpPr>
          <p:cNvPr id="241" name="Line 132"/>
          <p:cNvSpPr/>
          <p:nvPr/>
        </p:nvSpPr>
        <p:spPr>
          <a:xfrm>
            <a:off x="5699520" y="3423600"/>
            <a:ext cx="1233360" cy="492480"/>
          </a:xfrm>
          <a:prstGeom prst="line">
            <a:avLst/>
          </a:prstGeom>
          <a:ln w="9360">
            <a:solidFill>
              <a:srgbClr val="808080"/>
            </a:solidFill>
            <a:round/>
          </a:ln>
        </p:spPr>
      </p:sp>
      <p:sp>
        <p:nvSpPr>
          <p:cNvPr id="242" name="Line 133"/>
          <p:cNvSpPr/>
          <p:nvPr/>
        </p:nvSpPr>
        <p:spPr>
          <a:xfrm>
            <a:off x="5996520" y="2941200"/>
            <a:ext cx="936360" cy="974880"/>
          </a:xfrm>
          <a:prstGeom prst="line">
            <a:avLst/>
          </a:prstGeom>
          <a:ln w="9360">
            <a:solidFill>
              <a:srgbClr val="808080"/>
            </a:solidFill>
            <a:round/>
          </a:ln>
        </p:spPr>
      </p:sp>
      <p:sp>
        <p:nvSpPr>
          <p:cNvPr id="243" name="Line 134"/>
          <p:cNvSpPr/>
          <p:nvPr/>
        </p:nvSpPr>
        <p:spPr>
          <a:xfrm flipH="1">
            <a:off x="6932880" y="2668680"/>
            <a:ext cx="141840" cy="1247400"/>
          </a:xfrm>
          <a:prstGeom prst="line">
            <a:avLst/>
          </a:prstGeom>
          <a:ln w="9360">
            <a:solidFill>
              <a:srgbClr val="808080"/>
            </a:solidFill>
            <a:round/>
          </a:ln>
        </p:spPr>
      </p:sp>
      <p:sp>
        <p:nvSpPr>
          <p:cNvPr id="244" name="CustomShape 135"/>
          <p:cNvSpPr/>
          <p:nvPr/>
        </p:nvSpPr>
        <p:spPr>
          <a:xfrm>
            <a:off x="1098720" y="5326200"/>
            <a:ext cx="3107160" cy="455760"/>
          </a:xfrm>
          <a:prstGeom prst="rect">
            <a:avLst/>
          </a:prstGeom>
          <a:noFill/>
          <a:ln>
            <a:noFill/>
          </a:ln>
        </p:spPr>
        <p:txBody>
          <a:bodyPr lIns="90000" tIns="45000" rIns="90000" bIns="45000"/>
          <a:lstStyle/>
          <a:p>
            <a:pPr>
              <a:lnSpc>
                <a:spcPct val="100000"/>
              </a:lnSpc>
            </a:pPr>
            <a:r>
              <a:rPr lang="en-US" sz="2200">
                <a:solidFill>
                  <a:srgbClr val="000000"/>
                </a:solidFill>
                <a:latin typeface="Calibri"/>
              </a:rPr>
              <a:t>Temporally Local!</a:t>
            </a:r>
            <a:endParaRPr/>
          </a:p>
        </p:txBody>
      </p:sp>
      <p:sp>
        <p:nvSpPr>
          <p:cNvPr id="245" name="CustomShape 136"/>
          <p:cNvSpPr/>
          <p:nvPr/>
        </p:nvSpPr>
        <p:spPr>
          <a:xfrm>
            <a:off x="5617800" y="5303520"/>
            <a:ext cx="2885760" cy="820800"/>
          </a:xfrm>
          <a:prstGeom prst="rect">
            <a:avLst/>
          </a:prstGeom>
          <a:noFill/>
          <a:ln>
            <a:noFill/>
          </a:ln>
        </p:spPr>
        <p:txBody>
          <a:bodyPr lIns="90000" tIns="45000" rIns="90000" bIns="45000"/>
          <a:lstStyle/>
          <a:p>
            <a:pPr>
              <a:lnSpc>
                <a:spcPct val="100000"/>
              </a:lnSpc>
            </a:pPr>
            <a:r>
              <a:rPr lang="en-US" sz="2200">
                <a:solidFill>
                  <a:srgbClr val="000000"/>
                </a:solidFill>
                <a:latin typeface="Calibri"/>
              </a:rPr>
              <a:t>Temporally Global!</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504000" y="301320"/>
            <a:ext cx="9071280" cy="1261800"/>
          </a:xfrm>
          <a:prstGeom prst="rect">
            <a:avLst/>
          </a:prstGeom>
          <a:noFill/>
          <a:ln>
            <a:noFill/>
          </a:ln>
        </p:spPr>
        <p:txBody>
          <a:bodyPr lIns="0" tIns="0" rIns="0" bIns="0" anchor="ctr"/>
          <a:lstStyle/>
          <a:p>
            <a:pPr algn="ctr">
              <a:lnSpc>
                <a:spcPct val="100000"/>
              </a:lnSpc>
            </a:pPr>
            <a:r>
              <a:rPr lang="en-US" sz="4400">
                <a:latin typeface="Arial"/>
              </a:rPr>
              <a:t>GMMCP Pipeline</a:t>
            </a:r>
            <a:endParaRPr/>
          </a:p>
        </p:txBody>
      </p:sp>
      <p:pic>
        <p:nvPicPr>
          <p:cNvPr id="135" name="Picture 134">
            <a:extLst>
              <a:ext uri="{FF2B5EF4-FFF2-40B4-BE49-F238E27FC236}">
                <a16:creationId xmlns:a16="http://schemas.microsoft.com/office/drawing/2014/main" id="{1D897EC4-CB5B-4E4D-B5FF-E3E1150428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398" b="12749"/>
          <a:stretch/>
        </p:blipFill>
        <p:spPr>
          <a:xfrm>
            <a:off x="809114" y="5001391"/>
            <a:ext cx="1291723" cy="822183"/>
          </a:xfrm>
          <a:prstGeom prst="rect">
            <a:avLst/>
          </a:prstGeom>
          <a:ln w="12700">
            <a:solidFill>
              <a:schemeClr val="tx1"/>
            </a:solidFill>
          </a:ln>
        </p:spPr>
      </p:pic>
      <p:pic>
        <p:nvPicPr>
          <p:cNvPr id="136" name="Picture 135">
            <a:extLst>
              <a:ext uri="{FF2B5EF4-FFF2-40B4-BE49-F238E27FC236}">
                <a16:creationId xmlns:a16="http://schemas.microsoft.com/office/drawing/2014/main" id="{B7D9E966-A8C4-41C5-9409-80BF4F0E22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67" b="12865"/>
          <a:stretch/>
        </p:blipFill>
        <p:spPr>
          <a:xfrm>
            <a:off x="2408435" y="5012664"/>
            <a:ext cx="1301894" cy="822183"/>
          </a:xfrm>
          <a:prstGeom prst="rect">
            <a:avLst/>
          </a:prstGeom>
          <a:ln w="12700">
            <a:solidFill>
              <a:schemeClr val="tx1"/>
            </a:solidFill>
          </a:ln>
        </p:spPr>
      </p:pic>
      <p:pic>
        <p:nvPicPr>
          <p:cNvPr id="137" name="Picture 136">
            <a:extLst>
              <a:ext uri="{FF2B5EF4-FFF2-40B4-BE49-F238E27FC236}">
                <a16:creationId xmlns:a16="http://schemas.microsoft.com/office/drawing/2014/main" id="{D0D1C182-08B6-4804-8BC6-263E10053D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67" b="12631"/>
          <a:stretch/>
        </p:blipFill>
        <p:spPr>
          <a:xfrm>
            <a:off x="809114" y="5939855"/>
            <a:ext cx="1297806" cy="822183"/>
          </a:xfrm>
          <a:prstGeom prst="rect">
            <a:avLst/>
          </a:prstGeom>
          <a:ln w="12700">
            <a:solidFill>
              <a:schemeClr val="tx1"/>
            </a:solidFill>
          </a:ln>
        </p:spPr>
      </p:pic>
      <p:pic>
        <p:nvPicPr>
          <p:cNvPr id="138" name="Picture 137">
            <a:extLst>
              <a:ext uri="{FF2B5EF4-FFF2-40B4-BE49-F238E27FC236}">
                <a16:creationId xmlns:a16="http://schemas.microsoft.com/office/drawing/2014/main" id="{C8369382-2944-4D11-B5AC-10F370D0DE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749" b="12982"/>
          <a:stretch/>
        </p:blipFill>
        <p:spPr>
          <a:xfrm>
            <a:off x="2400932" y="5936250"/>
            <a:ext cx="1291723" cy="815762"/>
          </a:xfrm>
          <a:prstGeom prst="rect">
            <a:avLst/>
          </a:prstGeom>
          <a:ln w="12700">
            <a:solidFill>
              <a:schemeClr val="tx1"/>
            </a:solidFill>
          </a:ln>
        </p:spPr>
      </p:pic>
      <p:grpSp>
        <p:nvGrpSpPr>
          <p:cNvPr id="139" name="Group 138">
            <a:extLst>
              <a:ext uri="{FF2B5EF4-FFF2-40B4-BE49-F238E27FC236}">
                <a16:creationId xmlns:a16="http://schemas.microsoft.com/office/drawing/2014/main" id="{029B9682-728D-4761-A357-20262A60716F}"/>
              </a:ext>
            </a:extLst>
          </p:cNvPr>
          <p:cNvGrpSpPr/>
          <p:nvPr/>
        </p:nvGrpSpPr>
        <p:grpSpPr>
          <a:xfrm>
            <a:off x="3808806" y="5012664"/>
            <a:ext cx="851122" cy="839725"/>
            <a:chOff x="3147582" y="505090"/>
            <a:chExt cx="1504952" cy="1309614"/>
          </a:xfrm>
        </p:grpSpPr>
        <p:sp>
          <p:nvSpPr>
            <p:cNvPr id="140" name="Oval 139">
              <a:extLst>
                <a:ext uri="{FF2B5EF4-FFF2-40B4-BE49-F238E27FC236}">
                  <a16:creationId xmlns:a16="http://schemas.microsoft.com/office/drawing/2014/main" id="{CCDD82E6-A03B-4E3A-AC65-B8154EC5F01F}"/>
                </a:ext>
              </a:extLst>
            </p:cNvPr>
            <p:cNvSpPr/>
            <p:nvPr/>
          </p:nvSpPr>
          <p:spPr>
            <a:xfrm rot="19800000">
              <a:off x="3147582" y="660447"/>
              <a:ext cx="747321" cy="2813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F621BF0E-78D7-4490-BFFB-E271D511791D}"/>
                </a:ext>
              </a:extLst>
            </p:cNvPr>
            <p:cNvSpPr/>
            <p:nvPr/>
          </p:nvSpPr>
          <p:spPr>
            <a:xfrm rot="19800000">
              <a:off x="3905213" y="1329743"/>
              <a:ext cx="747321" cy="2813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6FA686B5-2B25-499D-B80A-01177E34CE87}"/>
                </a:ext>
              </a:extLst>
            </p:cNvPr>
            <p:cNvSpPr/>
            <p:nvPr/>
          </p:nvSpPr>
          <p:spPr>
            <a:xfrm rot="2700000">
              <a:off x="3944682" y="738073"/>
              <a:ext cx="747321" cy="2813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78A2510B-3DCD-42DB-BD42-9896C5CB15C7}"/>
                </a:ext>
              </a:extLst>
            </p:cNvPr>
            <p:cNvSpPr/>
            <p:nvPr/>
          </p:nvSpPr>
          <p:spPr>
            <a:xfrm rot="2700000">
              <a:off x="3128595" y="1300366"/>
              <a:ext cx="747321" cy="2813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5-Point Star 12">
              <a:extLst>
                <a:ext uri="{FF2B5EF4-FFF2-40B4-BE49-F238E27FC236}">
                  <a16:creationId xmlns:a16="http://schemas.microsoft.com/office/drawing/2014/main" id="{A1B3EF18-932C-402D-81A4-80AB0013299F}"/>
                </a:ext>
              </a:extLst>
            </p:cNvPr>
            <p:cNvSpPr/>
            <p:nvPr/>
          </p:nvSpPr>
          <p:spPr>
            <a:xfrm>
              <a:off x="4416020" y="989737"/>
              <a:ext cx="89093" cy="101368"/>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A7255D6E-4958-432C-812F-C6FF2392D614}"/>
                </a:ext>
              </a:extLst>
            </p:cNvPr>
            <p:cNvSpPr/>
            <p:nvPr/>
          </p:nvSpPr>
          <p:spPr>
            <a:xfrm>
              <a:off x="3599954" y="684836"/>
              <a:ext cx="72189" cy="89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7841F3FD-C9E6-4CF3-9694-884042C2A8E8}"/>
                </a:ext>
              </a:extLst>
            </p:cNvPr>
            <p:cNvSpPr/>
            <p:nvPr/>
          </p:nvSpPr>
          <p:spPr>
            <a:xfrm>
              <a:off x="3484794" y="752436"/>
              <a:ext cx="72189" cy="8903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449ED8B2-13F9-40E3-A438-FE31D4A638EA}"/>
                </a:ext>
              </a:extLst>
            </p:cNvPr>
            <p:cNvSpPr/>
            <p:nvPr/>
          </p:nvSpPr>
          <p:spPr>
            <a:xfrm>
              <a:off x="3378985" y="806971"/>
              <a:ext cx="72189" cy="89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CB936855-2252-456C-A055-E2278EB266F5}"/>
                </a:ext>
              </a:extLst>
            </p:cNvPr>
            <p:cNvSpPr/>
            <p:nvPr/>
          </p:nvSpPr>
          <p:spPr>
            <a:xfrm>
              <a:off x="4379925" y="1343496"/>
              <a:ext cx="72189" cy="89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92B876F1-C973-4921-94EC-EF151C007DC0}"/>
                </a:ext>
              </a:extLst>
            </p:cNvPr>
            <p:cNvSpPr/>
            <p:nvPr/>
          </p:nvSpPr>
          <p:spPr>
            <a:xfrm>
              <a:off x="3623879" y="1533582"/>
              <a:ext cx="72189" cy="89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B823D1C4-D5A3-44CF-8164-55ACDBFC5323}"/>
                </a:ext>
              </a:extLst>
            </p:cNvPr>
            <p:cNvSpPr/>
            <p:nvPr/>
          </p:nvSpPr>
          <p:spPr>
            <a:xfrm>
              <a:off x="3441852" y="1352011"/>
              <a:ext cx="72189" cy="8903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AC2FBB44-C227-45BA-B06B-4E5607EDF3D7}"/>
                </a:ext>
              </a:extLst>
            </p:cNvPr>
            <p:cNvSpPr/>
            <p:nvPr/>
          </p:nvSpPr>
          <p:spPr>
            <a:xfrm>
              <a:off x="4244469" y="1432529"/>
              <a:ext cx="72189" cy="8903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ED491E4B-1322-4303-994C-4F7DC6C52374}"/>
                </a:ext>
              </a:extLst>
            </p:cNvPr>
            <p:cNvSpPr/>
            <p:nvPr/>
          </p:nvSpPr>
          <p:spPr>
            <a:xfrm>
              <a:off x="3515042" y="1444549"/>
              <a:ext cx="72189" cy="89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E61F04DF-6218-4931-90E4-11A07C817CDA}"/>
                </a:ext>
              </a:extLst>
            </p:cNvPr>
            <p:cNvSpPr/>
            <p:nvPr/>
          </p:nvSpPr>
          <p:spPr>
            <a:xfrm>
              <a:off x="4145107" y="1512196"/>
              <a:ext cx="72189" cy="89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EFCF81D6-C65F-48A5-832D-482259467F33}"/>
                </a:ext>
              </a:extLst>
            </p:cNvPr>
            <p:cNvSpPr/>
            <p:nvPr/>
          </p:nvSpPr>
          <p:spPr>
            <a:xfrm>
              <a:off x="4181201" y="718259"/>
              <a:ext cx="72189" cy="89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51AC43A2-FB56-4EA1-84B2-16994F25B79F}"/>
                </a:ext>
              </a:extLst>
            </p:cNvPr>
            <p:cNvSpPr/>
            <p:nvPr/>
          </p:nvSpPr>
          <p:spPr>
            <a:xfrm>
              <a:off x="4254210" y="833430"/>
              <a:ext cx="72189" cy="8903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55">
              <a:extLst>
                <a:ext uri="{FF2B5EF4-FFF2-40B4-BE49-F238E27FC236}">
                  <a16:creationId xmlns:a16="http://schemas.microsoft.com/office/drawing/2014/main" id="{C799C057-9539-402B-979B-2A14A7731950}"/>
                </a:ext>
              </a:extLst>
            </p:cNvPr>
            <p:cNvCxnSpPr>
              <a:cxnSpLocks/>
              <a:stCxn id="145" idx="5"/>
              <a:endCxn id="148" idx="1"/>
            </p:cNvCxnSpPr>
            <p:nvPr/>
          </p:nvCxnSpPr>
          <p:spPr>
            <a:xfrm>
              <a:off x="3661571" y="760830"/>
              <a:ext cx="728926" cy="5957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D4F9D85-030A-4ED1-B8A0-1EF822034211}"/>
                </a:ext>
              </a:extLst>
            </p:cNvPr>
            <p:cNvCxnSpPr>
              <a:cxnSpLocks/>
              <a:stCxn id="148" idx="1"/>
              <a:endCxn id="144" idx="1"/>
            </p:cNvCxnSpPr>
            <p:nvPr/>
          </p:nvCxnSpPr>
          <p:spPr>
            <a:xfrm flipV="1">
              <a:off x="4390497" y="1028456"/>
              <a:ext cx="25523" cy="32807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4CADEC9-C9FD-41ED-A97B-039B5EAB86AC}"/>
                </a:ext>
              </a:extLst>
            </p:cNvPr>
            <p:cNvCxnSpPr>
              <a:cxnSpLocks/>
              <a:stCxn id="148" idx="1"/>
              <a:endCxn id="149" idx="7"/>
            </p:cNvCxnSpPr>
            <p:nvPr/>
          </p:nvCxnSpPr>
          <p:spPr>
            <a:xfrm flipH="1">
              <a:off x="3685496" y="1356535"/>
              <a:ext cx="705001" cy="19008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CDF69FF-D97B-4A3F-8F42-ED93AA23B5FA}"/>
                </a:ext>
              </a:extLst>
            </p:cNvPr>
            <p:cNvCxnSpPr>
              <a:cxnSpLocks/>
              <a:stCxn id="144" idx="1"/>
              <a:endCxn id="149" idx="7"/>
            </p:cNvCxnSpPr>
            <p:nvPr/>
          </p:nvCxnSpPr>
          <p:spPr>
            <a:xfrm flipH="1">
              <a:off x="3685496" y="1028456"/>
              <a:ext cx="730524" cy="5181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A7D2D26-844B-45C8-BA24-A507714DE760}"/>
                </a:ext>
              </a:extLst>
            </p:cNvPr>
            <p:cNvCxnSpPr>
              <a:cxnSpLocks/>
              <a:stCxn id="145" idx="5"/>
              <a:endCxn id="149" idx="7"/>
            </p:cNvCxnSpPr>
            <p:nvPr/>
          </p:nvCxnSpPr>
          <p:spPr>
            <a:xfrm>
              <a:off x="3661571" y="760830"/>
              <a:ext cx="23925" cy="78579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614E77A-E49F-44C6-9C57-47AE808C43E7}"/>
                </a:ext>
              </a:extLst>
            </p:cNvPr>
            <p:cNvCxnSpPr>
              <a:cxnSpLocks/>
              <a:stCxn id="144" idx="1"/>
              <a:endCxn id="145" idx="5"/>
            </p:cNvCxnSpPr>
            <p:nvPr/>
          </p:nvCxnSpPr>
          <p:spPr>
            <a:xfrm flipH="1" flipV="1">
              <a:off x="3661571" y="760830"/>
              <a:ext cx="754449" cy="2676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39CA4C5C-441B-4B4B-88D0-EF4738B4C2E6}"/>
                </a:ext>
              </a:extLst>
            </p:cNvPr>
            <p:cNvCxnSpPr>
              <a:cxnSpLocks/>
              <a:stCxn id="155" idx="3"/>
              <a:endCxn id="151" idx="1"/>
            </p:cNvCxnSpPr>
            <p:nvPr/>
          </p:nvCxnSpPr>
          <p:spPr>
            <a:xfrm flipH="1">
              <a:off x="4255041" y="909424"/>
              <a:ext cx="9741" cy="53614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B58C36A5-C3FD-4F49-8621-89131E20EA1B}"/>
                </a:ext>
              </a:extLst>
            </p:cNvPr>
            <p:cNvCxnSpPr>
              <a:cxnSpLocks/>
              <a:stCxn id="146" idx="5"/>
              <a:endCxn id="155" idx="3"/>
            </p:cNvCxnSpPr>
            <p:nvPr/>
          </p:nvCxnSpPr>
          <p:spPr>
            <a:xfrm>
              <a:off x="3546411" y="828430"/>
              <a:ext cx="718371" cy="8099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A32B6B7E-D252-4F9E-A9E6-51B094C0F72C}"/>
                </a:ext>
              </a:extLst>
            </p:cNvPr>
            <p:cNvCxnSpPr>
              <a:cxnSpLocks/>
              <a:stCxn id="150" idx="7"/>
            </p:cNvCxnSpPr>
            <p:nvPr/>
          </p:nvCxnSpPr>
          <p:spPr>
            <a:xfrm flipV="1">
              <a:off x="3503469" y="833165"/>
              <a:ext cx="40199" cy="53188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22B3CD40-D43D-42F2-94DD-5B6B325E35F4}"/>
                </a:ext>
              </a:extLst>
            </p:cNvPr>
            <p:cNvCxnSpPr>
              <a:cxnSpLocks/>
              <a:stCxn id="150" idx="7"/>
            </p:cNvCxnSpPr>
            <p:nvPr/>
          </p:nvCxnSpPr>
          <p:spPr>
            <a:xfrm flipV="1">
              <a:off x="3503469" y="833165"/>
              <a:ext cx="40199" cy="53188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3A84BD16-1278-48AA-AAAB-8ACB8FC67005}"/>
                </a:ext>
              </a:extLst>
            </p:cNvPr>
            <p:cNvCxnSpPr>
              <a:cxnSpLocks/>
              <a:stCxn id="155" idx="3"/>
              <a:endCxn id="150" idx="7"/>
            </p:cNvCxnSpPr>
            <p:nvPr/>
          </p:nvCxnSpPr>
          <p:spPr>
            <a:xfrm flipH="1">
              <a:off x="3503469" y="909424"/>
              <a:ext cx="761313" cy="45562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2CC3ED7-FBAA-4FE7-9C31-818B87AC9D72}"/>
                </a:ext>
              </a:extLst>
            </p:cNvPr>
            <p:cNvCxnSpPr>
              <a:cxnSpLocks/>
              <a:stCxn id="151" idx="1"/>
              <a:endCxn id="150" idx="7"/>
            </p:cNvCxnSpPr>
            <p:nvPr/>
          </p:nvCxnSpPr>
          <p:spPr>
            <a:xfrm flipH="1" flipV="1">
              <a:off x="3503469" y="1365050"/>
              <a:ext cx="751572" cy="8051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ED13BBB-3605-4646-AB5F-7D87B0F81C47}"/>
                </a:ext>
              </a:extLst>
            </p:cNvPr>
            <p:cNvCxnSpPr>
              <a:cxnSpLocks/>
              <a:stCxn id="146" idx="5"/>
              <a:endCxn id="151" idx="1"/>
            </p:cNvCxnSpPr>
            <p:nvPr/>
          </p:nvCxnSpPr>
          <p:spPr>
            <a:xfrm>
              <a:off x="3546411" y="828430"/>
              <a:ext cx="708630" cy="61713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5FCF6126-F43E-4C03-96A5-1480EEC53482}"/>
                </a:ext>
              </a:extLst>
            </p:cNvPr>
            <p:cNvCxnSpPr>
              <a:cxnSpLocks/>
              <a:stCxn id="147" idx="5"/>
              <a:endCxn id="154" idx="3"/>
            </p:cNvCxnSpPr>
            <p:nvPr/>
          </p:nvCxnSpPr>
          <p:spPr>
            <a:xfrm flipV="1">
              <a:off x="3440602" y="794253"/>
              <a:ext cx="751171" cy="8871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9A54130-D93B-4849-A426-F263ABB5F388}"/>
                </a:ext>
              </a:extLst>
            </p:cNvPr>
            <p:cNvCxnSpPr>
              <a:cxnSpLocks/>
              <a:stCxn id="153" idx="0"/>
              <a:endCxn id="154" idx="3"/>
            </p:cNvCxnSpPr>
            <p:nvPr/>
          </p:nvCxnSpPr>
          <p:spPr>
            <a:xfrm flipV="1">
              <a:off x="4181202" y="794253"/>
              <a:ext cx="10571" cy="71794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D0A55E4-3FF2-483D-B986-BBB3938E44D1}"/>
                </a:ext>
              </a:extLst>
            </p:cNvPr>
            <p:cNvCxnSpPr>
              <a:cxnSpLocks/>
              <a:stCxn id="153" idx="0"/>
            </p:cNvCxnSpPr>
            <p:nvPr/>
          </p:nvCxnSpPr>
          <p:spPr>
            <a:xfrm flipH="1" flipV="1">
              <a:off x="3441802" y="879001"/>
              <a:ext cx="739400" cy="63319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EAEBF47-0EF2-4B91-B5BC-13ED447015AD}"/>
                </a:ext>
              </a:extLst>
            </p:cNvPr>
            <p:cNvCxnSpPr>
              <a:cxnSpLocks/>
              <a:stCxn id="154" idx="3"/>
              <a:endCxn id="152" idx="7"/>
            </p:cNvCxnSpPr>
            <p:nvPr/>
          </p:nvCxnSpPr>
          <p:spPr>
            <a:xfrm flipH="1">
              <a:off x="3576659" y="794253"/>
              <a:ext cx="615114" cy="66333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5C264169-526B-4B85-A1B8-EA3CB6228632}"/>
                </a:ext>
              </a:extLst>
            </p:cNvPr>
            <p:cNvCxnSpPr>
              <a:cxnSpLocks/>
              <a:stCxn id="147" idx="5"/>
              <a:endCxn id="152" idx="7"/>
            </p:cNvCxnSpPr>
            <p:nvPr/>
          </p:nvCxnSpPr>
          <p:spPr>
            <a:xfrm>
              <a:off x="3440602" y="882965"/>
              <a:ext cx="136057" cy="57462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ACA7F23C-702F-4E93-80E7-D41A941A0D94}"/>
                </a:ext>
              </a:extLst>
            </p:cNvPr>
            <p:cNvCxnSpPr>
              <a:cxnSpLocks/>
              <a:stCxn id="152" idx="7"/>
              <a:endCxn id="153" idx="0"/>
            </p:cNvCxnSpPr>
            <p:nvPr/>
          </p:nvCxnSpPr>
          <p:spPr>
            <a:xfrm>
              <a:off x="3576659" y="1457588"/>
              <a:ext cx="604543" cy="5460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5" name="Group 174">
            <a:extLst>
              <a:ext uri="{FF2B5EF4-FFF2-40B4-BE49-F238E27FC236}">
                <a16:creationId xmlns:a16="http://schemas.microsoft.com/office/drawing/2014/main" id="{61B15E5A-0B63-41C5-BE19-94F23ADC48FB}"/>
              </a:ext>
            </a:extLst>
          </p:cNvPr>
          <p:cNvGrpSpPr/>
          <p:nvPr/>
        </p:nvGrpSpPr>
        <p:grpSpPr>
          <a:xfrm>
            <a:off x="2165005" y="5423756"/>
            <a:ext cx="182058" cy="57151"/>
            <a:chOff x="1579778" y="778042"/>
            <a:chExt cx="165124" cy="45719"/>
          </a:xfrm>
        </p:grpSpPr>
        <p:sp>
          <p:nvSpPr>
            <p:cNvPr id="176" name="Oval 175">
              <a:extLst>
                <a:ext uri="{FF2B5EF4-FFF2-40B4-BE49-F238E27FC236}">
                  <a16:creationId xmlns:a16="http://schemas.microsoft.com/office/drawing/2014/main" id="{DF665BEA-BDDA-42C0-B96B-0D4B8E8AD20C}"/>
                </a:ext>
              </a:extLst>
            </p:cNvPr>
            <p:cNvSpPr/>
            <p:nvPr/>
          </p:nvSpPr>
          <p:spPr>
            <a:xfrm>
              <a:off x="1579778" y="77804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D23534-051B-45CF-A79F-4C327AA291D4}"/>
                </a:ext>
              </a:extLst>
            </p:cNvPr>
            <p:cNvSpPr/>
            <p:nvPr/>
          </p:nvSpPr>
          <p:spPr>
            <a:xfrm>
              <a:off x="1639480" y="77804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6D8DC09F-70A8-4A2D-A98D-E0623C685D62}"/>
                </a:ext>
              </a:extLst>
            </p:cNvPr>
            <p:cNvSpPr/>
            <p:nvPr/>
          </p:nvSpPr>
          <p:spPr>
            <a:xfrm>
              <a:off x="1699183" y="77804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6E04985F-BC49-48A5-B60F-13DBB78D9594}"/>
              </a:ext>
            </a:extLst>
          </p:cNvPr>
          <p:cNvGrpSpPr/>
          <p:nvPr/>
        </p:nvGrpSpPr>
        <p:grpSpPr>
          <a:xfrm>
            <a:off x="2157943" y="6296764"/>
            <a:ext cx="182058" cy="57151"/>
            <a:chOff x="1580179" y="1432529"/>
            <a:chExt cx="165124" cy="45719"/>
          </a:xfrm>
        </p:grpSpPr>
        <p:sp>
          <p:nvSpPr>
            <p:cNvPr id="180" name="Oval 179">
              <a:extLst>
                <a:ext uri="{FF2B5EF4-FFF2-40B4-BE49-F238E27FC236}">
                  <a16:creationId xmlns:a16="http://schemas.microsoft.com/office/drawing/2014/main" id="{6984AB9F-EF1F-4FBB-97C4-182E86EC5BDB}"/>
                </a:ext>
              </a:extLst>
            </p:cNvPr>
            <p:cNvSpPr/>
            <p:nvPr/>
          </p:nvSpPr>
          <p:spPr>
            <a:xfrm>
              <a:off x="1580179" y="143252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A1314AF4-FF27-4830-A0D9-F22FE99C522F}"/>
                </a:ext>
              </a:extLst>
            </p:cNvPr>
            <p:cNvSpPr/>
            <p:nvPr/>
          </p:nvSpPr>
          <p:spPr>
            <a:xfrm>
              <a:off x="1639881" y="143252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95FE166D-74AB-4D0F-A4E3-C342EF0B2F7B}"/>
                </a:ext>
              </a:extLst>
            </p:cNvPr>
            <p:cNvSpPr/>
            <p:nvPr/>
          </p:nvSpPr>
          <p:spPr>
            <a:xfrm>
              <a:off x="1699584" y="143252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TextBox 182">
            <a:extLst>
              <a:ext uri="{FF2B5EF4-FFF2-40B4-BE49-F238E27FC236}">
                <a16:creationId xmlns:a16="http://schemas.microsoft.com/office/drawing/2014/main" id="{CB77E3B6-D18B-4AE0-9612-77ACA5EE32A6}"/>
              </a:ext>
            </a:extLst>
          </p:cNvPr>
          <p:cNvSpPr txBox="1"/>
          <p:nvPr/>
        </p:nvSpPr>
        <p:spPr>
          <a:xfrm>
            <a:off x="1134120" y="4552276"/>
            <a:ext cx="1348683" cy="286165"/>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Low-level </a:t>
            </a:r>
            <a:r>
              <a:rPr lang="en-US" sz="1200" b="1" dirty="0" err="1">
                <a:latin typeface="Times New Roman" panose="02020603050405020304" pitchFamily="18" charset="0"/>
                <a:cs typeface="Times New Roman" panose="02020603050405020304" pitchFamily="18" charset="0"/>
              </a:rPr>
              <a:t>Tracklets</a:t>
            </a:r>
            <a:endParaRPr lang="en-US" sz="1200" b="1" dirty="0">
              <a:latin typeface="Times New Roman" panose="02020603050405020304" pitchFamily="18" charset="0"/>
              <a:cs typeface="Times New Roman" panose="02020603050405020304" pitchFamily="18" charset="0"/>
            </a:endParaRPr>
          </a:p>
        </p:txBody>
      </p:sp>
      <p:grpSp>
        <p:nvGrpSpPr>
          <p:cNvPr id="184" name="Group 183">
            <a:extLst>
              <a:ext uri="{FF2B5EF4-FFF2-40B4-BE49-F238E27FC236}">
                <a16:creationId xmlns:a16="http://schemas.microsoft.com/office/drawing/2014/main" id="{5306EA16-437C-4ABF-99AF-D67547DA7DF4}"/>
              </a:ext>
            </a:extLst>
          </p:cNvPr>
          <p:cNvGrpSpPr/>
          <p:nvPr/>
        </p:nvGrpSpPr>
        <p:grpSpPr>
          <a:xfrm>
            <a:off x="3819977" y="5958640"/>
            <a:ext cx="851122" cy="839725"/>
            <a:chOff x="3147582" y="505090"/>
            <a:chExt cx="1504952" cy="1309614"/>
          </a:xfrm>
        </p:grpSpPr>
        <p:sp>
          <p:nvSpPr>
            <p:cNvPr id="185" name="Oval 184">
              <a:extLst>
                <a:ext uri="{FF2B5EF4-FFF2-40B4-BE49-F238E27FC236}">
                  <a16:creationId xmlns:a16="http://schemas.microsoft.com/office/drawing/2014/main" id="{5F7A9A03-E10F-4F71-A00A-C6B52FFD20CC}"/>
                </a:ext>
              </a:extLst>
            </p:cNvPr>
            <p:cNvSpPr/>
            <p:nvPr/>
          </p:nvSpPr>
          <p:spPr>
            <a:xfrm rot="19800000">
              <a:off x="3147582" y="660447"/>
              <a:ext cx="747321" cy="2813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7E02982E-C9FF-4DBB-A4C1-10BB73C4BCAB}"/>
                </a:ext>
              </a:extLst>
            </p:cNvPr>
            <p:cNvSpPr/>
            <p:nvPr/>
          </p:nvSpPr>
          <p:spPr>
            <a:xfrm rot="19800000">
              <a:off x="3905213" y="1329743"/>
              <a:ext cx="747321" cy="2813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C61A75D2-44BF-492A-A345-7C0079111CB0}"/>
                </a:ext>
              </a:extLst>
            </p:cNvPr>
            <p:cNvSpPr/>
            <p:nvPr/>
          </p:nvSpPr>
          <p:spPr>
            <a:xfrm rot="2700000">
              <a:off x="3944682" y="738073"/>
              <a:ext cx="747321" cy="2813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D4073560-218E-4067-AC96-F3AA319F21F6}"/>
                </a:ext>
              </a:extLst>
            </p:cNvPr>
            <p:cNvSpPr/>
            <p:nvPr/>
          </p:nvSpPr>
          <p:spPr>
            <a:xfrm rot="2700000">
              <a:off x="3128595" y="1300366"/>
              <a:ext cx="747321" cy="28135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5-Point Star 57">
              <a:extLst>
                <a:ext uri="{FF2B5EF4-FFF2-40B4-BE49-F238E27FC236}">
                  <a16:creationId xmlns:a16="http://schemas.microsoft.com/office/drawing/2014/main" id="{5769ED13-AC55-4A01-9D23-6FF4C3D30A3A}"/>
                </a:ext>
              </a:extLst>
            </p:cNvPr>
            <p:cNvSpPr/>
            <p:nvPr/>
          </p:nvSpPr>
          <p:spPr>
            <a:xfrm>
              <a:off x="4416020" y="989737"/>
              <a:ext cx="89093" cy="101368"/>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6B089B58-D7B6-4451-876D-2F470062B111}"/>
                </a:ext>
              </a:extLst>
            </p:cNvPr>
            <p:cNvSpPr/>
            <p:nvPr/>
          </p:nvSpPr>
          <p:spPr>
            <a:xfrm>
              <a:off x="3599954" y="684836"/>
              <a:ext cx="72189" cy="89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7738FC65-EBA3-4559-84C2-3744808664FC}"/>
                </a:ext>
              </a:extLst>
            </p:cNvPr>
            <p:cNvSpPr/>
            <p:nvPr/>
          </p:nvSpPr>
          <p:spPr>
            <a:xfrm>
              <a:off x="3484794" y="752436"/>
              <a:ext cx="72189" cy="8903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C3718D43-D682-4CBE-80C5-6CDFD44ECD0A}"/>
                </a:ext>
              </a:extLst>
            </p:cNvPr>
            <p:cNvSpPr/>
            <p:nvPr/>
          </p:nvSpPr>
          <p:spPr>
            <a:xfrm>
              <a:off x="3378985" y="806971"/>
              <a:ext cx="72189" cy="89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9572CA52-E929-4355-9803-EF6F542D600A}"/>
                </a:ext>
              </a:extLst>
            </p:cNvPr>
            <p:cNvSpPr/>
            <p:nvPr/>
          </p:nvSpPr>
          <p:spPr>
            <a:xfrm>
              <a:off x="4379925" y="1343496"/>
              <a:ext cx="72189" cy="89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B9BECA51-0A69-4B90-9A8E-74C40EE2167E}"/>
                </a:ext>
              </a:extLst>
            </p:cNvPr>
            <p:cNvSpPr/>
            <p:nvPr/>
          </p:nvSpPr>
          <p:spPr>
            <a:xfrm>
              <a:off x="3623879" y="1533582"/>
              <a:ext cx="72189" cy="89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6285C553-A4D4-4312-AD66-2D1BC407EC22}"/>
                </a:ext>
              </a:extLst>
            </p:cNvPr>
            <p:cNvSpPr/>
            <p:nvPr/>
          </p:nvSpPr>
          <p:spPr>
            <a:xfrm>
              <a:off x="3441852" y="1352011"/>
              <a:ext cx="72189" cy="8903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9F6372DA-03BF-4345-91B8-3EC19C6D18C8}"/>
                </a:ext>
              </a:extLst>
            </p:cNvPr>
            <p:cNvSpPr/>
            <p:nvPr/>
          </p:nvSpPr>
          <p:spPr>
            <a:xfrm>
              <a:off x="4244469" y="1432529"/>
              <a:ext cx="72189" cy="8903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A8A6CC22-0428-4A1F-9A72-19014EB90F4B}"/>
                </a:ext>
              </a:extLst>
            </p:cNvPr>
            <p:cNvSpPr/>
            <p:nvPr/>
          </p:nvSpPr>
          <p:spPr>
            <a:xfrm>
              <a:off x="3515042" y="1444549"/>
              <a:ext cx="72189" cy="89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322F928D-FDC8-46BA-B970-A459F94EF149}"/>
                </a:ext>
              </a:extLst>
            </p:cNvPr>
            <p:cNvSpPr/>
            <p:nvPr/>
          </p:nvSpPr>
          <p:spPr>
            <a:xfrm>
              <a:off x="4145107" y="1512196"/>
              <a:ext cx="72189" cy="89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BC0231E2-7629-4B31-B52B-2E8B3BD4BABE}"/>
                </a:ext>
              </a:extLst>
            </p:cNvPr>
            <p:cNvSpPr/>
            <p:nvPr/>
          </p:nvSpPr>
          <p:spPr>
            <a:xfrm>
              <a:off x="4181201" y="718259"/>
              <a:ext cx="72189" cy="890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F0F17023-0648-4C9B-A22E-3FAAA732482E}"/>
                </a:ext>
              </a:extLst>
            </p:cNvPr>
            <p:cNvSpPr/>
            <p:nvPr/>
          </p:nvSpPr>
          <p:spPr>
            <a:xfrm>
              <a:off x="4254210" y="833430"/>
              <a:ext cx="72189" cy="8903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Connector 200">
              <a:extLst>
                <a:ext uri="{FF2B5EF4-FFF2-40B4-BE49-F238E27FC236}">
                  <a16:creationId xmlns:a16="http://schemas.microsoft.com/office/drawing/2014/main" id="{4B08784C-8ECF-4E30-97C4-C3584ADB0724}"/>
                </a:ext>
              </a:extLst>
            </p:cNvPr>
            <p:cNvCxnSpPr>
              <a:cxnSpLocks/>
              <a:stCxn id="190" idx="5"/>
              <a:endCxn id="193" idx="1"/>
            </p:cNvCxnSpPr>
            <p:nvPr/>
          </p:nvCxnSpPr>
          <p:spPr>
            <a:xfrm>
              <a:off x="3661571" y="760830"/>
              <a:ext cx="728926" cy="59570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07B4F777-ACCD-4BF0-93F9-766E51533E8E}"/>
                </a:ext>
              </a:extLst>
            </p:cNvPr>
            <p:cNvCxnSpPr>
              <a:cxnSpLocks/>
              <a:stCxn id="193" idx="1"/>
              <a:endCxn id="189" idx="1"/>
            </p:cNvCxnSpPr>
            <p:nvPr/>
          </p:nvCxnSpPr>
          <p:spPr>
            <a:xfrm flipV="1">
              <a:off x="4390497" y="1028456"/>
              <a:ext cx="25523" cy="32807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FAD4948-44D0-4290-A3C0-477E2D22BA6F}"/>
                </a:ext>
              </a:extLst>
            </p:cNvPr>
            <p:cNvCxnSpPr>
              <a:cxnSpLocks/>
              <a:stCxn id="193" idx="1"/>
              <a:endCxn id="194" idx="7"/>
            </p:cNvCxnSpPr>
            <p:nvPr/>
          </p:nvCxnSpPr>
          <p:spPr>
            <a:xfrm flipH="1">
              <a:off x="3685496" y="1356535"/>
              <a:ext cx="705001" cy="19008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F0057835-57DB-4E3F-B3D5-4DFF6D64CB6B}"/>
                </a:ext>
              </a:extLst>
            </p:cNvPr>
            <p:cNvCxnSpPr>
              <a:cxnSpLocks/>
              <a:stCxn id="189" idx="1"/>
              <a:endCxn id="194" idx="7"/>
            </p:cNvCxnSpPr>
            <p:nvPr/>
          </p:nvCxnSpPr>
          <p:spPr>
            <a:xfrm flipH="1">
              <a:off x="3685496" y="1028456"/>
              <a:ext cx="730524" cy="51816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56CEB01-65B0-4A89-8B8B-A685709D58B1}"/>
                </a:ext>
              </a:extLst>
            </p:cNvPr>
            <p:cNvCxnSpPr>
              <a:cxnSpLocks/>
              <a:stCxn id="190" idx="5"/>
              <a:endCxn id="194" idx="7"/>
            </p:cNvCxnSpPr>
            <p:nvPr/>
          </p:nvCxnSpPr>
          <p:spPr>
            <a:xfrm>
              <a:off x="3661571" y="760830"/>
              <a:ext cx="23925" cy="78579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944012A4-41C4-4B0F-A7DC-62C8CE2D80D5}"/>
                </a:ext>
              </a:extLst>
            </p:cNvPr>
            <p:cNvCxnSpPr>
              <a:cxnSpLocks/>
              <a:stCxn id="189" idx="1"/>
              <a:endCxn id="190" idx="5"/>
            </p:cNvCxnSpPr>
            <p:nvPr/>
          </p:nvCxnSpPr>
          <p:spPr>
            <a:xfrm flipH="1" flipV="1">
              <a:off x="3661571" y="760830"/>
              <a:ext cx="754449" cy="2676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C9941D15-C3C7-4937-9BE8-B0394CBF0269}"/>
                </a:ext>
              </a:extLst>
            </p:cNvPr>
            <p:cNvCxnSpPr>
              <a:cxnSpLocks/>
              <a:stCxn id="200" idx="3"/>
              <a:endCxn id="196" idx="1"/>
            </p:cNvCxnSpPr>
            <p:nvPr/>
          </p:nvCxnSpPr>
          <p:spPr>
            <a:xfrm flipH="1">
              <a:off x="4255041" y="909424"/>
              <a:ext cx="9741" cy="53614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FDD42DC4-45B2-4577-8508-DC27D26CA329}"/>
                </a:ext>
              </a:extLst>
            </p:cNvPr>
            <p:cNvCxnSpPr>
              <a:cxnSpLocks/>
              <a:stCxn id="191" idx="5"/>
              <a:endCxn id="200" idx="3"/>
            </p:cNvCxnSpPr>
            <p:nvPr/>
          </p:nvCxnSpPr>
          <p:spPr>
            <a:xfrm>
              <a:off x="3546411" y="828430"/>
              <a:ext cx="718371" cy="80994"/>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EDC84AA-D182-4B44-940B-6363D041383B}"/>
                </a:ext>
              </a:extLst>
            </p:cNvPr>
            <p:cNvCxnSpPr>
              <a:cxnSpLocks/>
              <a:stCxn id="195" idx="7"/>
            </p:cNvCxnSpPr>
            <p:nvPr/>
          </p:nvCxnSpPr>
          <p:spPr>
            <a:xfrm flipV="1">
              <a:off x="3503469" y="833165"/>
              <a:ext cx="40199" cy="53188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6F9AA934-18DF-44CB-9B94-254EA8CDE73E}"/>
                </a:ext>
              </a:extLst>
            </p:cNvPr>
            <p:cNvCxnSpPr>
              <a:cxnSpLocks/>
              <a:stCxn id="195" idx="7"/>
            </p:cNvCxnSpPr>
            <p:nvPr/>
          </p:nvCxnSpPr>
          <p:spPr>
            <a:xfrm flipV="1">
              <a:off x="3503469" y="833165"/>
              <a:ext cx="40199" cy="531885"/>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52F963D-6318-4144-9D52-85B24DCD1657}"/>
                </a:ext>
              </a:extLst>
            </p:cNvPr>
            <p:cNvCxnSpPr>
              <a:cxnSpLocks/>
              <a:stCxn id="200" idx="3"/>
              <a:endCxn id="195" idx="7"/>
            </p:cNvCxnSpPr>
            <p:nvPr/>
          </p:nvCxnSpPr>
          <p:spPr>
            <a:xfrm flipH="1">
              <a:off x="3503469" y="909424"/>
              <a:ext cx="761313" cy="455626"/>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D5B7E47-4F23-4A22-9649-428E980AD6C6}"/>
                </a:ext>
              </a:extLst>
            </p:cNvPr>
            <p:cNvCxnSpPr>
              <a:cxnSpLocks/>
              <a:stCxn id="196" idx="1"/>
              <a:endCxn id="195" idx="7"/>
            </p:cNvCxnSpPr>
            <p:nvPr/>
          </p:nvCxnSpPr>
          <p:spPr>
            <a:xfrm flipH="1" flipV="1">
              <a:off x="3503469" y="1365050"/>
              <a:ext cx="751572" cy="8051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0900B16D-44E4-401C-BB65-C58835FDE464}"/>
                </a:ext>
              </a:extLst>
            </p:cNvPr>
            <p:cNvCxnSpPr>
              <a:cxnSpLocks/>
              <a:stCxn id="191" idx="5"/>
              <a:endCxn id="196" idx="1"/>
            </p:cNvCxnSpPr>
            <p:nvPr/>
          </p:nvCxnSpPr>
          <p:spPr>
            <a:xfrm>
              <a:off x="3546411" y="828430"/>
              <a:ext cx="708630" cy="617138"/>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62F8B33C-52D5-464D-BB96-119CBA8CC50F}"/>
                </a:ext>
              </a:extLst>
            </p:cNvPr>
            <p:cNvCxnSpPr>
              <a:cxnSpLocks/>
              <a:stCxn id="192" idx="5"/>
              <a:endCxn id="199" idx="3"/>
            </p:cNvCxnSpPr>
            <p:nvPr/>
          </p:nvCxnSpPr>
          <p:spPr>
            <a:xfrm flipV="1">
              <a:off x="3440602" y="794253"/>
              <a:ext cx="751171" cy="8871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A2835068-C7EA-482D-801B-FBD336270F84}"/>
                </a:ext>
              </a:extLst>
            </p:cNvPr>
            <p:cNvCxnSpPr>
              <a:cxnSpLocks/>
              <a:stCxn id="198" idx="0"/>
              <a:endCxn id="199" idx="3"/>
            </p:cNvCxnSpPr>
            <p:nvPr/>
          </p:nvCxnSpPr>
          <p:spPr>
            <a:xfrm flipV="1">
              <a:off x="4181202" y="794253"/>
              <a:ext cx="10571" cy="71794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18743CD5-CDDF-4CFC-B259-99CD0B39C624}"/>
                </a:ext>
              </a:extLst>
            </p:cNvPr>
            <p:cNvCxnSpPr>
              <a:cxnSpLocks/>
              <a:stCxn id="198" idx="0"/>
            </p:cNvCxnSpPr>
            <p:nvPr/>
          </p:nvCxnSpPr>
          <p:spPr>
            <a:xfrm flipH="1" flipV="1">
              <a:off x="3441802" y="879001"/>
              <a:ext cx="739400" cy="63319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3E88BC9B-2105-488B-ADB2-53F9B9D0151E}"/>
                </a:ext>
              </a:extLst>
            </p:cNvPr>
            <p:cNvCxnSpPr>
              <a:cxnSpLocks/>
              <a:stCxn id="199" idx="3"/>
              <a:endCxn id="197" idx="7"/>
            </p:cNvCxnSpPr>
            <p:nvPr/>
          </p:nvCxnSpPr>
          <p:spPr>
            <a:xfrm flipH="1">
              <a:off x="3576659" y="794253"/>
              <a:ext cx="615114" cy="66333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8237791-E137-479C-B45E-A1CEF7708F4D}"/>
                </a:ext>
              </a:extLst>
            </p:cNvPr>
            <p:cNvCxnSpPr>
              <a:cxnSpLocks/>
              <a:stCxn id="192" idx="5"/>
              <a:endCxn id="197" idx="7"/>
            </p:cNvCxnSpPr>
            <p:nvPr/>
          </p:nvCxnSpPr>
          <p:spPr>
            <a:xfrm>
              <a:off x="3440602" y="882965"/>
              <a:ext cx="136057" cy="57462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ACBE7E1-FBD3-4934-8B46-CD598199DC1B}"/>
                </a:ext>
              </a:extLst>
            </p:cNvPr>
            <p:cNvCxnSpPr>
              <a:cxnSpLocks/>
              <a:stCxn id="197" idx="7"/>
              <a:endCxn id="198" idx="0"/>
            </p:cNvCxnSpPr>
            <p:nvPr/>
          </p:nvCxnSpPr>
          <p:spPr>
            <a:xfrm>
              <a:off x="3576659" y="1457588"/>
              <a:ext cx="604543" cy="5460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0" name="Straight Connector 219">
            <a:extLst>
              <a:ext uri="{FF2B5EF4-FFF2-40B4-BE49-F238E27FC236}">
                <a16:creationId xmlns:a16="http://schemas.microsoft.com/office/drawing/2014/main" id="{A41176C7-A2B9-4235-8EBB-826D52934E0E}"/>
              </a:ext>
            </a:extLst>
          </p:cNvPr>
          <p:cNvCxnSpPr/>
          <p:nvPr/>
        </p:nvCxnSpPr>
        <p:spPr>
          <a:xfrm>
            <a:off x="799003" y="5881722"/>
            <a:ext cx="5245622" cy="807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1" name="Rectangle 220">
            <a:extLst>
              <a:ext uri="{FF2B5EF4-FFF2-40B4-BE49-F238E27FC236}">
                <a16:creationId xmlns:a16="http://schemas.microsoft.com/office/drawing/2014/main" id="{8D0B9C98-F87C-4989-9C2F-FF3A07231B99}"/>
              </a:ext>
            </a:extLst>
          </p:cNvPr>
          <p:cNvSpPr/>
          <p:nvPr/>
        </p:nvSpPr>
        <p:spPr>
          <a:xfrm>
            <a:off x="809114" y="5001390"/>
            <a:ext cx="671501" cy="169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latin typeface="Times New Roman" panose="02020603050405020304" pitchFamily="18" charset="0"/>
                <a:cs typeface="Times New Roman" panose="02020603050405020304" pitchFamily="18" charset="0"/>
              </a:rPr>
              <a:t>Segment 01</a:t>
            </a:r>
            <a:endParaRPr lang="en-US" sz="900" dirty="0">
              <a:solidFill>
                <a:schemeClr val="tx1"/>
              </a:solidFill>
              <a:latin typeface="Times New Roman" panose="02020603050405020304" pitchFamily="18" charset="0"/>
              <a:cs typeface="Times New Roman" panose="02020603050405020304" pitchFamily="18" charset="0"/>
            </a:endParaRPr>
          </a:p>
        </p:txBody>
      </p:sp>
      <p:sp>
        <p:nvSpPr>
          <p:cNvPr id="222" name="Rectangle 221">
            <a:extLst>
              <a:ext uri="{FF2B5EF4-FFF2-40B4-BE49-F238E27FC236}">
                <a16:creationId xmlns:a16="http://schemas.microsoft.com/office/drawing/2014/main" id="{84AFA80D-05A8-4858-8A1E-BDFC221B535C}"/>
              </a:ext>
            </a:extLst>
          </p:cNvPr>
          <p:cNvSpPr/>
          <p:nvPr/>
        </p:nvSpPr>
        <p:spPr>
          <a:xfrm>
            <a:off x="2409756" y="5041927"/>
            <a:ext cx="671501" cy="169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latin typeface="Times New Roman" panose="02020603050405020304" pitchFamily="18" charset="0"/>
                <a:cs typeface="Times New Roman" panose="02020603050405020304" pitchFamily="18" charset="0"/>
              </a:rPr>
              <a:t>Segment 05</a:t>
            </a:r>
            <a:endParaRPr lang="en-US" sz="900" dirty="0">
              <a:solidFill>
                <a:schemeClr val="tx1"/>
              </a:solidFill>
              <a:latin typeface="Times New Roman" panose="02020603050405020304" pitchFamily="18" charset="0"/>
              <a:cs typeface="Times New Roman" panose="02020603050405020304" pitchFamily="18" charset="0"/>
            </a:endParaRPr>
          </a:p>
        </p:txBody>
      </p:sp>
      <p:sp>
        <p:nvSpPr>
          <p:cNvPr id="223" name="Rectangle 222">
            <a:extLst>
              <a:ext uri="{FF2B5EF4-FFF2-40B4-BE49-F238E27FC236}">
                <a16:creationId xmlns:a16="http://schemas.microsoft.com/office/drawing/2014/main" id="{4EEEF62A-EC41-42C4-A97B-ECA8B811EE53}"/>
              </a:ext>
            </a:extLst>
          </p:cNvPr>
          <p:cNvSpPr/>
          <p:nvPr/>
        </p:nvSpPr>
        <p:spPr>
          <a:xfrm>
            <a:off x="809114" y="5939730"/>
            <a:ext cx="671501" cy="169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latin typeface="Times New Roman" panose="02020603050405020304" pitchFamily="18" charset="0"/>
                <a:cs typeface="Times New Roman" panose="02020603050405020304" pitchFamily="18" charset="0"/>
              </a:rPr>
              <a:t>Segment 06</a:t>
            </a:r>
            <a:endParaRPr lang="en-US" sz="900" dirty="0">
              <a:solidFill>
                <a:schemeClr val="tx1"/>
              </a:solidFill>
              <a:latin typeface="Times New Roman" panose="02020603050405020304" pitchFamily="18" charset="0"/>
              <a:cs typeface="Times New Roman" panose="02020603050405020304" pitchFamily="18" charset="0"/>
            </a:endParaRPr>
          </a:p>
        </p:txBody>
      </p:sp>
      <p:sp>
        <p:nvSpPr>
          <p:cNvPr id="224" name="Rectangle 223">
            <a:extLst>
              <a:ext uri="{FF2B5EF4-FFF2-40B4-BE49-F238E27FC236}">
                <a16:creationId xmlns:a16="http://schemas.microsoft.com/office/drawing/2014/main" id="{5191A680-AABA-409C-BD6C-630117D4AF1B}"/>
              </a:ext>
            </a:extLst>
          </p:cNvPr>
          <p:cNvSpPr/>
          <p:nvPr/>
        </p:nvSpPr>
        <p:spPr>
          <a:xfrm>
            <a:off x="2399252" y="5936252"/>
            <a:ext cx="671501" cy="169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latin typeface="Times New Roman" panose="02020603050405020304" pitchFamily="18" charset="0"/>
                <a:cs typeface="Times New Roman" panose="02020603050405020304" pitchFamily="18" charset="0"/>
              </a:rPr>
              <a:t>Segment 10</a:t>
            </a:r>
            <a:endParaRPr lang="en-US" sz="900" dirty="0">
              <a:solidFill>
                <a:schemeClr val="tx1"/>
              </a:solidFill>
              <a:latin typeface="Times New Roman" panose="02020603050405020304" pitchFamily="18" charset="0"/>
              <a:cs typeface="Times New Roman" panose="02020603050405020304" pitchFamily="18" charset="0"/>
            </a:endParaRPr>
          </a:p>
        </p:txBody>
      </p:sp>
      <p:pic>
        <p:nvPicPr>
          <p:cNvPr id="225" name="Picture 224">
            <a:extLst>
              <a:ext uri="{FF2B5EF4-FFF2-40B4-BE49-F238E27FC236}">
                <a16:creationId xmlns:a16="http://schemas.microsoft.com/office/drawing/2014/main" id="{7B5166EC-C92B-41AD-A570-E80C4EE28D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685" b="12487"/>
          <a:stretch/>
        </p:blipFill>
        <p:spPr>
          <a:xfrm>
            <a:off x="4813874" y="5019056"/>
            <a:ext cx="1292471" cy="822367"/>
          </a:xfrm>
          <a:prstGeom prst="rect">
            <a:avLst/>
          </a:prstGeom>
          <a:ln>
            <a:solidFill>
              <a:schemeClr val="tx1"/>
            </a:solidFill>
          </a:ln>
        </p:spPr>
      </p:pic>
      <p:pic>
        <p:nvPicPr>
          <p:cNvPr id="226" name="Picture 225">
            <a:extLst>
              <a:ext uri="{FF2B5EF4-FFF2-40B4-BE49-F238E27FC236}">
                <a16:creationId xmlns:a16="http://schemas.microsoft.com/office/drawing/2014/main" id="{2B5DF111-486B-4C9F-8DD0-D31A1158D0B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3614" b="12720"/>
          <a:stretch/>
        </p:blipFill>
        <p:spPr>
          <a:xfrm>
            <a:off x="4804631" y="5928598"/>
            <a:ext cx="1301715" cy="815393"/>
          </a:xfrm>
          <a:prstGeom prst="rect">
            <a:avLst/>
          </a:prstGeom>
          <a:ln>
            <a:solidFill>
              <a:schemeClr val="tx1"/>
            </a:solidFill>
          </a:ln>
        </p:spPr>
      </p:pic>
      <p:sp>
        <p:nvSpPr>
          <p:cNvPr id="273" name="TextBox 272">
            <a:extLst>
              <a:ext uri="{FF2B5EF4-FFF2-40B4-BE49-F238E27FC236}">
                <a16:creationId xmlns:a16="http://schemas.microsoft.com/office/drawing/2014/main" id="{20A225EF-11B9-4E6E-B33E-DEF94237BAD0}"/>
              </a:ext>
            </a:extLst>
          </p:cNvPr>
          <p:cNvSpPr txBox="1"/>
          <p:nvPr/>
        </p:nvSpPr>
        <p:spPr>
          <a:xfrm>
            <a:off x="5039640" y="4556580"/>
            <a:ext cx="1348683" cy="286165"/>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Mid-level </a:t>
            </a:r>
            <a:r>
              <a:rPr lang="en-US" sz="1200" b="1" dirty="0" err="1">
                <a:latin typeface="Times New Roman" panose="02020603050405020304" pitchFamily="18" charset="0"/>
                <a:cs typeface="Times New Roman" panose="02020603050405020304" pitchFamily="18" charset="0"/>
              </a:rPr>
              <a:t>Tracklets</a:t>
            </a:r>
            <a:endParaRPr lang="en-US" sz="1200" b="1" dirty="0">
              <a:latin typeface="Times New Roman" panose="02020603050405020304" pitchFamily="18" charset="0"/>
              <a:cs typeface="Times New Roman" panose="02020603050405020304" pitchFamily="18" charset="0"/>
            </a:endParaRPr>
          </a:p>
        </p:txBody>
      </p:sp>
      <p:sp>
        <p:nvSpPr>
          <p:cNvPr id="274" name="TextBox 273">
            <a:extLst>
              <a:ext uri="{FF2B5EF4-FFF2-40B4-BE49-F238E27FC236}">
                <a16:creationId xmlns:a16="http://schemas.microsoft.com/office/drawing/2014/main" id="{8EC5CFCB-1BA9-46C5-A3B0-0A4B5C11813D}"/>
              </a:ext>
            </a:extLst>
          </p:cNvPr>
          <p:cNvSpPr txBox="1"/>
          <p:nvPr/>
        </p:nvSpPr>
        <p:spPr>
          <a:xfrm>
            <a:off x="7933991" y="4704998"/>
            <a:ext cx="1523100" cy="286165"/>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Final Trajectories</a:t>
            </a:r>
          </a:p>
        </p:txBody>
      </p:sp>
      <p:pic>
        <p:nvPicPr>
          <p:cNvPr id="275" name="Picture 274">
            <a:extLst>
              <a:ext uri="{FF2B5EF4-FFF2-40B4-BE49-F238E27FC236}">
                <a16:creationId xmlns:a16="http://schemas.microsoft.com/office/drawing/2014/main" id="{345F3241-C124-41E2-AF1B-79FC6482AF1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2650" b="13191"/>
          <a:stretch/>
        </p:blipFill>
        <p:spPr>
          <a:xfrm>
            <a:off x="7145304" y="5047856"/>
            <a:ext cx="2754069" cy="1736710"/>
          </a:xfrm>
          <a:prstGeom prst="rect">
            <a:avLst/>
          </a:prstGeom>
          <a:ln w="9525">
            <a:solidFill>
              <a:schemeClr val="tx1"/>
            </a:solidFill>
          </a:ln>
        </p:spPr>
      </p:pic>
      <p:sp>
        <p:nvSpPr>
          <p:cNvPr id="276" name="Right Arrow 134">
            <a:extLst>
              <a:ext uri="{FF2B5EF4-FFF2-40B4-BE49-F238E27FC236}">
                <a16:creationId xmlns:a16="http://schemas.microsoft.com/office/drawing/2014/main" id="{4B242A2D-D2A2-4B7F-B315-37661673BDA7}"/>
              </a:ext>
            </a:extLst>
          </p:cNvPr>
          <p:cNvSpPr/>
          <p:nvPr/>
        </p:nvSpPr>
        <p:spPr>
          <a:xfrm>
            <a:off x="3732643" y="5338109"/>
            <a:ext cx="82242" cy="17486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ight Arrow 135">
            <a:extLst>
              <a:ext uri="{FF2B5EF4-FFF2-40B4-BE49-F238E27FC236}">
                <a16:creationId xmlns:a16="http://schemas.microsoft.com/office/drawing/2014/main" id="{AE34BF84-C72B-49CE-A170-6A1450DDC681}"/>
              </a:ext>
            </a:extLst>
          </p:cNvPr>
          <p:cNvSpPr/>
          <p:nvPr/>
        </p:nvSpPr>
        <p:spPr>
          <a:xfrm>
            <a:off x="3711389" y="6243984"/>
            <a:ext cx="90467" cy="17486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ight Arrow 136">
            <a:extLst>
              <a:ext uri="{FF2B5EF4-FFF2-40B4-BE49-F238E27FC236}">
                <a16:creationId xmlns:a16="http://schemas.microsoft.com/office/drawing/2014/main" id="{B3CA9FF2-4473-40F6-B91A-9DC715E35E59}"/>
              </a:ext>
            </a:extLst>
          </p:cNvPr>
          <p:cNvSpPr/>
          <p:nvPr/>
        </p:nvSpPr>
        <p:spPr>
          <a:xfrm>
            <a:off x="7033121" y="5849731"/>
            <a:ext cx="61790" cy="13137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extBox 278">
            <a:extLst>
              <a:ext uri="{FF2B5EF4-FFF2-40B4-BE49-F238E27FC236}">
                <a16:creationId xmlns:a16="http://schemas.microsoft.com/office/drawing/2014/main" id="{E0C63FAF-8566-4DD3-9EF3-42A5E2E7DA8D}"/>
              </a:ext>
            </a:extLst>
          </p:cNvPr>
          <p:cNvSpPr txBox="1"/>
          <p:nvPr/>
        </p:nvSpPr>
        <p:spPr>
          <a:xfrm>
            <a:off x="3467283" y="4706798"/>
            <a:ext cx="1348683" cy="286165"/>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GMMCP</a:t>
            </a:r>
          </a:p>
        </p:txBody>
      </p:sp>
      <p:sp>
        <p:nvSpPr>
          <p:cNvPr id="280" name="TextBox 279">
            <a:extLst>
              <a:ext uri="{FF2B5EF4-FFF2-40B4-BE49-F238E27FC236}">
                <a16:creationId xmlns:a16="http://schemas.microsoft.com/office/drawing/2014/main" id="{33A227D2-AB39-4AA0-B551-5C451E515FFA}"/>
              </a:ext>
            </a:extLst>
          </p:cNvPr>
          <p:cNvSpPr txBox="1"/>
          <p:nvPr/>
        </p:nvSpPr>
        <p:spPr>
          <a:xfrm>
            <a:off x="5942393" y="4735468"/>
            <a:ext cx="1348683" cy="286165"/>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Stitch </a:t>
            </a:r>
            <a:r>
              <a:rPr lang="en-US" sz="1200" b="1" dirty="0" err="1">
                <a:latin typeface="Times New Roman" panose="02020603050405020304" pitchFamily="18" charset="0"/>
                <a:cs typeface="Times New Roman" panose="02020603050405020304" pitchFamily="18" charset="0"/>
              </a:rPr>
              <a:t>Tracklets</a:t>
            </a:r>
            <a:endParaRPr lang="en-US" sz="1200" b="1" dirty="0">
              <a:latin typeface="Times New Roman" panose="02020603050405020304" pitchFamily="18" charset="0"/>
              <a:cs typeface="Times New Roman" panose="02020603050405020304" pitchFamily="18" charset="0"/>
            </a:endParaRPr>
          </a:p>
        </p:txBody>
      </p:sp>
      <p:grpSp>
        <p:nvGrpSpPr>
          <p:cNvPr id="283" name="Group 282">
            <a:extLst>
              <a:ext uri="{FF2B5EF4-FFF2-40B4-BE49-F238E27FC236}">
                <a16:creationId xmlns:a16="http://schemas.microsoft.com/office/drawing/2014/main" id="{A74BB3B2-3893-4810-990E-92EE0C458071}"/>
              </a:ext>
            </a:extLst>
          </p:cNvPr>
          <p:cNvGrpSpPr/>
          <p:nvPr/>
        </p:nvGrpSpPr>
        <p:grpSpPr>
          <a:xfrm>
            <a:off x="2482803" y="2230428"/>
            <a:ext cx="2047319" cy="1856664"/>
            <a:chOff x="725301" y="1556005"/>
            <a:chExt cx="2599332" cy="1978444"/>
          </a:xfrm>
        </p:grpSpPr>
        <p:pic>
          <p:nvPicPr>
            <p:cNvPr id="284" name="Picture 2" descr="https://cdn2.iconfinder.com/data/icons/picons-basic-2/57/basic2-142_play_movie_video-512.png">
              <a:extLst>
                <a:ext uri="{FF2B5EF4-FFF2-40B4-BE49-F238E27FC236}">
                  <a16:creationId xmlns:a16="http://schemas.microsoft.com/office/drawing/2014/main" id="{57E203BE-4616-4DF5-A951-A89AC2E4C2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301" y="1556005"/>
              <a:ext cx="2599332" cy="1978444"/>
            </a:xfrm>
            <a:prstGeom prst="rect">
              <a:avLst/>
            </a:prstGeom>
            <a:noFill/>
            <a:extLst>
              <a:ext uri="{909E8E84-426E-40dd-AFC4-6F175D3DCCD1}">
                <a14:hiddenFill xmlns:a14="http://schemas.microsoft.com/office/drawing/2010/main" xmlns="">
                  <a:solidFill>
                    <a:srgbClr val="FFFFFF"/>
                  </a:solidFill>
                </a14:hiddenFill>
              </a:ext>
            </a:extLst>
          </p:spPr>
        </p:pic>
        <p:pic>
          <p:nvPicPr>
            <p:cNvPr id="285" name="Picture 284">
              <a:extLst>
                <a:ext uri="{FF2B5EF4-FFF2-40B4-BE49-F238E27FC236}">
                  <a16:creationId xmlns:a16="http://schemas.microsoft.com/office/drawing/2014/main" id="{DFDD660B-6601-4892-BE01-77BE26C0984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0976" y="2020246"/>
              <a:ext cx="2208623" cy="1116184"/>
            </a:xfrm>
            <a:prstGeom prst="rect">
              <a:avLst/>
            </a:prstGeom>
            <a:ln w="12700">
              <a:solidFill>
                <a:schemeClr val="tx1"/>
              </a:solidFill>
            </a:ln>
          </p:spPr>
        </p:pic>
      </p:grpSp>
      <p:sp>
        <p:nvSpPr>
          <p:cNvPr id="286" name="TextBox 285">
            <a:extLst>
              <a:ext uri="{FF2B5EF4-FFF2-40B4-BE49-F238E27FC236}">
                <a16:creationId xmlns:a16="http://schemas.microsoft.com/office/drawing/2014/main" id="{A853ACBE-AD5B-42E9-8976-95BE8AC75FB2}"/>
              </a:ext>
            </a:extLst>
          </p:cNvPr>
          <p:cNvSpPr txBox="1"/>
          <p:nvPr/>
        </p:nvSpPr>
        <p:spPr>
          <a:xfrm>
            <a:off x="2781689" y="1923815"/>
            <a:ext cx="1483551" cy="286165"/>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Input Video</a:t>
            </a:r>
          </a:p>
        </p:txBody>
      </p:sp>
      <p:grpSp>
        <p:nvGrpSpPr>
          <p:cNvPr id="287" name="Group 286">
            <a:extLst>
              <a:ext uri="{FF2B5EF4-FFF2-40B4-BE49-F238E27FC236}">
                <a16:creationId xmlns:a16="http://schemas.microsoft.com/office/drawing/2014/main" id="{DE054514-962B-4923-BD3F-E360151B9EE7}"/>
              </a:ext>
            </a:extLst>
          </p:cNvPr>
          <p:cNvGrpSpPr/>
          <p:nvPr/>
        </p:nvGrpSpPr>
        <p:grpSpPr>
          <a:xfrm>
            <a:off x="5809887" y="2539861"/>
            <a:ext cx="1835266" cy="1318482"/>
            <a:chOff x="6530021" y="1844268"/>
            <a:chExt cx="2014117" cy="1276250"/>
          </a:xfrm>
        </p:grpSpPr>
        <p:pic>
          <p:nvPicPr>
            <p:cNvPr id="319" name="Picture 318">
              <a:extLst>
                <a:ext uri="{FF2B5EF4-FFF2-40B4-BE49-F238E27FC236}">
                  <a16:creationId xmlns:a16="http://schemas.microsoft.com/office/drawing/2014/main" id="{1E962710-E7DF-4282-8F39-D5E99332484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30021" y="1844268"/>
              <a:ext cx="1675128" cy="942258"/>
            </a:xfrm>
            <a:prstGeom prst="rect">
              <a:avLst/>
            </a:prstGeom>
            <a:ln w="12700">
              <a:solidFill>
                <a:schemeClr val="tx1"/>
              </a:solidFill>
            </a:ln>
          </p:spPr>
        </p:pic>
        <p:pic>
          <p:nvPicPr>
            <p:cNvPr id="320" name="Picture 319">
              <a:extLst>
                <a:ext uri="{FF2B5EF4-FFF2-40B4-BE49-F238E27FC236}">
                  <a16:creationId xmlns:a16="http://schemas.microsoft.com/office/drawing/2014/main" id="{24E523D8-43E3-49B1-808D-A3E7D3BE298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5951" y="1903085"/>
              <a:ext cx="1675128" cy="942258"/>
            </a:xfrm>
            <a:prstGeom prst="rect">
              <a:avLst/>
            </a:prstGeom>
            <a:ln w="12700">
              <a:solidFill>
                <a:schemeClr val="tx1"/>
              </a:solidFill>
            </a:ln>
          </p:spPr>
        </p:pic>
        <p:pic>
          <p:nvPicPr>
            <p:cNvPr id="321" name="Picture 320">
              <a:extLst>
                <a:ext uri="{FF2B5EF4-FFF2-40B4-BE49-F238E27FC236}">
                  <a16:creationId xmlns:a16="http://schemas.microsoft.com/office/drawing/2014/main" id="{C0CBE069-84FF-41D6-B671-4FE63D491C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43685" y="1969731"/>
              <a:ext cx="1675128" cy="942258"/>
            </a:xfrm>
            <a:prstGeom prst="rect">
              <a:avLst/>
            </a:prstGeom>
            <a:ln w="12700">
              <a:solidFill>
                <a:schemeClr val="tx1"/>
              </a:solidFill>
            </a:ln>
          </p:spPr>
        </p:pic>
        <p:pic>
          <p:nvPicPr>
            <p:cNvPr id="322" name="Picture 321">
              <a:extLst>
                <a:ext uri="{FF2B5EF4-FFF2-40B4-BE49-F238E27FC236}">
                  <a16:creationId xmlns:a16="http://schemas.microsoft.com/office/drawing/2014/main" id="{CF6CB0BA-7E8F-41C1-A9D5-620A595C5D6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00742" y="2005566"/>
              <a:ext cx="1675128" cy="942258"/>
            </a:xfrm>
            <a:prstGeom prst="rect">
              <a:avLst/>
            </a:prstGeom>
            <a:ln w="12700">
              <a:solidFill>
                <a:schemeClr val="tx1"/>
              </a:solidFill>
            </a:ln>
          </p:spPr>
        </p:pic>
        <p:pic>
          <p:nvPicPr>
            <p:cNvPr id="323" name="Picture 322">
              <a:extLst>
                <a:ext uri="{FF2B5EF4-FFF2-40B4-BE49-F238E27FC236}">
                  <a16:creationId xmlns:a16="http://schemas.microsoft.com/office/drawing/2014/main" id="{EF20FB45-B34B-4BE4-B1DD-66E4FB4553B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2447" y="2065918"/>
              <a:ext cx="1675128" cy="942258"/>
            </a:xfrm>
            <a:prstGeom prst="rect">
              <a:avLst/>
            </a:prstGeom>
            <a:ln w="12700">
              <a:solidFill>
                <a:schemeClr val="tx1"/>
              </a:solidFill>
            </a:ln>
          </p:spPr>
        </p:pic>
        <p:pic>
          <p:nvPicPr>
            <p:cNvPr id="324" name="Picture 323">
              <a:extLst>
                <a:ext uri="{FF2B5EF4-FFF2-40B4-BE49-F238E27FC236}">
                  <a16:creationId xmlns:a16="http://schemas.microsoft.com/office/drawing/2014/main" id="{D6E98C2A-DCE0-4D8D-9B5B-23C8AD4364F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13407" y="2137038"/>
              <a:ext cx="1675128" cy="942258"/>
            </a:xfrm>
            <a:prstGeom prst="rect">
              <a:avLst/>
            </a:prstGeom>
            <a:ln w="12700">
              <a:solidFill>
                <a:schemeClr val="tx1"/>
              </a:solidFill>
            </a:ln>
          </p:spPr>
        </p:pic>
        <p:pic>
          <p:nvPicPr>
            <p:cNvPr id="325" name="Picture 324">
              <a:extLst>
                <a:ext uri="{FF2B5EF4-FFF2-40B4-BE49-F238E27FC236}">
                  <a16:creationId xmlns:a16="http://schemas.microsoft.com/office/drawing/2014/main" id="{AF6B5947-CC03-46FA-AA08-CDE59F0392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9010" y="2178260"/>
              <a:ext cx="1675128" cy="942258"/>
            </a:xfrm>
            <a:prstGeom prst="rect">
              <a:avLst/>
            </a:prstGeom>
            <a:ln w="12700">
              <a:solidFill>
                <a:schemeClr val="tx1"/>
              </a:solidFill>
            </a:ln>
          </p:spPr>
        </p:pic>
        <p:sp>
          <p:nvSpPr>
            <p:cNvPr id="326" name="Rectangle 325">
              <a:extLst>
                <a:ext uri="{FF2B5EF4-FFF2-40B4-BE49-F238E27FC236}">
                  <a16:creationId xmlns:a16="http://schemas.microsoft.com/office/drawing/2014/main" id="{6256DD3C-3916-4606-B334-9462ACF19D6F}"/>
                </a:ext>
              </a:extLst>
            </p:cNvPr>
            <p:cNvSpPr/>
            <p:nvPr/>
          </p:nvSpPr>
          <p:spPr>
            <a:xfrm>
              <a:off x="7082472" y="2845343"/>
              <a:ext cx="107156" cy="2751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a:extLst>
                <a:ext uri="{FF2B5EF4-FFF2-40B4-BE49-F238E27FC236}">
                  <a16:creationId xmlns:a16="http://schemas.microsoft.com/office/drawing/2014/main" id="{95838BD3-4CC9-424E-9EC8-FFE744A008E4}"/>
                </a:ext>
              </a:extLst>
            </p:cNvPr>
            <p:cNvSpPr/>
            <p:nvPr/>
          </p:nvSpPr>
          <p:spPr>
            <a:xfrm>
              <a:off x="7482529" y="2370005"/>
              <a:ext cx="66535" cy="170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a:extLst>
                <a:ext uri="{FF2B5EF4-FFF2-40B4-BE49-F238E27FC236}">
                  <a16:creationId xmlns:a16="http://schemas.microsoft.com/office/drawing/2014/main" id="{322560AD-9860-455E-A10B-618748A11629}"/>
                </a:ext>
              </a:extLst>
            </p:cNvPr>
            <p:cNvSpPr/>
            <p:nvPr/>
          </p:nvSpPr>
          <p:spPr>
            <a:xfrm>
              <a:off x="7637310" y="2517643"/>
              <a:ext cx="66535" cy="170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a:extLst>
                <a:ext uri="{FF2B5EF4-FFF2-40B4-BE49-F238E27FC236}">
                  <a16:creationId xmlns:a16="http://schemas.microsoft.com/office/drawing/2014/main" id="{A3B89B07-EC0F-4E74-90DC-15C6467D69B5}"/>
                </a:ext>
              </a:extLst>
            </p:cNvPr>
            <p:cNvSpPr/>
            <p:nvPr/>
          </p:nvSpPr>
          <p:spPr>
            <a:xfrm>
              <a:off x="7102738" y="2370005"/>
              <a:ext cx="86890" cy="2128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a:extLst>
                <a:ext uri="{FF2B5EF4-FFF2-40B4-BE49-F238E27FC236}">
                  <a16:creationId xmlns:a16="http://schemas.microsoft.com/office/drawing/2014/main" id="{D3D63832-82CA-4C67-8A8E-2C6088AF8BBB}"/>
                </a:ext>
              </a:extLst>
            </p:cNvPr>
            <p:cNvSpPr/>
            <p:nvPr/>
          </p:nvSpPr>
          <p:spPr>
            <a:xfrm>
              <a:off x="8283628" y="2717186"/>
              <a:ext cx="86890" cy="2128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8DC7674C-739F-4C08-BDE1-A8FE824A302A}"/>
                </a:ext>
              </a:extLst>
            </p:cNvPr>
            <p:cNvSpPr/>
            <p:nvPr/>
          </p:nvSpPr>
          <p:spPr>
            <a:xfrm>
              <a:off x="8301004" y="2264934"/>
              <a:ext cx="71810" cy="1759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a:extLst>
                <a:ext uri="{FF2B5EF4-FFF2-40B4-BE49-F238E27FC236}">
                  <a16:creationId xmlns:a16="http://schemas.microsoft.com/office/drawing/2014/main" id="{94963CAB-D310-43CC-A5A0-D02B372EC23F}"/>
                </a:ext>
              </a:extLst>
            </p:cNvPr>
            <p:cNvSpPr/>
            <p:nvPr/>
          </p:nvSpPr>
          <p:spPr>
            <a:xfrm>
              <a:off x="8453404" y="2417334"/>
              <a:ext cx="71810" cy="1759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a:extLst>
                <a:ext uri="{FF2B5EF4-FFF2-40B4-BE49-F238E27FC236}">
                  <a16:creationId xmlns:a16="http://schemas.microsoft.com/office/drawing/2014/main" id="{B5E45C67-886E-4A7F-B06E-31E0BC9C82B5}"/>
                </a:ext>
              </a:extLst>
            </p:cNvPr>
            <p:cNvSpPr/>
            <p:nvPr/>
          </p:nvSpPr>
          <p:spPr>
            <a:xfrm>
              <a:off x="8426121" y="2899989"/>
              <a:ext cx="71810" cy="1759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a:extLst>
                <a:ext uri="{FF2B5EF4-FFF2-40B4-BE49-F238E27FC236}">
                  <a16:creationId xmlns:a16="http://schemas.microsoft.com/office/drawing/2014/main" id="{34C2B738-B134-4325-ACC9-277E2891F752}"/>
                </a:ext>
              </a:extLst>
            </p:cNvPr>
            <p:cNvSpPr/>
            <p:nvPr/>
          </p:nvSpPr>
          <p:spPr>
            <a:xfrm>
              <a:off x="7627273" y="2246483"/>
              <a:ext cx="71810" cy="132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a:extLst>
                <a:ext uri="{FF2B5EF4-FFF2-40B4-BE49-F238E27FC236}">
                  <a16:creationId xmlns:a16="http://schemas.microsoft.com/office/drawing/2014/main" id="{76395238-103E-4485-B044-9820059BF8E7}"/>
                </a:ext>
              </a:extLst>
            </p:cNvPr>
            <p:cNvSpPr/>
            <p:nvPr/>
          </p:nvSpPr>
          <p:spPr>
            <a:xfrm>
              <a:off x="7556716" y="2387386"/>
              <a:ext cx="65282" cy="1599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6" name="Right Arrow 13311">
            <a:extLst>
              <a:ext uri="{FF2B5EF4-FFF2-40B4-BE49-F238E27FC236}">
                <a16:creationId xmlns:a16="http://schemas.microsoft.com/office/drawing/2014/main" id="{3A73DB32-CE31-4A10-87BE-811D432672DE}"/>
              </a:ext>
            </a:extLst>
          </p:cNvPr>
          <p:cNvSpPr/>
          <p:nvPr/>
        </p:nvSpPr>
        <p:spPr>
          <a:xfrm>
            <a:off x="4818717" y="3163309"/>
            <a:ext cx="675962" cy="3737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a:extLst>
              <a:ext uri="{FF2B5EF4-FFF2-40B4-BE49-F238E27FC236}">
                <a16:creationId xmlns:a16="http://schemas.microsoft.com/office/drawing/2014/main" id="{DC59AC1C-2837-4128-8A7F-2AFD2CD7012A}"/>
              </a:ext>
            </a:extLst>
          </p:cNvPr>
          <p:cNvGrpSpPr/>
          <p:nvPr/>
        </p:nvGrpSpPr>
        <p:grpSpPr>
          <a:xfrm>
            <a:off x="93180" y="3241963"/>
            <a:ext cx="8174944" cy="2706807"/>
            <a:chOff x="228812" y="2542915"/>
            <a:chExt cx="8971613" cy="2620106"/>
          </a:xfrm>
        </p:grpSpPr>
        <p:sp>
          <p:nvSpPr>
            <p:cNvPr id="338" name="U-Turn Arrow 173">
              <a:extLst>
                <a:ext uri="{FF2B5EF4-FFF2-40B4-BE49-F238E27FC236}">
                  <a16:creationId xmlns:a16="http://schemas.microsoft.com/office/drawing/2014/main" id="{99A594EE-3260-4A91-A4CE-DF52BD2FDED2}"/>
                </a:ext>
              </a:extLst>
            </p:cNvPr>
            <p:cNvSpPr/>
            <p:nvPr/>
          </p:nvSpPr>
          <p:spPr>
            <a:xfrm rot="5400000">
              <a:off x="8401013" y="2907704"/>
              <a:ext cx="1164202" cy="434623"/>
            </a:xfrm>
            <a:prstGeom prst="uturnArrow">
              <a:avLst>
                <a:gd name="adj1" fmla="val 8861"/>
                <a:gd name="adj2" fmla="val 7497"/>
                <a:gd name="adj3" fmla="val 73097"/>
                <a:gd name="adj4" fmla="val 26903"/>
                <a:gd name="adj5" fmla="val 100000"/>
              </a:avLst>
            </a:prstGeom>
            <a:solidFill>
              <a:schemeClr val="tx1"/>
            </a:solid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U-Turn Arrow 174">
              <a:extLst>
                <a:ext uri="{FF2B5EF4-FFF2-40B4-BE49-F238E27FC236}">
                  <a16:creationId xmlns:a16="http://schemas.microsoft.com/office/drawing/2014/main" id="{1106C42B-86E6-4EAE-867B-40517196C101}"/>
                </a:ext>
              </a:extLst>
            </p:cNvPr>
            <p:cNvSpPr/>
            <p:nvPr/>
          </p:nvSpPr>
          <p:spPr>
            <a:xfrm rot="16200000" flipH="1">
              <a:off x="-197199" y="4054957"/>
              <a:ext cx="1534075" cy="682053"/>
            </a:xfrm>
            <a:prstGeom prst="uturnArrow">
              <a:avLst>
                <a:gd name="adj1" fmla="val 7194"/>
                <a:gd name="adj2" fmla="val 7497"/>
                <a:gd name="adj3" fmla="val 7412"/>
                <a:gd name="adj4" fmla="val 19035"/>
                <a:gd name="adj5" fmla="val 100000"/>
              </a:avLst>
            </a:prstGeom>
            <a:solidFill>
              <a:schemeClr val="tx1"/>
            </a:solidFill>
            <a:ln w="1143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0" name="Right Arrow 175">
              <a:extLst>
                <a:ext uri="{FF2B5EF4-FFF2-40B4-BE49-F238E27FC236}">
                  <a16:creationId xmlns:a16="http://schemas.microsoft.com/office/drawing/2014/main" id="{BAA7EFE3-48CE-4F4A-9C88-284561B7C769}"/>
                </a:ext>
              </a:extLst>
            </p:cNvPr>
            <p:cNvSpPr/>
            <p:nvPr/>
          </p:nvSpPr>
          <p:spPr>
            <a:xfrm rot="10800000">
              <a:off x="953681" y="3478523"/>
              <a:ext cx="8180794" cy="346881"/>
            </a:xfrm>
            <a:prstGeom prst="rightArrow">
              <a:avLst>
                <a:gd name="adj1" fmla="val 45071"/>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TextBox 340">
            <a:extLst>
              <a:ext uri="{FF2B5EF4-FFF2-40B4-BE49-F238E27FC236}">
                <a16:creationId xmlns:a16="http://schemas.microsoft.com/office/drawing/2014/main" id="{BA997FB3-B996-449B-9680-DD889003F32A}"/>
              </a:ext>
            </a:extLst>
          </p:cNvPr>
          <p:cNvSpPr txBox="1"/>
          <p:nvPr/>
        </p:nvSpPr>
        <p:spPr>
          <a:xfrm>
            <a:off x="4384118" y="3497595"/>
            <a:ext cx="1483551" cy="476942"/>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Human </a:t>
            </a:r>
          </a:p>
          <a:p>
            <a:pPr algn="ctr"/>
            <a:r>
              <a:rPr lang="en-US" sz="1200" dirty="0">
                <a:latin typeface="Times New Roman" panose="02020603050405020304" pitchFamily="18" charset="0"/>
                <a:cs typeface="Times New Roman" panose="02020603050405020304" pitchFamily="18" charset="0"/>
              </a:rPr>
              <a:t>Detection</a:t>
            </a:r>
          </a:p>
        </p:txBody>
      </p:sp>
      <p:sp>
        <p:nvSpPr>
          <p:cNvPr id="342" name="TextBox 341">
            <a:extLst>
              <a:ext uri="{FF2B5EF4-FFF2-40B4-BE49-F238E27FC236}">
                <a16:creationId xmlns:a16="http://schemas.microsoft.com/office/drawing/2014/main" id="{D321F9CB-06AD-432F-85BD-B0FFC348F615}"/>
              </a:ext>
            </a:extLst>
          </p:cNvPr>
          <p:cNvSpPr txBox="1"/>
          <p:nvPr/>
        </p:nvSpPr>
        <p:spPr>
          <a:xfrm>
            <a:off x="5898070" y="1923815"/>
            <a:ext cx="1483551" cy="286165"/>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Detected Humans</a:t>
            </a:r>
          </a:p>
        </p:txBody>
      </p:sp>
      <p:pic>
        <p:nvPicPr>
          <p:cNvPr id="343" name="Picture 342">
            <a:extLst>
              <a:ext uri="{FF2B5EF4-FFF2-40B4-BE49-F238E27FC236}">
                <a16:creationId xmlns:a16="http://schemas.microsoft.com/office/drawing/2014/main" id="{6D752C01-E168-49EE-9182-1ED3075CC9B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2733" t="52705" r="10168" b="18343"/>
          <a:stretch/>
        </p:blipFill>
        <p:spPr>
          <a:xfrm>
            <a:off x="4988722" y="2588237"/>
            <a:ext cx="238041" cy="619145"/>
          </a:xfrm>
          <a:prstGeom prst="rect">
            <a:avLst/>
          </a:prstGeom>
          <a:ln w="12700">
            <a:solidFill>
              <a:schemeClr val="tx1"/>
            </a:solidFill>
          </a:ln>
        </p:spPr>
      </p:pic>
      <p:sp>
        <p:nvSpPr>
          <p:cNvPr id="344" name="Rectangle 343">
            <a:extLst>
              <a:ext uri="{FF2B5EF4-FFF2-40B4-BE49-F238E27FC236}">
                <a16:creationId xmlns:a16="http://schemas.microsoft.com/office/drawing/2014/main" id="{31BD71FD-0C24-4C1B-BAB5-A910C31F6402}"/>
              </a:ext>
            </a:extLst>
          </p:cNvPr>
          <p:cNvSpPr/>
          <p:nvPr/>
        </p:nvSpPr>
        <p:spPr>
          <a:xfrm>
            <a:off x="5009378" y="2641964"/>
            <a:ext cx="196728" cy="52481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1783E-79B3-40AD-959B-F152CFFC9556}"/>
              </a:ext>
            </a:extLst>
          </p:cNvPr>
          <p:cNvSpPr/>
          <p:nvPr/>
        </p:nvSpPr>
        <p:spPr>
          <a:xfrm>
            <a:off x="6305377" y="5611329"/>
            <a:ext cx="659565" cy="616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4" name="Connector: Elbow 3">
            <a:extLst>
              <a:ext uri="{FF2B5EF4-FFF2-40B4-BE49-F238E27FC236}">
                <a16:creationId xmlns:a16="http://schemas.microsoft.com/office/drawing/2014/main" id="{4383AE68-AA45-4042-98AA-85C253716B8F}"/>
              </a:ext>
            </a:extLst>
          </p:cNvPr>
          <p:cNvCxnSpPr>
            <a:cxnSpLocks/>
          </p:cNvCxnSpPr>
          <p:nvPr/>
        </p:nvCxnSpPr>
        <p:spPr>
          <a:xfrm flipV="1">
            <a:off x="6097539" y="6203091"/>
            <a:ext cx="523965" cy="363990"/>
          </a:xfrm>
          <a:prstGeom prst="bentConnector2">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8CF33546-284A-4068-B883-A3C2F8402F49}"/>
              </a:ext>
            </a:extLst>
          </p:cNvPr>
          <p:cNvCxnSpPr>
            <a:endCxn id="3" idx="0"/>
          </p:cNvCxnSpPr>
          <p:nvPr/>
        </p:nvCxnSpPr>
        <p:spPr>
          <a:xfrm>
            <a:off x="6118774" y="5271923"/>
            <a:ext cx="516386" cy="339406"/>
          </a:xfrm>
          <a:prstGeom prst="bentConnector2">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504000" y="301320"/>
            <a:ext cx="9071280" cy="1261800"/>
          </a:xfrm>
          <a:prstGeom prst="rect">
            <a:avLst/>
          </a:prstGeom>
          <a:noFill/>
          <a:ln>
            <a:noFill/>
          </a:ln>
        </p:spPr>
        <p:txBody>
          <a:bodyPr lIns="0" tIns="0" rIns="0" bIns="0" anchor="ctr"/>
          <a:lstStyle/>
          <a:p>
            <a:pPr algn="ctr">
              <a:lnSpc>
                <a:spcPct val="100000"/>
              </a:lnSpc>
            </a:pPr>
            <a:r>
              <a:rPr lang="en-US" sz="4400">
                <a:latin typeface="Arial"/>
              </a:rPr>
              <a:t>Low-Level Tracklet Generation</a:t>
            </a:r>
            <a:endParaRPr/>
          </a:p>
        </p:txBody>
      </p:sp>
      <p:sp>
        <p:nvSpPr>
          <p:cNvPr id="375" name="CustomShape 2"/>
          <p:cNvSpPr/>
          <p:nvPr/>
        </p:nvSpPr>
        <p:spPr>
          <a:xfrm>
            <a:off x="457200" y="4206240"/>
            <a:ext cx="9071280" cy="4384080"/>
          </a:xfrm>
          <a:prstGeom prst="rect">
            <a:avLst/>
          </a:prstGeom>
          <a:noFill/>
          <a:ln>
            <a:noFill/>
          </a:ln>
        </p:spPr>
        <p:txBody>
          <a:bodyPr lIns="0" tIns="0" rIns="0" bIns="0"/>
          <a:lstStyle/>
          <a:p>
            <a:pPr marL="342900" indent="-342900">
              <a:lnSpc>
                <a:spcPct val="100000"/>
              </a:lnSpc>
              <a:buSzPct val="45000"/>
              <a:buFont typeface="Wingdings" panose="05000000000000000000" pitchFamily="2" charset="2"/>
              <a:buChar char="q"/>
            </a:pPr>
            <a:r>
              <a:rPr lang="en-US" sz="2200" dirty="0">
                <a:latin typeface="Arial"/>
                <a:ea typeface="Arial"/>
              </a:rPr>
              <a:t>From 4 boxes input, we got two attributes of person detection in a frame which are : coordinate </a:t>
            </a:r>
            <a:r>
              <a:rPr lang="en-US" sz="2200" dirty="0" err="1">
                <a:latin typeface="Arial"/>
                <a:ea typeface="Arial"/>
              </a:rPr>
              <a:t>tracklets</a:t>
            </a:r>
            <a:r>
              <a:rPr lang="en-US" sz="2200" dirty="0">
                <a:latin typeface="Arial"/>
                <a:ea typeface="Arial"/>
              </a:rPr>
              <a:t> and color histogram       </a:t>
            </a:r>
            <a:endParaRPr lang="en-US" dirty="0"/>
          </a:p>
          <a:p>
            <a:pPr marL="342900" indent="-342900">
              <a:lnSpc>
                <a:spcPct val="100000"/>
              </a:lnSpc>
              <a:buSzPct val="45000"/>
              <a:buFont typeface="Wingdings" panose="05000000000000000000" pitchFamily="2" charset="2"/>
              <a:buChar char="q"/>
            </a:pPr>
            <a:r>
              <a:rPr lang="en-US" sz="2200" dirty="0">
                <a:latin typeface="Arial"/>
                <a:ea typeface="Arial"/>
              </a:rPr>
              <a:t>The low-level </a:t>
            </a:r>
            <a:r>
              <a:rPr lang="en-US" sz="2200" dirty="0" err="1">
                <a:latin typeface="Arial"/>
                <a:ea typeface="Arial"/>
              </a:rPr>
              <a:t>tracklets</a:t>
            </a:r>
            <a:r>
              <a:rPr lang="en-US" sz="2200" dirty="0">
                <a:latin typeface="Arial"/>
                <a:ea typeface="Arial"/>
              </a:rPr>
              <a:t> are found using a simple overlap criteria where bounding boxes that overlap more than 60% in consecutive frames are connected in a segment. The appearance of </a:t>
            </a:r>
            <a:r>
              <a:rPr lang="en-US" sz="2200" dirty="0" err="1">
                <a:latin typeface="Arial"/>
                <a:ea typeface="Arial"/>
              </a:rPr>
              <a:t>tracklet</a:t>
            </a:r>
            <a:r>
              <a:rPr lang="en-US" sz="2200" dirty="0">
                <a:latin typeface="Arial"/>
                <a:ea typeface="Arial"/>
              </a:rPr>
              <a:t>        is defined by computing median of all color histogram detections in a </a:t>
            </a:r>
            <a:r>
              <a:rPr lang="en-US" sz="2200" dirty="0" err="1">
                <a:latin typeface="Arial"/>
                <a:ea typeface="Arial"/>
              </a:rPr>
              <a:t>tracklet</a:t>
            </a:r>
            <a:r>
              <a:rPr lang="en-US" sz="2200" dirty="0">
                <a:latin typeface="Arial"/>
                <a:ea typeface="Arial"/>
              </a:rPr>
              <a:t>       , where  m is index of segment and n is index of node </a:t>
            </a:r>
            <a:r>
              <a:rPr lang="en-US" sz="2200" dirty="0" err="1">
                <a:latin typeface="Arial"/>
                <a:ea typeface="Arial"/>
              </a:rPr>
              <a:t>tracklet</a:t>
            </a:r>
            <a:r>
              <a:rPr lang="en-US" sz="2200" dirty="0">
                <a:latin typeface="Arial"/>
                <a:ea typeface="Arial"/>
              </a:rPr>
              <a:t>. </a:t>
            </a:r>
            <a:endParaRPr dirty="0"/>
          </a:p>
        </p:txBody>
      </p:sp>
      <p:sp>
        <p:nvSpPr>
          <p:cNvPr id="392" name="CustomShape 17"/>
          <p:cNvSpPr/>
          <p:nvPr/>
        </p:nvSpPr>
        <p:spPr>
          <a:xfrm>
            <a:off x="1554480" y="1463040"/>
            <a:ext cx="1919880" cy="345960"/>
          </a:xfrm>
          <a:prstGeom prst="rect">
            <a:avLst/>
          </a:prstGeom>
          <a:noFill/>
          <a:ln>
            <a:noFill/>
          </a:ln>
        </p:spPr>
        <p:txBody>
          <a:bodyPr lIns="90000" tIns="45000" rIns="90000" bIns="45000"/>
          <a:lstStyle/>
          <a:p>
            <a:r>
              <a:rPr lang="en-US">
                <a:latin typeface="Arial"/>
              </a:rPr>
              <a:t>Segment 1</a:t>
            </a:r>
            <a:endParaRPr/>
          </a:p>
        </p:txBody>
      </p:sp>
      <p:sp>
        <p:nvSpPr>
          <p:cNvPr id="393" name="CustomShape 18"/>
          <p:cNvSpPr/>
          <p:nvPr/>
        </p:nvSpPr>
        <p:spPr>
          <a:xfrm>
            <a:off x="5120640" y="1463040"/>
            <a:ext cx="1919880" cy="345960"/>
          </a:xfrm>
          <a:prstGeom prst="rect">
            <a:avLst/>
          </a:prstGeom>
          <a:noFill/>
          <a:ln>
            <a:noFill/>
          </a:ln>
        </p:spPr>
        <p:txBody>
          <a:bodyPr lIns="90000" tIns="45000" rIns="90000" bIns="45000"/>
          <a:lstStyle/>
          <a:p>
            <a:r>
              <a:rPr lang="en-US">
                <a:latin typeface="Arial"/>
              </a:rPr>
              <a:t>Segment 2</a:t>
            </a:r>
            <a:endParaRPr/>
          </a:p>
        </p:txBody>
      </p:sp>
      <p:grpSp>
        <p:nvGrpSpPr>
          <p:cNvPr id="2" name="Group 1">
            <a:extLst>
              <a:ext uri="{FF2B5EF4-FFF2-40B4-BE49-F238E27FC236}">
                <a16:creationId xmlns:a16="http://schemas.microsoft.com/office/drawing/2014/main" id="{C2650A75-3A15-472F-A71D-255CF6E6CCE5}"/>
              </a:ext>
            </a:extLst>
          </p:cNvPr>
          <p:cNvGrpSpPr/>
          <p:nvPr/>
        </p:nvGrpSpPr>
        <p:grpSpPr>
          <a:xfrm>
            <a:off x="1338919" y="1923140"/>
            <a:ext cx="6850923" cy="2185034"/>
            <a:chOff x="1776242" y="1923140"/>
            <a:chExt cx="5857236" cy="1774467"/>
          </a:xfrm>
        </p:grpSpPr>
        <p:pic>
          <p:nvPicPr>
            <p:cNvPr id="55" name="Picture 54">
              <a:extLst>
                <a:ext uri="{FF2B5EF4-FFF2-40B4-BE49-F238E27FC236}">
                  <a16:creationId xmlns:a16="http://schemas.microsoft.com/office/drawing/2014/main" id="{B8DE1D8A-9DF4-497F-BAD6-862DAB64F268}"/>
                </a:ext>
              </a:extLst>
            </p:cNvPr>
            <p:cNvPicPr>
              <a:picLocks noChangeAspect="1"/>
            </p:cNvPicPr>
            <p:nvPr/>
          </p:nvPicPr>
          <p:blipFill rotWithShape="1">
            <a:blip r:embed="rId3">
              <a:extLst>
                <a:ext uri="{28A0092B-C50C-407E-A947-70E740481C1C}">
                  <a14:useLocalDpi xmlns:a14="http://schemas.microsoft.com/office/drawing/2010/main" val="0"/>
                </a:ext>
              </a:extLst>
            </a:blip>
            <a:srcRect l="39971" r="26934" b="67340"/>
            <a:stretch/>
          </p:blipFill>
          <p:spPr>
            <a:xfrm>
              <a:off x="1776242" y="1923671"/>
              <a:ext cx="2898648" cy="1773936"/>
            </a:xfrm>
            <a:prstGeom prst="rect">
              <a:avLst/>
            </a:prstGeom>
            <a:ln w="19050">
              <a:solidFill>
                <a:schemeClr val="tx1"/>
              </a:solidFill>
            </a:ln>
          </p:spPr>
        </p:pic>
        <p:cxnSp>
          <p:nvCxnSpPr>
            <p:cNvPr id="56" name="Straight Connector 55">
              <a:extLst>
                <a:ext uri="{FF2B5EF4-FFF2-40B4-BE49-F238E27FC236}">
                  <a16:creationId xmlns:a16="http://schemas.microsoft.com/office/drawing/2014/main" id="{B0DEAE1F-A188-4185-91F7-390196558AAB}"/>
                </a:ext>
              </a:extLst>
            </p:cNvPr>
            <p:cNvCxnSpPr/>
            <p:nvPr/>
          </p:nvCxnSpPr>
          <p:spPr>
            <a:xfrm flipH="1">
              <a:off x="3808732" y="2282048"/>
              <a:ext cx="193201" cy="127803"/>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4A10E0D-F63C-487A-8502-DA5B419DDC48}"/>
                </a:ext>
              </a:extLst>
            </p:cNvPr>
            <p:cNvCxnSpPr/>
            <p:nvPr/>
          </p:nvCxnSpPr>
          <p:spPr>
            <a:xfrm flipH="1">
              <a:off x="3535029" y="2332340"/>
              <a:ext cx="193201" cy="127803"/>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72B1001-1B21-41AB-A144-404126BC1764}"/>
                </a:ext>
              </a:extLst>
            </p:cNvPr>
            <p:cNvCxnSpPr/>
            <p:nvPr/>
          </p:nvCxnSpPr>
          <p:spPr>
            <a:xfrm flipH="1">
              <a:off x="2985691" y="2963126"/>
              <a:ext cx="259427" cy="89625"/>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7B5FC2C1-5202-45D5-B8FC-E39F86C2947E}"/>
                </a:ext>
              </a:extLst>
            </p:cNvPr>
            <p:cNvPicPr>
              <a:picLocks noChangeAspect="1"/>
            </p:cNvPicPr>
            <p:nvPr/>
          </p:nvPicPr>
          <p:blipFill rotWithShape="1">
            <a:blip r:embed="rId4">
              <a:extLst>
                <a:ext uri="{28A0092B-C50C-407E-A947-70E740481C1C}">
                  <a14:useLocalDpi xmlns:a14="http://schemas.microsoft.com/office/drawing/2010/main" val="0"/>
                </a:ext>
              </a:extLst>
            </a:blip>
            <a:srcRect l="39328" t="784" r="27913" b="68033"/>
            <a:stretch/>
          </p:blipFill>
          <p:spPr>
            <a:xfrm>
              <a:off x="4734830" y="1923140"/>
              <a:ext cx="2898648" cy="1773936"/>
            </a:xfrm>
            <a:prstGeom prst="rect">
              <a:avLst/>
            </a:prstGeom>
            <a:ln w="19050">
              <a:solidFill>
                <a:schemeClr val="tx1"/>
              </a:solidFill>
            </a:ln>
          </p:spPr>
        </p:pic>
        <p:cxnSp>
          <p:nvCxnSpPr>
            <p:cNvPr id="60" name="Straight Connector 59">
              <a:extLst>
                <a:ext uri="{FF2B5EF4-FFF2-40B4-BE49-F238E27FC236}">
                  <a16:creationId xmlns:a16="http://schemas.microsoft.com/office/drawing/2014/main" id="{2338DB03-1429-4E43-AAC8-7FFE1EEC86F2}"/>
                </a:ext>
              </a:extLst>
            </p:cNvPr>
            <p:cNvCxnSpPr/>
            <p:nvPr/>
          </p:nvCxnSpPr>
          <p:spPr>
            <a:xfrm flipH="1">
              <a:off x="6785043" y="2345823"/>
              <a:ext cx="195183" cy="127764"/>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FBC4721-FE38-4ABF-AEBA-DE1C0727B76C}"/>
                </a:ext>
              </a:extLst>
            </p:cNvPr>
            <p:cNvCxnSpPr/>
            <p:nvPr/>
          </p:nvCxnSpPr>
          <p:spPr>
            <a:xfrm flipH="1">
              <a:off x="6508533" y="2396100"/>
              <a:ext cx="195183" cy="127764"/>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CA0D576-59A8-44CA-B6C7-D1A9C1F5E2D6}"/>
                </a:ext>
              </a:extLst>
            </p:cNvPr>
            <p:cNvCxnSpPr/>
            <p:nvPr/>
          </p:nvCxnSpPr>
          <p:spPr>
            <a:xfrm flipH="1">
              <a:off x="6246446" y="2810106"/>
              <a:ext cx="262088" cy="89598"/>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2705C21-6BEE-46FD-9A5A-9B41A3CC7733}"/>
                </a:ext>
              </a:extLst>
            </p:cNvPr>
            <p:cNvSpPr txBox="1"/>
            <p:nvPr/>
          </p:nvSpPr>
          <p:spPr>
            <a:xfrm>
              <a:off x="1801642" y="1935838"/>
              <a:ext cx="1209449" cy="338554"/>
            </a:xfrm>
            <a:prstGeom prst="rect">
              <a:avLst/>
            </a:prstGeom>
            <a:solidFill>
              <a:schemeClr val="bg1">
                <a:alpha val="83000"/>
              </a:schemeClr>
            </a:solidFill>
          </p:spPr>
          <p:txBody>
            <a:bodyPr wrap="square" rtlCol="0">
              <a:spAutoFit/>
            </a:bodyPr>
            <a:lstStyle/>
            <a:p>
              <a:r>
                <a:rPr lang="en-US" sz="1600" dirty="0"/>
                <a:t>Frames 1-10</a:t>
              </a:r>
            </a:p>
          </p:txBody>
        </p:sp>
        <p:sp>
          <p:nvSpPr>
            <p:cNvPr id="64" name="TextBox 63">
              <a:extLst>
                <a:ext uri="{FF2B5EF4-FFF2-40B4-BE49-F238E27FC236}">
                  <a16:creationId xmlns:a16="http://schemas.microsoft.com/office/drawing/2014/main" id="{FC38C649-1BC9-414B-BC51-D6F61708722C}"/>
                </a:ext>
              </a:extLst>
            </p:cNvPr>
            <p:cNvSpPr txBox="1"/>
            <p:nvPr/>
          </p:nvSpPr>
          <p:spPr>
            <a:xfrm>
              <a:off x="4755392" y="1931336"/>
              <a:ext cx="1279031" cy="323165"/>
            </a:xfrm>
            <a:prstGeom prst="rect">
              <a:avLst/>
            </a:prstGeom>
            <a:solidFill>
              <a:schemeClr val="bg1">
                <a:alpha val="83000"/>
              </a:schemeClr>
            </a:solidFill>
          </p:spPr>
          <p:txBody>
            <a:bodyPr wrap="square" rtlCol="0">
              <a:spAutoFit/>
            </a:bodyPr>
            <a:lstStyle/>
            <a:p>
              <a:r>
                <a:rPr lang="en-US" sz="1500" dirty="0"/>
                <a:t>Frames 11-20</a:t>
              </a:r>
            </a:p>
          </p:txBody>
        </p:sp>
        <p:sp>
          <p:nvSpPr>
            <p:cNvPr id="65" name="Oval 64">
              <a:extLst>
                <a:ext uri="{FF2B5EF4-FFF2-40B4-BE49-F238E27FC236}">
                  <a16:creationId xmlns:a16="http://schemas.microsoft.com/office/drawing/2014/main" id="{73F6F24D-A79D-407E-B563-491318478B66}"/>
                </a:ext>
              </a:extLst>
            </p:cNvPr>
            <p:cNvSpPr/>
            <p:nvPr/>
          </p:nvSpPr>
          <p:spPr>
            <a:xfrm>
              <a:off x="3078795" y="2974469"/>
              <a:ext cx="73218" cy="66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E56BF6E-ADC6-4E0B-89ED-EF9E4F52313D}"/>
                </a:ext>
              </a:extLst>
            </p:cNvPr>
            <p:cNvSpPr/>
            <p:nvPr/>
          </p:nvSpPr>
          <p:spPr>
            <a:xfrm>
              <a:off x="3607767" y="2356104"/>
              <a:ext cx="73218" cy="66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E85C592-4ED2-47F2-8CD4-E9D46FE6DD0F}"/>
                </a:ext>
              </a:extLst>
            </p:cNvPr>
            <p:cNvSpPr/>
            <p:nvPr/>
          </p:nvSpPr>
          <p:spPr>
            <a:xfrm>
              <a:off x="3868723" y="2312354"/>
              <a:ext cx="73218" cy="66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5E20B701-6F4F-42FE-8F91-938983D71B57}"/>
                </a:ext>
              </a:extLst>
            </p:cNvPr>
            <p:cNvSpPr/>
            <p:nvPr/>
          </p:nvSpPr>
          <p:spPr>
            <a:xfrm>
              <a:off x="6562437" y="2417574"/>
              <a:ext cx="73218" cy="66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E0DE6B4-4442-4CF5-856B-A75ACB7CA462}"/>
                </a:ext>
              </a:extLst>
            </p:cNvPr>
            <p:cNvSpPr/>
            <p:nvPr/>
          </p:nvSpPr>
          <p:spPr>
            <a:xfrm>
              <a:off x="6846253" y="2373824"/>
              <a:ext cx="73218" cy="66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2A3CCF1-40ED-49D2-B883-4BB03EDE14D5}"/>
                </a:ext>
              </a:extLst>
            </p:cNvPr>
            <p:cNvSpPr/>
            <p:nvPr/>
          </p:nvSpPr>
          <p:spPr>
            <a:xfrm>
              <a:off x="6350953" y="2815784"/>
              <a:ext cx="73218" cy="66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Object 2">
            <a:extLst>
              <a:ext uri="{FF2B5EF4-FFF2-40B4-BE49-F238E27FC236}">
                <a16:creationId xmlns:a16="http://schemas.microsoft.com/office/drawing/2014/main" id="{51EDE64F-A773-4E14-9CC8-67B4B4F1BBB7}"/>
              </a:ext>
            </a:extLst>
          </p:cNvPr>
          <p:cNvGraphicFramePr>
            <a:graphicFrameLocks noChangeAspect="1"/>
          </p:cNvGraphicFramePr>
          <p:nvPr>
            <p:extLst>
              <p:ext uri="{D42A27DB-BD31-4B8C-83A1-F6EECF244321}">
                <p14:modId xmlns:p14="http://schemas.microsoft.com/office/powerpoint/2010/main" val="1268578777"/>
              </p:ext>
            </p:extLst>
          </p:nvPr>
        </p:nvGraphicFramePr>
        <p:xfrm>
          <a:off x="7799905" y="5503863"/>
          <a:ext cx="541337" cy="447675"/>
        </p:xfrm>
        <a:graphic>
          <a:graphicData uri="http://schemas.openxmlformats.org/presentationml/2006/ole">
            <mc:AlternateContent xmlns:mc="http://schemas.openxmlformats.org/markup-compatibility/2006">
              <mc:Choice xmlns:v="urn:schemas-microsoft-com:vml" Requires="v">
                <p:oleObj spid="_x0000_s1097" name="Equation" r:id="rId5" imgW="291960" imgH="241200" progId="Equation.DSMT4">
                  <p:embed/>
                </p:oleObj>
              </mc:Choice>
              <mc:Fallback>
                <p:oleObj name="Equation" r:id="rId5" imgW="291960" imgH="241200" progId="Equation.DSMT4">
                  <p:embed/>
                  <p:pic>
                    <p:nvPicPr>
                      <p:cNvPr id="0" name=""/>
                      <p:cNvPicPr/>
                      <p:nvPr/>
                    </p:nvPicPr>
                    <p:blipFill>
                      <a:blip r:embed="rId6"/>
                      <a:stretch>
                        <a:fillRect/>
                      </a:stretch>
                    </p:blipFill>
                    <p:spPr>
                      <a:xfrm>
                        <a:off x="7799905" y="5503863"/>
                        <a:ext cx="541337" cy="447675"/>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38B19DC0-6EF2-4572-AC08-20DF7A94606F}"/>
              </a:ext>
            </a:extLst>
          </p:cNvPr>
          <p:cNvGraphicFramePr>
            <a:graphicFrameLocks noChangeAspect="1"/>
          </p:cNvGraphicFramePr>
          <p:nvPr>
            <p:extLst>
              <p:ext uri="{D42A27DB-BD31-4B8C-83A1-F6EECF244321}">
                <p14:modId xmlns:p14="http://schemas.microsoft.com/office/powerpoint/2010/main" val="1511102497"/>
              </p:ext>
            </p:extLst>
          </p:nvPr>
        </p:nvGraphicFramePr>
        <p:xfrm>
          <a:off x="1784765" y="6173788"/>
          <a:ext cx="447675" cy="447675"/>
        </p:xfrm>
        <a:graphic>
          <a:graphicData uri="http://schemas.openxmlformats.org/presentationml/2006/ole">
            <mc:AlternateContent xmlns:mc="http://schemas.openxmlformats.org/markup-compatibility/2006">
              <mc:Choice xmlns:v="urn:schemas-microsoft-com:vml" Requires="v">
                <p:oleObj spid="_x0000_s1098" name="Equation" r:id="rId7" imgW="241200" imgH="241200" progId="Equation.DSMT4">
                  <p:embed/>
                </p:oleObj>
              </mc:Choice>
              <mc:Fallback>
                <p:oleObj name="Equation" r:id="rId7" imgW="241200" imgH="241200" progId="Equation.DSMT4">
                  <p:embed/>
                  <p:pic>
                    <p:nvPicPr>
                      <p:cNvPr id="3" name="Object 2">
                        <a:extLst>
                          <a:ext uri="{FF2B5EF4-FFF2-40B4-BE49-F238E27FC236}">
                            <a16:creationId xmlns:a16="http://schemas.microsoft.com/office/drawing/2014/main" id="{51EDE64F-A773-4E14-9CC8-67B4B4F1BBB7}"/>
                          </a:ext>
                        </a:extLst>
                      </p:cNvPr>
                      <p:cNvPicPr/>
                      <p:nvPr/>
                    </p:nvPicPr>
                    <p:blipFill>
                      <a:blip r:embed="rId8"/>
                      <a:stretch>
                        <a:fillRect/>
                      </a:stretch>
                    </p:blipFill>
                    <p:spPr>
                      <a:xfrm>
                        <a:off x="1784765" y="6173788"/>
                        <a:ext cx="447675" cy="447675"/>
                      </a:xfrm>
                      <a:prstGeom prst="rect">
                        <a:avLst/>
                      </a:prstGeom>
                    </p:spPr>
                  </p:pic>
                </p:oleObj>
              </mc:Fallback>
            </mc:AlternateContent>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CustomShape 1"/>
          <p:cNvSpPr/>
          <p:nvPr/>
        </p:nvSpPr>
        <p:spPr>
          <a:xfrm>
            <a:off x="274320" y="182880"/>
            <a:ext cx="9071280" cy="1261800"/>
          </a:xfrm>
          <a:prstGeom prst="rect">
            <a:avLst/>
          </a:prstGeom>
          <a:noFill/>
          <a:ln>
            <a:noFill/>
          </a:ln>
        </p:spPr>
        <p:txBody>
          <a:bodyPr lIns="0" tIns="0" rIns="0" bIns="0" anchor="ctr"/>
          <a:lstStyle/>
          <a:p>
            <a:pPr algn="ctr">
              <a:lnSpc>
                <a:spcPct val="100000"/>
              </a:lnSpc>
            </a:pPr>
            <a:r>
              <a:rPr lang="en-US" sz="4400">
                <a:latin typeface="Arial"/>
              </a:rPr>
              <a:t>GMMCP Cost Computation</a:t>
            </a:r>
            <a:endParaRPr/>
          </a:p>
        </p:txBody>
      </p:sp>
      <p:sp>
        <p:nvSpPr>
          <p:cNvPr id="427" name="CustomShape 2"/>
          <p:cNvSpPr/>
          <p:nvPr/>
        </p:nvSpPr>
        <p:spPr>
          <a:xfrm>
            <a:off x="598320" y="3765600"/>
            <a:ext cx="9071280" cy="4384080"/>
          </a:xfrm>
          <a:prstGeom prst="rect">
            <a:avLst/>
          </a:prstGeom>
          <a:noFill/>
          <a:ln>
            <a:noFill/>
          </a:ln>
        </p:spPr>
        <p:txBody>
          <a:bodyPr lIns="0" tIns="0" rIns="0" bIns="0"/>
          <a:lstStyle/>
          <a:p>
            <a:pPr>
              <a:lnSpc>
                <a:spcPct val="100000"/>
              </a:lnSpc>
            </a:pPr>
            <a:endParaRPr dirty="0"/>
          </a:p>
          <a:p>
            <a:pPr>
              <a:lnSpc>
                <a:spcPct val="100000"/>
              </a:lnSpc>
              <a:buSzPct val="45000"/>
            </a:pPr>
            <a:r>
              <a:rPr lang="en-US" sz="2200" dirty="0">
                <a:latin typeface="Arial"/>
                <a:ea typeface="Arial"/>
              </a:rPr>
              <a:t>The weight cost is defined using linear combination of </a:t>
            </a:r>
            <a:r>
              <a:rPr lang="en-US" sz="2200" dirty="0">
                <a:ea typeface="Arial"/>
              </a:rPr>
              <a:t>the histogram cost connections and motion cost connections :</a:t>
            </a:r>
          </a:p>
          <a:p>
            <a:pPr>
              <a:lnSpc>
                <a:spcPct val="100000"/>
              </a:lnSpc>
              <a:buSzPct val="45000"/>
            </a:pPr>
            <a:endParaRPr lang="en-US" sz="2200" dirty="0">
              <a:ea typeface="Arial"/>
            </a:endParaRPr>
          </a:p>
          <a:p>
            <a:pPr>
              <a:lnSpc>
                <a:spcPct val="100000"/>
              </a:lnSpc>
              <a:buSzPct val="45000"/>
            </a:pPr>
            <a:r>
              <a:rPr lang="en-US" sz="2200" dirty="0">
                <a:ea typeface="Arial"/>
              </a:rPr>
              <a:t>                                                     </a:t>
            </a:r>
            <a:endParaRPr dirty="0"/>
          </a:p>
        </p:txBody>
      </p:sp>
      <p:sp>
        <p:nvSpPr>
          <p:cNvPr id="428" name="CustomShape 3"/>
          <p:cNvSpPr/>
          <p:nvPr/>
        </p:nvSpPr>
        <p:spPr>
          <a:xfrm>
            <a:off x="2308320" y="1419120"/>
            <a:ext cx="2102760" cy="2102760"/>
          </a:xfrm>
          <a:prstGeom prst="ellipse">
            <a:avLst/>
          </a:prstGeom>
          <a:noFill/>
          <a:ln>
            <a:solidFill>
              <a:srgbClr val="3465A4"/>
            </a:solidFill>
          </a:ln>
        </p:spPr>
      </p:sp>
      <p:sp>
        <p:nvSpPr>
          <p:cNvPr id="429" name="CustomShape 4"/>
          <p:cNvSpPr/>
          <p:nvPr/>
        </p:nvSpPr>
        <p:spPr>
          <a:xfrm>
            <a:off x="3552480" y="2607840"/>
            <a:ext cx="182520" cy="182520"/>
          </a:xfrm>
          <a:prstGeom prst="ellipse">
            <a:avLst/>
          </a:prstGeom>
          <a:solidFill>
            <a:srgbClr val="000000"/>
          </a:solidFill>
          <a:ln>
            <a:solidFill>
              <a:srgbClr val="3465A4"/>
            </a:solidFill>
          </a:ln>
        </p:spPr>
      </p:sp>
      <p:sp>
        <p:nvSpPr>
          <p:cNvPr id="430" name="CustomShape 5"/>
          <p:cNvSpPr/>
          <p:nvPr/>
        </p:nvSpPr>
        <p:spPr>
          <a:xfrm>
            <a:off x="2796840" y="2284200"/>
            <a:ext cx="182520" cy="182520"/>
          </a:xfrm>
          <a:prstGeom prst="ellipse">
            <a:avLst/>
          </a:prstGeom>
          <a:solidFill>
            <a:srgbClr val="000000"/>
          </a:solidFill>
          <a:ln>
            <a:solidFill>
              <a:srgbClr val="3465A4"/>
            </a:solidFill>
          </a:ln>
        </p:spPr>
      </p:sp>
      <p:sp>
        <p:nvSpPr>
          <p:cNvPr id="431" name="CustomShape 6"/>
          <p:cNvSpPr/>
          <p:nvPr/>
        </p:nvSpPr>
        <p:spPr>
          <a:xfrm>
            <a:off x="3552840" y="1924200"/>
            <a:ext cx="182520" cy="182520"/>
          </a:xfrm>
          <a:prstGeom prst="ellipse">
            <a:avLst/>
          </a:prstGeom>
          <a:solidFill>
            <a:srgbClr val="000000"/>
          </a:solidFill>
          <a:ln>
            <a:solidFill>
              <a:srgbClr val="3465A4"/>
            </a:solidFill>
          </a:ln>
        </p:spPr>
      </p:sp>
      <p:sp>
        <p:nvSpPr>
          <p:cNvPr id="432" name="CustomShape 7"/>
          <p:cNvSpPr/>
          <p:nvPr/>
        </p:nvSpPr>
        <p:spPr>
          <a:xfrm>
            <a:off x="5655600" y="1419480"/>
            <a:ext cx="2102760" cy="2102760"/>
          </a:xfrm>
          <a:prstGeom prst="ellipse">
            <a:avLst/>
          </a:prstGeom>
          <a:noFill/>
          <a:ln>
            <a:solidFill>
              <a:srgbClr val="3465A4"/>
            </a:solidFill>
          </a:ln>
        </p:spPr>
      </p:sp>
      <p:sp>
        <p:nvSpPr>
          <p:cNvPr id="433" name="CustomShape 8"/>
          <p:cNvSpPr/>
          <p:nvPr/>
        </p:nvSpPr>
        <p:spPr>
          <a:xfrm>
            <a:off x="6396840" y="2608200"/>
            <a:ext cx="182520" cy="182520"/>
          </a:xfrm>
          <a:prstGeom prst="ellipse">
            <a:avLst/>
          </a:prstGeom>
          <a:solidFill>
            <a:srgbClr val="000000"/>
          </a:solidFill>
          <a:ln>
            <a:solidFill>
              <a:srgbClr val="3465A4"/>
            </a:solidFill>
          </a:ln>
        </p:spPr>
      </p:sp>
      <p:sp>
        <p:nvSpPr>
          <p:cNvPr id="434" name="CustomShape 9"/>
          <p:cNvSpPr/>
          <p:nvPr/>
        </p:nvSpPr>
        <p:spPr>
          <a:xfrm>
            <a:off x="7117200" y="2896560"/>
            <a:ext cx="182520" cy="182520"/>
          </a:xfrm>
          <a:prstGeom prst="ellipse">
            <a:avLst/>
          </a:prstGeom>
          <a:solidFill>
            <a:srgbClr val="000000"/>
          </a:solidFill>
          <a:ln>
            <a:solidFill>
              <a:srgbClr val="3465A4"/>
            </a:solidFill>
          </a:ln>
        </p:spPr>
      </p:sp>
      <p:sp>
        <p:nvSpPr>
          <p:cNvPr id="435" name="CustomShape 10"/>
          <p:cNvSpPr/>
          <p:nvPr/>
        </p:nvSpPr>
        <p:spPr>
          <a:xfrm>
            <a:off x="7027200" y="1784880"/>
            <a:ext cx="182520" cy="182520"/>
          </a:xfrm>
          <a:prstGeom prst="ellipse">
            <a:avLst/>
          </a:prstGeom>
          <a:solidFill>
            <a:srgbClr val="000000"/>
          </a:solidFill>
          <a:ln>
            <a:solidFill>
              <a:srgbClr val="3465A4"/>
            </a:solidFill>
          </a:ln>
        </p:spPr>
      </p:sp>
      <p:sp>
        <p:nvSpPr>
          <p:cNvPr id="436" name="Line 11"/>
          <p:cNvSpPr/>
          <p:nvPr/>
        </p:nvSpPr>
        <p:spPr>
          <a:xfrm>
            <a:off x="3735360" y="2607840"/>
            <a:ext cx="2743200" cy="360"/>
          </a:xfrm>
          <a:prstGeom prst="line">
            <a:avLst/>
          </a:prstGeom>
          <a:ln>
            <a:solidFill>
              <a:srgbClr val="000000"/>
            </a:solidFill>
          </a:ln>
        </p:spPr>
      </p:sp>
      <p:sp>
        <p:nvSpPr>
          <p:cNvPr id="437" name="CustomShape 12"/>
          <p:cNvSpPr/>
          <p:nvPr/>
        </p:nvSpPr>
        <p:spPr>
          <a:xfrm>
            <a:off x="1374480" y="1391040"/>
            <a:ext cx="1919880" cy="345960"/>
          </a:xfrm>
          <a:prstGeom prst="rect">
            <a:avLst/>
          </a:prstGeom>
          <a:noFill/>
          <a:ln>
            <a:noFill/>
          </a:ln>
        </p:spPr>
        <p:txBody>
          <a:bodyPr lIns="90000" tIns="45000" rIns="90000" bIns="45000"/>
          <a:lstStyle/>
          <a:p>
            <a:r>
              <a:rPr lang="en-US" dirty="0">
                <a:latin typeface="Arial"/>
              </a:rPr>
              <a:t>Segment m</a:t>
            </a:r>
            <a:endParaRPr dirty="0"/>
          </a:p>
        </p:txBody>
      </p:sp>
      <p:sp>
        <p:nvSpPr>
          <p:cNvPr id="438" name="CustomShape 13"/>
          <p:cNvSpPr/>
          <p:nvPr/>
        </p:nvSpPr>
        <p:spPr>
          <a:xfrm>
            <a:off x="4846320" y="1335600"/>
            <a:ext cx="1919880" cy="345960"/>
          </a:xfrm>
          <a:prstGeom prst="rect">
            <a:avLst/>
          </a:prstGeom>
          <a:noFill/>
          <a:ln>
            <a:noFill/>
          </a:ln>
        </p:spPr>
        <p:txBody>
          <a:bodyPr lIns="90000" tIns="45000" rIns="90000" bIns="45000"/>
          <a:lstStyle/>
          <a:p>
            <a:r>
              <a:rPr lang="en-US" dirty="0">
                <a:latin typeface="Arial"/>
              </a:rPr>
              <a:t>Segment </a:t>
            </a:r>
            <a:r>
              <a:rPr lang="en-US" dirty="0" err="1">
                <a:latin typeface="Arial"/>
              </a:rPr>
              <a:t>i</a:t>
            </a:r>
            <a:endParaRPr dirty="0"/>
          </a:p>
        </p:txBody>
      </p:sp>
      <p:graphicFrame>
        <p:nvGraphicFramePr>
          <p:cNvPr id="2" name="Object 1">
            <a:extLst>
              <a:ext uri="{FF2B5EF4-FFF2-40B4-BE49-F238E27FC236}">
                <a16:creationId xmlns:a16="http://schemas.microsoft.com/office/drawing/2014/main" id="{B473DE70-3093-4160-8CA3-CF65C960655F}"/>
              </a:ext>
            </a:extLst>
          </p:cNvPr>
          <p:cNvGraphicFramePr>
            <a:graphicFrameLocks noChangeAspect="1"/>
          </p:cNvGraphicFramePr>
          <p:nvPr>
            <p:extLst>
              <p:ext uri="{D42A27DB-BD31-4B8C-83A1-F6EECF244321}">
                <p14:modId xmlns:p14="http://schemas.microsoft.com/office/powerpoint/2010/main" val="3246651001"/>
              </p:ext>
            </p:extLst>
          </p:nvPr>
        </p:nvGraphicFramePr>
        <p:xfrm>
          <a:off x="2162175" y="4819650"/>
          <a:ext cx="5370513" cy="693738"/>
        </p:xfrm>
        <a:graphic>
          <a:graphicData uri="http://schemas.openxmlformats.org/presentationml/2006/ole">
            <mc:AlternateContent xmlns:mc="http://schemas.openxmlformats.org/markup-compatibility/2006">
              <mc:Choice xmlns:v="urn:schemas-microsoft-com:vml" Requires="v">
                <p:oleObj spid="_x0000_s4310" name="Equation" r:id="rId3" imgW="1866600" imgH="241200" progId="Equation.DSMT4">
                  <p:embed/>
                </p:oleObj>
              </mc:Choice>
              <mc:Fallback>
                <p:oleObj name="Equation" r:id="rId3" imgW="1866600" imgH="241200" progId="Equation.DSMT4">
                  <p:embed/>
                  <p:pic>
                    <p:nvPicPr>
                      <p:cNvPr id="0" name=""/>
                      <p:cNvPicPr/>
                      <p:nvPr/>
                    </p:nvPicPr>
                    <p:blipFill>
                      <a:blip r:embed="rId4"/>
                      <a:stretch>
                        <a:fillRect/>
                      </a:stretch>
                    </p:blipFill>
                    <p:spPr>
                      <a:xfrm>
                        <a:off x="2162175" y="4819650"/>
                        <a:ext cx="5370513" cy="69373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311A2A1-86EE-45B7-B0A7-BF74C1498A3F}"/>
              </a:ext>
            </a:extLst>
          </p:cNvPr>
          <p:cNvGraphicFramePr>
            <a:graphicFrameLocks noChangeAspect="1"/>
          </p:cNvGraphicFramePr>
          <p:nvPr>
            <p:extLst>
              <p:ext uri="{D42A27DB-BD31-4B8C-83A1-F6EECF244321}">
                <p14:modId xmlns:p14="http://schemas.microsoft.com/office/powerpoint/2010/main" val="1783449475"/>
              </p:ext>
            </p:extLst>
          </p:nvPr>
        </p:nvGraphicFramePr>
        <p:xfrm>
          <a:off x="4706118" y="1967400"/>
          <a:ext cx="731838" cy="693737"/>
        </p:xfrm>
        <a:graphic>
          <a:graphicData uri="http://schemas.openxmlformats.org/presentationml/2006/ole">
            <mc:AlternateContent xmlns:mc="http://schemas.openxmlformats.org/markup-compatibility/2006">
              <mc:Choice xmlns:v="urn:schemas-microsoft-com:vml" Requires="v">
                <p:oleObj spid="_x0000_s4311" name="Equation" r:id="rId5" imgW="253800" imgH="241200" progId="Equation.DSMT4">
                  <p:embed/>
                </p:oleObj>
              </mc:Choice>
              <mc:Fallback>
                <p:oleObj name="Equation" r:id="rId5" imgW="253800" imgH="241200" progId="Equation.DSMT4">
                  <p:embed/>
                  <p:pic>
                    <p:nvPicPr>
                      <p:cNvPr id="2" name="Object 1">
                        <a:extLst>
                          <a:ext uri="{FF2B5EF4-FFF2-40B4-BE49-F238E27FC236}">
                            <a16:creationId xmlns:a16="http://schemas.microsoft.com/office/drawing/2014/main" id="{B473DE70-3093-4160-8CA3-CF65C960655F}"/>
                          </a:ext>
                        </a:extLst>
                      </p:cNvPr>
                      <p:cNvPicPr/>
                      <p:nvPr/>
                    </p:nvPicPr>
                    <p:blipFill>
                      <a:blip r:embed="rId6"/>
                      <a:stretch>
                        <a:fillRect/>
                      </a:stretch>
                    </p:blipFill>
                    <p:spPr>
                      <a:xfrm>
                        <a:off x="4706118" y="1967400"/>
                        <a:ext cx="731838" cy="69373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120FB31-344E-47E8-A9E8-D7B46B90EBCD}"/>
              </a:ext>
            </a:extLst>
          </p:cNvPr>
          <p:cNvGraphicFramePr>
            <a:graphicFrameLocks noChangeAspect="1"/>
          </p:cNvGraphicFramePr>
          <p:nvPr>
            <p:extLst>
              <p:ext uri="{D42A27DB-BD31-4B8C-83A1-F6EECF244321}">
                <p14:modId xmlns:p14="http://schemas.microsoft.com/office/powerpoint/2010/main" val="3333500303"/>
              </p:ext>
            </p:extLst>
          </p:nvPr>
        </p:nvGraphicFramePr>
        <p:xfrm>
          <a:off x="3344863" y="2825750"/>
          <a:ext cx="446087" cy="447675"/>
        </p:xfrm>
        <a:graphic>
          <a:graphicData uri="http://schemas.openxmlformats.org/presentationml/2006/ole">
            <mc:AlternateContent xmlns:mc="http://schemas.openxmlformats.org/markup-compatibility/2006">
              <mc:Choice xmlns:v="urn:schemas-microsoft-com:vml" Requires="v">
                <p:oleObj spid="_x0000_s4312" name="Equation" r:id="rId7" imgW="241200" imgH="241200" progId="Equation.DSMT4">
                  <p:embed/>
                </p:oleObj>
              </mc:Choice>
              <mc:Fallback>
                <p:oleObj name="Equation" r:id="rId7" imgW="241200" imgH="241200" progId="Equation.DSMT4">
                  <p:embed/>
                  <p:pic>
                    <p:nvPicPr>
                      <p:cNvPr id="20" name="Object 19">
                        <a:extLst>
                          <a:ext uri="{FF2B5EF4-FFF2-40B4-BE49-F238E27FC236}">
                            <a16:creationId xmlns:a16="http://schemas.microsoft.com/office/drawing/2014/main" id="{EB6369E0-6A50-4B92-8594-EC543D095346}"/>
                          </a:ext>
                        </a:extLst>
                      </p:cNvPr>
                      <p:cNvPicPr/>
                      <p:nvPr/>
                    </p:nvPicPr>
                    <p:blipFill>
                      <a:blip r:embed="rId8"/>
                      <a:stretch>
                        <a:fillRect/>
                      </a:stretch>
                    </p:blipFill>
                    <p:spPr>
                      <a:xfrm>
                        <a:off x="3344863" y="2825750"/>
                        <a:ext cx="446087" cy="4476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4BEC39EA-D226-410B-8778-B2B63F1F3A0E}"/>
              </a:ext>
            </a:extLst>
          </p:cNvPr>
          <p:cNvGraphicFramePr>
            <a:graphicFrameLocks noChangeAspect="1"/>
          </p:cNvGraphicFramePr>
          <p:nvPr>
            <p:extLst>
              <p:ext uri="{D42A27DB-BD31-4B8C-83A1-F6EECF244321}">
                <p14:modId xmlns:p14="http://schemas.microsoft.com/office/powerpoint/2010/main" val="969111847"/>
              </p:ext>
            </p:extLst>
          </p:nvPr>
        </p:nvGraphicFramePr>
        <p:xfrm>
          <a:off x="6276975" y="2789238"/>
          <a:ext cx="422275" cy="447675"/>
        </p:xfrm>
        <a:graphic>
          <a:graphicData uri="http://schemas.openxmlformats.org/presentationml/2006/ole">
            <mc:AlternateContent xmlns:mc="http://schemas.openxmlformats.org/markup-compatibility/2006">
              <mc:Choice xmlns:v="urn:schemas-microsoft-com:vml" Requires="v">
                <p:oleObj spid="_x0000_s4313" name="Equation" r:id="rId9" imgW="228600" imgH="241200" progId="Equation.DSMT4">
                  <p:embed/>
                </p:oleObj>
              </mc:Choice>
              <mc:Fallback>
                <p:oleObj name="Equation" r:id="rId9" imgW="228600" imgH="241200" progId="Equation.DSMT4">
                  <p:embed/>
                  <p:pic>
                    <p:nvPicPr>
                      <p:cNvPr id="21" name="Object 20">
                        <a:extLst>
                          <a:ext uri="{FF2B5EF4-FFF2-40B4-BE49-F238E27FC236}">
                            <a16:creationId xmlns:a16="http://schemas.microsoft.com/office/drawing/2014/main" id="{B8D000FB-7A0D-44E3-9EB1-7B2C941E5D02}"/>
                          </a:ext>
                        </a:extLst>
                      </p:cNvPr>
                      <p:cNvPicPr/>
                      <p:nvPr/>
                    </p:nvPicPr>
                    <p:blipFill>
                      <a:blip r:embed="rId10"/>
                      <a:stretch>
                        <a:fillRect/>
                      </a:stretch>
                    </p:blipFill>
                    <p:spPr>
                      <a:xfrm>
                        <a:off x="6276975" y="2789238"/>
                        <a:ext cx="422275" cy="447675"/>
                      </a:xfrm>
                      <a:prstGeom prst="rect">
                        <a:avLst/>
                      </a:prstGeom>
                    </p:spPr>
                  </p:pic>
                </p:oleObj>
              </mc:Fallback>
            </mc:AlternateContent>
          </a:graphicData>
        </a:graphic>
      </p:graphicFrame>
    </p:spTree>
    <p:extLst>
      <p:ext uri="{BB962C8B-B14F-4D97-AF65-F5344CB8AC3E}">
        <p14:creationId xmlns:p14="http://schemas.microsoft.com/office/powerpoint/2010/main" val="127350564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504000" y="301320"/>
            <a:ext cx="9071280" cy="1261800"/>
          </a:xfrm>
          <a:prstGeom prst="rect">
            <a:avLst/>
          </a:prstGeom>
          <a:noFill/>
          <a:ln>
            <a:noFill/>
          </a:ln>
        </p:spPr>
        <p:txBody>
          <a:bodyPr lIns="0" tIns="0" rIns="0" bIns="0" anchor="ctr"/>
          <a:lstStyle/>
          <a:p>
            <a:pPr algn="ctr">
              <a:lnSpc>
                <a:spcPct val="100000"/>
              </a:lnSpc>
            </a:pPr>
            <a:r>
              <a:rPr lang="en-US" sz="4400">
                <a:latin typeface="Arial"/>
              </a:rPr>
              <a:t>GMMCP Cost Computation</a:t>
            </a:r>
            <a:endParaRPr/>
          </a:p>
        </p:txBody>
      </p:sp>
      <p:sp>
        <p:nvSpPr>
          <p:cNvPr id="411" name="CustomShape 2"/>
          <p:cNvSpPr/>
          <p:nvPr/>
        </p:nvSpPr>
        <p:spPr>
          <a:xfrm>
            <a:off x="274320" y="3837600"/>
            <a:ext cx="9071280" cy="4384080"/>
          </a:xfrm>
          <a:prstGeom prst="rect">
            <a:avLst/>
          </a:prstGeom>
          <a:noFill/>
          <a:ln>
            <a:noFill/>
          </a:ln>
        </p:spPr>
        <p:txBody>
          <a:bodyPr lIns="0" tIns="0" rIns="0" bIns="0"/>
          <a:lstStyle/>
          <a:p>
            <a:pPr>
              <a:lnSpc>
                <a:spcPct val="100000"/>
              </a:lnSpc>
              <a:buSzPct val="45000"/>
            </a:pPr>
            <a:r>
              <a:rPr lang="en-US" sz="2200" dirty="0">
                <a:latin typeface="Arial"/>
                <a:ea typeface="Arial"/>
              </a:rPr>
              <a:t>By computing the histogram intersection between the two nodes in different segment, we got cost of color histogram        in between </a:t>
            </a:r>
            <a:r>
              <a:rPr lang="en-US" sz="2200" dirty="0" err="1">
                <a:latin typeface="Arial"/>
                <a:ea typeface="Arial"/>
              </a:rPr>
              <a:t>tracklet</a:t>
            </a:r>
            <a:r>
              <a:rPr lang="en-US" sz="2200" dirty="0">
                <a:latin typeface="Arial"/>
                <a:ea typeface="Arial"/>
              </a:rPr>
              <a:t>        in segment 1  and </a:t>
            </a:r>
            <a:r>
              <a:rPr lang="en-US" sz="2200" dirty="0" err="1">
                <a:latin typeface="Arial"/>
                <a:ea typeface="Arial"/>
              </a:rPr>
              <a:t>tracklet</a:t>
            </a:r>
            <a:r>
              <a:rPr lang="en-US" sz="2200" dirty="0">
                <a:latin typeface="Arial"/>
                <a:ea typeface="Arial"/>
              </a:rPr>
              <a:t>        in segment 2 </a:t>
            </a:r>
            <a:endParaRPr dirty="0"/>
          </a:p>
          <a:p>
            <a:pPr>
              <a:lnSpc>
                <a:spcPct val="100000"/>
              </a:lnSpc>
            </a:pPr>
            <a:endParaRPr dirty="0"/>
          </a:p>
          <a:p>
            <a:pPr>
              <a:lnSpc>
                <a:spcPct val="100000"/>
              </a:lnSpc>
            </a:pPr>
            <a:endParaRPr dirty="0"/>
          </a:p>
          <a:p>
            <a:pPr>
              <a:lnSpc>
                <a:spcPct val="100000"/>
              </a:lnSpc>
            </a:pPr>
            <a:endParaRPr dirty="0"/>
          </a:p>
        </p:txBody>
      </p:sp>
      <p:sp>
        <p:nvSpPr>
          <p:cNvPr id="412" name="CustomShape 3"/>
          <p:cNvSpPr/>
          <p:nvPr/>
        </p:nvSpPr>
        <p:spPr>
          <a:xfrm>
            <a:off x="2308320" y="1563120"/>
            <a:ext cx="2102760" cy="2102760"/>
          </a:xfrm>
          <a:prstGeom prst="ellipse">
            <a:avLst/>
          </a:prstGeom>
          <a:noFill/>
          <a:ln>
            <a:solidFill>
              <a:srgbClr val="3465A4"/>
            </a:solidFill>
          </a:ln>
        </p:spPr>
      </p:sp>
      <p:sp>
        <p:nvSpPr>
          <p:cNvPr id="413" name="CustomShape 4"/>
          <p:cNvSpPr/>
          <p:nvPr/>
        </p:nvSpPr>
        <p:spPr>
          <a:xfrm>
            <a:off x="3552480" y="2751840"/>
            <a:ext cx="182520" cy="182520"/>
          </a:xfrm>
          <a:prstGeom prst="ellipse">
            <a:avLst/>
          </a:prstGeom>
          <a:solidFill>
            <a:srgbClr val="000000"/>
          </a:solidFill>
          <a:ln>
            <a:solidFill>
              <a:srgbClr val="3465A4"/>
            </a:solidFill>
          </a:ln>
        </p:spPr>
      </p:sp>
      <p:sp>
        <p:nvSpPr>
          <p:cNvPr id="414" name="CustomShape 5"/>
          <p:cNvSpPr/>
          <p:nvPr/>
        </p:nvSpPr>
        <p:spPr>
          <a:xfrm>
            <a:off x="2796840" y="2428200"/>
            <a:ext cx="182520" cy="182520"/>
          </a:xfrm>
          <a:prstGeom prst="ellipse">
            <a:avLst/>
          </a:prstGeom>
          <a:solidFill>
            <a:srgbClr val="000000"/>
          </a:solidFill>
          <a:ln>
            <a:solidFill>
              <a:srgbClr val="3465A4"/>
            </a:solidFill>
          </a:ln>
        </p:spPr>
      </p:sp>
      <p:sp>
        <p:nvSpPr>
          <p:cNvPr id="415" name="CustomShape 6"/>
          <p:cNvSpPr/>
          <p:nvPr/>
        </p:nvSpPr>
        <p:spPr>
          <a:xfrm>
            <a:off x="3552840" y="2068200"/>
            <a:ext cx="182520" cy="182520"/>
          </a:xfrm>
          <a:prstGeom prst="ellipse">
            <a:avLst/>
          </a:prstGeom>
          <a:solidFill>
            <a:srgbClr val="000000"/>
          </a:solidFill>
          <a:ln>
            <a:solidFill>
              <a:srgbClr val="3465A4"/>
            </a:solidFill>
          </a:ln>
        </p:spPr>
      </p:sp>
      <p:sp>
        <p:nvSpPr>
          <p:cNvPr id="416" name="CustomShape 7"/>
          <p:cNvSpPr/>
          <p:nvPr/>
        </p:nvSpPr>
        <p:spPr>
          <a:xfrm>
            <a:off x="5655600" y="1563480"/>
            <a:ext cx="2102760" cy="2102760"/>
          </a:xfrm>
          <a:prstGeom prst="ellipse">
            <a:avLst/>
          </a:prstGeom>
          <a:noFill/>
          <a:ln>
            <a:solidFill>
              <a:srgbClr val="3465A4"/>
            </a:solidFill>
          </a:ln>
        </p:spPr>
      </p:sp>
      <p:sp>
        <p:nvSpPr>
          <p:cNvPr id="417" name="CustomShape 8"/>
          <p:cNvSpPr/>
          <p:nvPr/>
        </p:nvSpPr>
        <p:spPr>
          <a:xfrm>
            <a:off x="6396840" y="2752200"/>
            <a:ext cx="182520" cy="182520"/>
          </a:xfrm>
          <a:prstGeom prst="ellipse">
            <a:avLst/>
          </a:prstGeom>
          <a:solidFill>
            <a:srgbClr val="000000"/>
          </a:solidFill>
          <a:ln>
            <a:solidFill>
              <a:srgbClr val="3465A4"/>
            </a:solidFill>
          </a:ln>
        </p:spPr>
      </p:sp>
      <p:sp>
        <p:nvSpPr>
          <p:cNvPr id="418" name="CustomShape 9"/>
          <p:cNvSpPr/>
          <p:nvPr/>
        </p:nvSpPr>
        <p:spPr>
          <a:xfrm>
            <a:off x="7117200" y="3040560"/>
            <a:ext cx="182520" cy="182520"/>
          </a:xfrm>
          <a:prstGeom prst="ellipse">
            <a:avLst/>
          </a:prstGeom>
          <a:solidFill>
            <a:srgbClr val="000000"/>
          </a:solidFill>
          <a:ln>
            <a:solidFill>
              <a:srgbClr val="3465A4"/>
            </a:solidFill>
          </a:ln>
        </p:spPr>
      </p:sp>
      <p:sp>
        <p:nvSpPr>
          <p:cNvPr id="419" name="CustomShape 10"/>
          <p:cNvSpPr/>
          <p:nvPr/>
        </p:nvSpPr>
        <p:spPr>
          <a:xfrm>
            <a:off x="7027200" y="1928880"/>
            <a:ext cx="182520" cy="182520"/>
          </a:xfrm>
          <a:prstGeom prst="ellipse">
            <a:avLst/>
          </a:prstGeom>
          <a:solidFill>
            <a:srgbClr val="000000"/>
          </a:solidFill>
          <a:ln>
            <a:solidFill>
              <a:srgbClr val="3465A4"/>
            </a:solidFill>
          </a:ln>
        </p:spPr>
      </p:sp>
      <p:sp>
        <p:nvSpPr>
          <p:cNvPr id="420" name="Line 11"/>
          <p:cNvSpPr/>
          <p:nvPr/>
        </p:nvSpPr>
        <p:spPr>
          <a:xfrm>
            <a:off x="3735360" y="2751840"/>
            <a:ext cx="2743200" cy="360"/>
          </a:xfrm>
          <a:prstGeom prst="line">
            <a:avLst/>
          </a:prstGeom>
          <a:ln>
            <a:solidFill>
              <a:srgbClr val="000000"/>
            </a:solidFill>
          </a:ln>
        </p:spPr>
      </p:sp>
      <p:sp>
        <p:nvSpPr>
          <p:cNvPr id="421" name="CustomShape 12"/>
          <p:cNvSpPr/>
          <p:nvPr/>
        </p:nvSpPr>
        <p:spPr>
          <a:xfrm>
            <a:off x="1374480" y="1535040"/>
            <a:ext cx="1919880" cy="345960"/>
          </a:xfrm>
          <a:prstGeom prst="rect">
            <a:avLst/>
          </a:prstGeom>
          <a:noFill/>
          <a:ln>
            <a:noFill/>
          </a:ln>
        </p:spPr>
        <p:txBody>
          <a:bodyPr lIns="90000" tIns="45000" rIns="90000" bIns="45000"/>
          <a:lstStyle/>
          <a:p>
            <a:r>
              <a:rPr lang="en-US" dirty="0">
                <a:latin typeface="Arial"/>
              </a:rPr>
              <a:t>Segment m</a:t>
            </a:r>
            <a:endParaRPr dirty="0"/>
          </a:p>
        </p:txBody>
      </p:sp>
      <p:sp>
        <p:nvSpPr>
          <p:cNvPr id="422" name="CustomShape 13"/>
          <p:cNvSpPr/>
          <p:nvPr/>
        </p:nvSpPr>
        <p:spPr>
          <a:xfrm>
            <a:off x="4846320" y="1479600"/>
            <a:ext cx="1919880" cy="345960"/>
          </a:xfrm>
          <a:prstGeom prst="rect">
            <a:avLst/>
          </a:prstGeom>
          <a:noFill/>
          <a:ln>
            <a:noFill/>
          </a:ln>
        </p:spPr>
        <p:txBody>
          <a:bodyPr lIns="90000" tIns="45000" rIns="90000" bIns="45000"/>
          <a:lstStyle/>
          <a:p>
            <a:r>
              <a:rPr lang="en-US" dirty="0">
                <a:latin typeface="Arial"/>
              </a:rPr>
              <a:t>Segment </a:t>
            </a:r>
            <a:r>
              <a:rPr lang="en-US" dirty="0" err="1">
                <a:latin typeface="Arial"/>
              </a:rPr>
              <a:t>i</a:t>
            </a:r>
            <a:endParaRPr dirty="0"/>
          </a:p>
        </p:txBody>
      </p:sp>
      <p:graphicFrame>
        <p:nvGraphicFramePr>
          <p:cNvPr id="16" name="Object 15">
            <a:extLst>
              <a:ext uri="{FF2B5EF4-FFF2-40B4-BE49-F238E27FC236}">
                <a16:creationId xmlns:a16="http://schemas.microsoft.com/office/drawing/2014/main" id="{DDAC70AD-35CF-4FAC-8407-15AB55216BC5}"/>
              </a:ext>
            </a:extLst>
          </p:cNvPr>
          <p:cNvGraphicFramePr>
            <a:graphicFrameLocks noChangeAspect="1"/>
          </p:cNvGraphicFramePr>
          <p:nvPr>
            <p:extLst>
              <p:ext uri="{D42A27DB-BD31-4B8C-83A1-F6EECF244321}">
                <p14:modId xmlns:p14="http://schemas.microsoft.com/office/powerpoint/2010/main" val="3438988445"/>
              </p:ext>
            </p:extLst>
          </p:nvPr>
        </p:nvGraphicFramePr>
        <p:xfrm>
          <a:off x="6335098" y="4183747"/>
          <a:ext cx="544513" cy="346075"/>
        </p:xfrm>
        <a:graphic>
          <a:graphicData uri="http://schemas.openxmlformats.org/presentationml/2006/ole">
            <mc:AlternateContent xmlns:mc="http://schemas.openxmlformats.org/markup-compatibility/2006">
              <mc:Choice xmlns:v="urn:schemas-microsoft-com:vml" Requires="v">
                <p:oleObj spid="_x0000_s2476" name="Equation" r:id="rId3" imgW="380880" imgH="241200" progId="Equation.DSMT4">
                  <p:embed/>
                </p:oleObj>
              </mc:Choice>
              <mc:Fallback>
                <p:oleObj name="Equation" r:id="rId3" imgW="380880" imgH="241200" progId="Equation.DSMT4">
                  <p:embed/>
                  <p:pic>
                    <p:nvPicPr>
                      <p:cNvPr id="2" name="Object 1">
                        <a:extLst>
                          <a:ext uri="{FF2B5EF4-FFF2-40B4-BE49-F238E27FC236}">
                            <a16:creationId xmlns:a16="http://schemas.microsoft.com/office/drawing/2014/main" id="{78F23B3C-26BC-450C-B326-8D555EFE0B0C}"/>
                          </a:ext>
                        </a:extLst>
                      </p:cNvPr>
                      <p:cNvPicPr/>
                      <p:nvPr/>
                    </p:nvPicPr>
                    <p:blipFill>
                      <a:blip r:embed="rId4"/>
                      <a:stretch>
                        <a:fillRect/>
                      </a:stretch>
                    </p:blipFill>
                    <p:spPr>
                      <a:xfrm>
                        <a:off x="6335098" y="4183747"/>
                        <a:ext cx="544513" cy="3460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4575045D-3E4E-4D20-908C-8532D92F38AD}"/>
              </a:ext>
            </a:extLst>
          </p:cNvPr>
          <p:cNvGraphicFramePr>
            <a:graphicFrameLocks noChangeAspect="1"/>
          </p:cNvGraphicFramePr>
          <p:nvPr>
            <p:extLst>
              <p:ext uri="{D42A27DB-BD31-4B8C-83A1-F6EECF244321}">
                <p14:modId xmlns:p14="http://schemas.microsoft.com/office/powerpoint/2010/main" val="3076239168"/>
              </p:ext>
            </p:extLst>
          </p:nvPr>
        </p:nvGraphicFramePr>
        <p:xfrm>
          <a:off x="9304611" y="4159450"/>
          <a:ext cx="541337" cy="447675"/>
        </p:xfrm>
        <a:graphic>
          <a:graphicData uri="http://schemas.openxmlformats.org/presentationml/2006/ole">
            <mc:AlternateContent xmlns:mc="http://schemas.openxmlformats.org/markup-compatibility/2006">
              <mc:Choice xmlns:v="urn:schemas-microsoft-com:vml" Requires="v">
                <p:oleObj spid="_x0000_s2477" name="Equation" r:id="rId5" imgW="291960" imgH="241200" progId="Equation.DSMT4">
                  <p:embed/>
                </p:oleObj>
              </mc:Choice>
              <mc:Fallback>
                <p:oleObj name="Equation" r:id="rId5" imgW="291960" imgH="241200" progId="Equation.DSMT4">
                  <p:embed/>
                  <p:pic>
                    <p:nvPicPr>
                      <p:cNvPr id="3" name="Object 2">
                        <a:extLst>
                          <a:ext uri="{FF2B5EF4-FFF2-40B4-BE49-F238E27FC236}">
                            <a16:creationId xmlns:a16="http://schemas.microsoft.com/office/drawing/2014/main" id="{51EDE64F-A773-4E14-9CC8-67B4B4F1BBB7}"/>
                          </a:ext>
                        </a:extLst>
                      </p:cNvPr>
                      <p:cNvPicPr/>
                      <p:nvPr/>
                    </p:nvPicPr>
                    <p:blipFill>
                      <a:blip r:embed="rId6"/>
                      <a:stretch>
                        <a:fillRect/>
                      </a:stretch>
                    </p:blipFill>
                    <p:spPr>
                      <a:xfrm>
                        <a:off x="9304611" y="4159450"/>
                        <a:ext cx="541337" cy="4476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551D3988-7544-4DDE-A511-BF19593DEE58}"/>
              </a:ext>
            </a:extLst>
          </p:cNvPr>
          <p:cNvGraphicFramePr>
            <a:graphicFrameLocks noChangeAspect="1"/>
          </p:cNvGraphicFramePr>
          <p:nvPr>
            <p:extLst>
              <p:ext uri="{D42A27DB-BD31-4B8C-83A1-F6EECF244321}">
                <p14:modId xmlns:p14="http://schemas.microsoft.com/office/powerpoint/2010/main" val="4002581205"/>
              </p:ext>
            </p:extLst>
          </p:nvPr>
        </p:nvGraphicFramePr>
        <p:xfrm>
          <a:off x="3497776" y="4480812"/>
          <a:ext cx="517525" cy="447675"/>
        </p:xfrm>
        <a:graphic>
          <a:graphicData uri="http://schemas.openxmlformats.org/presentationml/2006/ole">
            <mc:AlternateContent xmlns:mc="http://schemas.openxmlformats.org/markup-compatibility/2006">
              <mc:Choice xmlns:v="urn:schemas-microsoft-com:vml" Requires="v">
                <p:oleObj spid="_x0000_s2478" name="Equation" r:id="rId7" imgW="279360" imgH="241200" progId="Equation.DSMT4">
                  <p:embed/>
                </p:oleObj>
              </mc:Choice>
              <mc:Fallback>
                <p:oleObj name="Equation" r:id="rId7" imgW="279360" imgH="241200" progId="Equation.DSMT4">
                  <p:embed/>
                  <p:pic>
                    <p:nvPicPr>
                      <p:cNvPr id="3" name="Object 2">
                        <a:extLst>
                          <a:ext uri="{FF2B5EF4-FFF2-40B4-BE49-F238E27FC236}">
                            <a16:creationId xmlns:a16="http://schemas.microsoft.com/office/drawing/2014/main" id="{51EDE64F-A773-4E14-9CC8-67B4B4F1BBB7}"/>
                          </a:ext>
                        </a:extLst>
                      </p:cNvPr>
                      <p:cNvPicPr/>
                      <p:nvPr/>
                    </p:nvPicPr>
                    <p:blipFill>
                      <a:blip r:embed="rId8"/>
                      <a:stretch>
                        <a:fillRect/>
                      </a:stretch>
                    </p:blipFill>
                    <p:spPr>
                      <a:xfrm>
                        <a:off x="3497776" y="4480812"/>
                        <a:ext cx="517525" cy="44767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D385BB64-87EF-489D-8A65-20827C1708AF}"/>
              </a:ext>
            </a:extLst>
          </p:cNvPr>
          <p:cNvGraphicFramePr>
            <a:graphicFrameLocks noChangeAspect="1"/>
          </p:cNvGraphicFramePr>
          <p:nvPr>
            <p:extLst>
              <p:ext uri="{D42A27DB-BD31-4B8C-83A1-F6EECF244321}">
                <p14:modId xmlns:p14="http://schemas.microsoft.com/office/powerpoint/2010/main" val="133918151"/>
              </p:ext>
            </p:extLst>
          </p:nvPr>
        </p:nvGraphicFramePr>
        <p:xfrm>
          <a:off x="2979666" y="5214938"/>
          <a:ext cx="3036888" cy="801687"/>
        </p:xfrm>
        <a:graphic>
          <a:graphicData uri="http://schemas.openxmlformats.org/presentationml/2006/ole">
            <mc:AlternateContent xmlns:mc="http://schemas.openxmlformats.org/markup-compatibility/2006">
              <mc:Choice xmlns:v="urn:schemas-microsoft-com:vml" Requires="v">
                <p:oleObj spid="_x0000_s2479" name="Equation" r:id="rId9" imgW="1638000" imgH="431640" progId="Equation.DSMT4">
                  <p:embed/>
                </p:oleObj>
              </mc:Choice>
              <mc:Fallback>
                <p:oleObj name="Equation" r:id="rId9" imgW="1638000" imgH="431640" progId="Equation.DSMT4">
                  <p:embed/>
                  <p:pic>
                    <p:nvPicPr>
                      <p:cNvPr id="18" name="Object 17">
                        <a:extLst>
                          <a:ext uri="{FF2B5EF4-FFF2-40B4-BE49-F238E27FC236}">
                            <a16:creationId xmlns:a16="http://schemas.microsoft.com/office/drawing/2014/main" id="{551D3988-7544-4DDE-A511-BF19593DEE58}"/>
                          </a:ext>
                        </a:extLst>
                      </p:cNvPr>
                      <p:cNvPicPr/>
                      <p:nvPr/>
                    </p:nvPicPr>
                    <p:blipFill>
                      <a:blip r:embed="rId10"/>
                      <a:stretch>
                        <a:fillRect/>
                      </a:stretch>
                    </p:blipFill>
                    <p:spPr>
                      <a:xfrm>
                        <a:off x="2979666" y="5214938"/>
                        <a:ext cx="3036888" cy="801687"/>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EB6369E0-6A50-4B92-8594-EC543D095346}"/>
              </a:ext>
            </a:extLst>
          </p:cNvPr>
          <p:cNvGraphicFramePr>
            <a:graphicFrameLocks noChangeAspect="1"/>
          </p:cNvGraphicFramePr>
          <p:nvPr>
            <p:extLst>
              <p:ext uri="{D42A27DB-BD31-4B8C-83A1-F6EECF244321}">
                <p14:modId xmlns:p14="http://schemas.microsoft.com/office/powerpoint/2010/main" val="693566690"/>
              </p:ext>
            </p:extLst>
          </p:nvPr>
        </p:nvGraphicFramePr>
        <p:xfrm>
          <a:off x="3344863" y="2919413"/>
          <a:ext cx="446087" cy="447675"/>
        </p:xfrm>
        <a:graphic>
          <a:graphicData uri="http://schemas.openxmlformats.org/presentationml/2006/ole">
            <mc:AlternateContent xmlns:mc="http://schemas.openxmlformats.org/markup-compatibility/2006">
              <mc:Choice xmlns:v="urn:schemas-microsoft-com:vml" Requires="v">
                <p:oleObj spid="_x0000_s2480" name="Equation" r:id="rId11" imgW="241200" imgH="241200" progId="Equation.DSMT4">
                  <p:embed/>
                </p:oleObj>
              </mc:Choice>
              <mc:Fallback>
                <p:oleObj name="Equation" r:id="rId11" imgW="241200" imgH="241200" progId="Equation.DSMT4">
                  <p:embed/>
                  <p:pic>
                    <p:nvPicPr>
                      <p:cNvPr id="17" name="Object 16">
                        <a:extLst>
                          <a:ext uri="{FF2B5EF4-FFF2-40B4-BE49-F238E27FC236}">
                            <a16:creationId xmlns:a16="http://schemas.microsoft.com/office/drawing/2014/main" id="{4575045D-3E4E-4D20-908C-8532D92F38AD}"/>
                          </a:ext>
                        </a:extLst>
                      </p:cNvPr>
                      <p:cNvPicPr/>
                      <p:nvPr/>
                    </p:nvPicPr>
                    <p:blipFill>
                      <a:blip r:embed="rId12"/>
                      <a:stretch>
                        <a:fillRect/>
                      </a:stretch>
                    </p:blipFill>
                    <p:spPr>
                      <a:xfrm>
                        <a:off x="3344863" y="2919413"/>
                        <a:ext cx="446087" cy="44767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B8D000FB-7A0D-44E3-9EB1-7B2C941E5D02}"/>
              </a:ext>
            </a:extLst>
          </p:cNvPr>
          <p:cNvGraphicFramePr>
            <a:graphicFrameLocks noChangeAspect="1"/>
          </p:cNvGraphicFramePr>
          <p:nvPr>
            <p:extLst>
              <p:ext uri="{D42A27DB-BD31-4B8C-83A1-F6EECF244321}">
                <p14:modId xmlns:p14="http://schemas.microsoft.com/office/powerpoint/2010/main" val="3733129134"/>
              </p:ext>
            </p:extLst>
          </p:nvPr>
        </p:nvGraphicFramePr>
        <p:xfrm>
          <a:off x="6276975" y="2882900"/>
          <a:ext cx="422275" cy="447675"/>
        </p:xfrm>
        <a:graphic>
          <a:graphicData uri="http://schemas.openxmlformats.org/presentationml/2006/ole">
            <mc:AlternateContent xmlns:mc="http://schemas.openxmlformats.org/markup-compatibility/2006">
              <mc:Choice xmlns:v="urn:schemas-microsoft-com:vml" Requires="v">
                <p:oleObj spid="_x0000_s2481" name="Equation" r:id="rId13" imgW="228600" imgH="241200" progId="Equation.DSMT4">
                  <p:embed/>
                </p:oleObj>
              </mc:Choice>
              <mc:Fallback>
                <p:oleObj name="Equation" r:id="rId13" imgW="228600" imgH="241200" progId="Equation.DSMT4">
                  <p:embed/>
                  <p:pic>
                    <p:nvPicPr>
                      <p:cNvPr id="18" name="Object 17">
                        <a:extLst>
                          <a:ext uri="{FF2B5EF4-FFF2-40B4-BE49-F238E27FC236}">
                            <a16:creationId xmlns:a16="http://schemas.microsoft.com/office/drawing/2014/main" id="{551D3988-7544-4DDE-A511-BF19593DEE58}"/>
                          </a:ext>
                        </a:extLst>
                      </p:cNvPr>
                      <p:cNvPicPr/>
                      <p:nvPr/>
                    </p:nvPicPr>
                    <p:blipFill>
                      <a:blip r:embed="rId14"/>
                      <a:stretch>
                        <a:fillRect/>
                      </a:stretch>
                    </p:blipFill>
                    <p:spPr>
                      <a:xfrm>
                        <a:off x="6276975" y="2882900"/>
                        <a:ext cx="422275" cy="447675"/>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2F2D382B-CE28-40DE-8FDE-642AB559D5D9}"/>
              </a:ext>
            </a:extLst>
          </p:cNvPr>
          <p:cNvGraphicFramePr>
            <a:graphicFrameLocks noChangeAspect="1"/>
          </p:cNvGraphicFramePr>
          <p:nvPr>
            <p:extLst>
              <p:ext uri="{D42A27DB-BD31-4B8C-83A1-F6EECF244321}">
                <p14:modId xmlns:p14="http://schemas.microsoft.com/office/powerpoint/2010/main" val="507602624"/>
              </p:ext>
            </p:extLst>
          </p:nvPr>
        </p:nvGraphicFramePr>
        <p:xfrm>
          <a:off x="4730769" y="2261963"/>
          <a:ext cx="539622" cy="511528"/>
        </p:xfrm>
        <a:graphic>
          <a:graphicData uri="http://schemas.openxmlformats.org/presentationml/2006/ole">
            <mc:AlternateContent xmlns:mc="http://schemas.openxmlformats.org/markup-compatibility/2006">
              <mc:Choice xmlns:v="urn:schemas-microsoft-com:vml" Requires="v">
                <p:oleObj spid="_x0000_s2482" name="Equation" r:id="rId15" imgW="253800" imgH="241200" progId="Equation.DSMT4">
                  <p:embed/>
                </p:oleObj>
              </mc:Choice>
              <mc:Fallback>
                <p:oleObj name="Equation" r:id="rId15" imgW="253800" imgH="241200" progId="Equation.DSMT4">
                  <p:embed/>
                  <p:pic>
                    <p:nvPicPr>
                      <p:cNvPr id="16" name="Object 15">
                        <a:extLst>
                          <a:ext uri="{FF2B5EF4-FFF2-40B4-BE49-F238E27FC236}">
                            <a16:creationId xmlns:a16="http://schemas.microsoft.com/office/drawing/2014/main" id="{1311A2A1-86EE-45B7-B0A7-BF74C1498A3F}"/>
                          </a:ext>
                        </a:extLst>
                      </p:cNvPr>
                      <p:cNvPicPr/>
                      <p:nvPr/>
                    </p:nvPicPr>
                    <p:blipFill>
                      <a:blip r:embed="rId16"/>
                      <a:stretch>
                        <a:fillRect/>
                      </a:stretch>
                    </p:blipFill>
                    <p:spPr>
                      <a:xfrm>
                        <a:off x="4730769" y="2261963"/>
                        <a:ext cx="539622" cy="511528"/>
                      </a:xfrm>
                      <a:prstGeom prst="rect">
                        <a:avLst/>
                      </a:prstGeom>
                    </p:spPr>
                  </p:pic>
                </p:oleObj>
              </mc:Fallback>
            </mc:AlternateContent>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504000" y="301320"/>
            <a:ext cx="9071280" cy="1261800"/>
          </a:xfrm>
          <a:prstGeom prst="rect">
            <a:avLst/>
          </a:prstGeom>
          <a:noFill/>
          <a:ln>
            <a:noFill/>
          </a:ln>
        </p:spPr>
        <p:txBody>
          <a:bodyPr lIns="0" tIns="0" rIns="0" bIns="0" anchor="ctr"/>
          <a:lstStyle/>
          <a:p>
            <a:pPr algn="ctr">
              <a:lnSpc>
                <a:spcPct val="100000"/>
              </a:lnSpc>
            </a:pPr>
            <a:r>
              <a:rPr lang="en-US" sz="4400">
                <a:latin typeface="Arial"/>
              </a:rPr>
              <a:t>GMMCP Cost Computation</a:t>
            </a:r>
            <a:endParaRPr/>
          </a:p>
        </p:txBody>
      </p:sp>
      <p:sp>
        <p:nvSpPr>
          <p:cNvPr id="424" name="CustomShape 2"/>
          <p:cNvSpPr/>
          <p:nvPr/>
        </p:nvSpPr>
        <p:spPr>
          <a:xfrm>
            <a:off x="346680" y="1590480"/>
            <a:ext cx="9071280" cy="4384080"/>
          </a:xfrm>
          <a:prstGeom prst="rect">
            <a:avLst/>
          </a:prstGeom>
          <a:noFill/>
          <a:ln>
            <a:noFill/>
          </a:ln>
        </p:spPr>
        <p:txBody>
          <a:bodyPr lIns="0" tIns="0" rIns="0" bIns="0"/>
          <a:lstStyle/>
          <a:p>
            <a:pPr>
              <a:lnSpc>
                <a:spcPct val="100000"/>
              </a:lnSpc>
              <a:buSzPct val="45000"/>
            </a:pPr>
            <a:r>
              <a:rPr lang="en-US" sz="2200" dirty="0">
                <a:latin typeface="Arial"/>
                <a:ea typeface="Arial"/>
              </a:rPr>
              <a:t>By computing the deviation error </a:t>
            </a:r>
            <a:endParaRPr dirty="0"/>
          </a:p>
          <a:p>
            <a:pPr>
              <a:lnSpc>
                <a:spcPct val="100000"/>
              </a:lnSpc>
            </a:pPr>
            <a:endParaRPr dirty="0"/>
          </a:p>
          <a:p>
            <a:pPr>
              <a:lnSpc>
                <a:spcPct val="100000"/>
              </a:lnSpc>
              <a:buSzPct val="45000"/>
            </a:pPr>
            <a:endParaRPr lang="en-US" sz="2200" dirty="0">
              <a:latin typeface="Arial"/>
              <a:ea typeface="Arial"/>
            </a:endParaRPr>
          </a:p>
          <a:p>
            <a:pPr>
              <a:lnSpc>
                <a:spcPct val="100000"/>
              </a:lnSpc>
              <a:buSzPct val="45000"/>
            </a:pPr>
            <a:r>
              <a:rPr lang="en-US" sz="2200" dirty="0">
                <a:latin typeface="Arial"/>
                <a:ea typeface="Arial"/>
              </a:rPr>
              <a:t>We can get cost of motion</a:t>
            </a:r>
            <a:endParaRPr dirty="0"/>
          </a:p>
          <a:p>
            <a:pPr>
              <a:lnSpc>
                <a:spcPct val="100000"/>
              </a:lnSpc>
            </a:pPr>
            <a:endParaRPr dirty="0"/>
          </a:p>
          <a:p>
            <a:pPr>
              <a:lnSpc>
                <a:spcPct val="100000"/>
              </a:lnSpc>
            </a:pPr>
            <a:endParaRPr dirty="0"/>
          </a:p>
          <a:p>
            <a:pPr>
              <a:lnSpc>
                <a:spcPct val="100000"/>
              </a:lnSpc>
              <a:buSzPct val="45000"/>
            </a:pPr>
            <a:r>
              <a:rPr lang="en-US" sz="2200" dirty="0">
                <a:latin typeface="Arial"/>
                <a:ea typeface="Arial"/>
              </a:rPr>
              <a:t>With the spatial velocity vector </a:t>
            </a:r>
            <a:endParaRPr dirty="0"/>
          </a:p>
          <a:p>
            <a:pPr>
              <a:lnSpc>
                <a:spcPct val="100000"/>
              </a:lnSpc>
              <a:buSzPct val="45000"/>
            </a:pPr>
            <a:r>
              <a:rPr lang="en-US" sz="2200" dirty="0">
                <a:latin typeface="Arial"/>
                <a:ea typeface="Arial"/>
              </a:rPr>
              <a:t>for every node is defined as :</a:t>
            </a:r>
          </a:p>
          <a:p>
            <a:pPr>
              <a:lnSpc>
                <a:spcPct val="100000"/>
              </a:lnSpc>
              <a:buSzPct val="45000"/>
            </a:pPr>
            <a:endParaRPr dirty="0"/>
          </a:p>
          <a:p>
            <a:pPr>
              <a:lnSpc>
                <a:spcPct val="100000"/>
              </a:lnSpc>
            </a:pPr>
            <a:endParaRPr dirty="0"/>
          </a:p>
          <a:p>
            <a:pPr>
              <a:lnSpc>
                <a:spcPct val="100000"/>
              </a:lnSpc>
            </a:pPr>
            <a:endParaRPr dirty="0"/>
          </a:p>
          <a:p>
            <a:pPr>
              <a:lnSpc>
                <a:spcPct val="100000"/>
              </a:lnSpc>
              <a:buSzPct val="45000"/>
            </a:pPr>
            <a:r>
              <a:rPr lang="en-US" sz="2200" dirty="0">
                <a:latin typeface="Arial"/>
                <a:ea typeface="Arial"/>
              </a:rPr>
              <a:t>and sigma = 20</a:t>
            </a:r>
            <a:endParaRPr dirty="0"/>
          </a:p>
        </p:txBody>
      </p:sp>
      <p:pic>
        <p:nvPicPr>
          <p:cNvPr id="425" name="Picture 424"/>
          <p:cNvPicPr/>
          <p:nvPr/>
        </p:nvPicPr>
        <p:blipFill>
          <a:blip r:embed="rId3"/>
          <a:stretch>
            <a:fillRect/>
          </a:stretch>
        </p:blipFill>
        <p:spPr>
          <a:xfrm>
            <a:off x="4355541" y="3325627"/>
            <a:ext cx="5378404" cy="4082337"/>
          </a:xfrm>
          <a:prstGeom prst="rect">
            <a:avLst/>
          </a:prstGeom>
          <a:ln>
            <a:noFill/>
          </a:ln>
        </p:spPr>
      </p:pic>
      <p:graphicFrame>
        <p:nvGraphicFramePr>
          <p:cNvPr id="3" name="Object 2">
            <a:extLst>
              <a:ext uri="{FF2B5EF4-FFF2-40B4-BE49-F238E27FC236}">
                <a16:creationId xmlns:a16="http://schemas.microsoft.com/office/drawing/2014/main" id="{88731458-B0A7-49D8-8117-D70B0ADF18AB}"/>
              </a:ext>
            </a:extLst>
          </p:cNvPr>
          <p:cNvGraphicFramePr>
            <a:graphicFrameLocks noChangeAspect="1"/>
          </p:cNvGraphicFramePr>
          <p:nvPr>
            <p:extLst>
              <p:ext uri="{D42A27DB-BD31-4B8C-83A1-F6EECF244321}">
                <p14:modId xmlns:p14="http://schemas.microsoft.com/office/powerpoint/2010/main" val="1992182308"/>
              </p:ext>
            </p:extLst>
          </p:nvPr>
        </p:nvGraphicFramePr>
        <p:xfrm>
          <a:off x="4581525" y="3679825"/>
          <a:ext cx="914400" cy="198438"/>
        </p:xfrm>
        <a:graphic>
          <a:graphicData uri="http://schemas.openxmlformats.org/presentationml/2006/ole">
            <mc:AlternateContent xmlns:mc="http://schemas.openxmlformats.org/markup-compatibility/2006">
              <mc:Choice xmlns:v="urn:schemas-microsoft-com:vml" Requires="v">
                <p:oleObj spid="_x0000_s3298"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4581525" y="3679825"/>
                        <a:ext cx="914400" cy="198438"/>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D05460F5-8450-4702-8C04-DF638BF45AE4}"/>
              </a:ext>
            </a:extLst>
          </p:cNvPr>
          <p:cNvGraphicFramePr>
            <a:graphicFrameLocks noChangeAspect="1"/>
          </p:cNvGraphicFramePr>
          <p:nvPr>
            <p:extLst>
              <p:ext uri="{D42A27DB-BD31-4B8C-83A1-F6EECF244321}">
                <p14:modId xmlns:p14="http://schemas.microsoft.com/office/powerpoint/2010/main" val="2872187241"/>
              </p:ext>
            </p:extLst>
          </p:nvPr>
        </p:nvGraphicFramePr>
        <p:xfrm>
          <a:off x="4581525" y="3679825"/>
          <a:ext cx="914400" cy="198438"/>
        </p:xfrm>
        <a:graphic>
          <a:graphicData uri="http://schemas.openxmlformats.org/presentationml/2006/ole">
            <mc:AlternateContent xmlns:mc="http://schemas.openxmlformats.org/markup-compatibility/2006">
              <mc:Choice xmlns:v="urn:schemas-microsoft-com:vml" Requires="v">
                <p:oleObj spid="_x0000_s3299" name="Equation" r:id="rId6" imgW="914400" imgH="198720" progId="Equation.DSMT4">
                  <p:embed/>
                </p:oleObj>
              </mc:Choice>
              <mc:Fallback>
                <p:oleObj name="Equation" r:id="rId6" imgW="914400" imgH="198720" progId="Equation.DSMT4">
                  <p:embed/>
                  <p:pic>
                    <p:nvPicPr>
                      <p:cNvPr id="0" name=""/>
                      <p:cNvPicPr/>
                      <p:nvPr/>
                    </p:nvPicPr>
                    <p:blipFill>
                      <a:blip r:embed="rId5"/>
                      <a:stretch>
                        <a:fillRect/>
                      </a:stretch>
                    </p:blipFill>
                    <p:spPr>
                      <a:xfrm>
                        <a:off x="4581525" y="3679825"/>
                        <a:ext cx="914400" cy="198438"/>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7F309C2A-16D9-453F-A15C-1C10305CD1E9}"/>
              </a:ext>
            </a:extLst>
          </p:cNvPr>
          <p:cNvGraphicFramePr>
            <a:graphicFrameLocks noChangeAspect="1"/>
          </p:cNvGraphicFramePr>
          <p:nvPr>
            <p:extLst>
              <p:ext uri="{D42A27DB-BD31-4B8C-83A1-F6EECF244321}">
                <p14:modId xmlns:p14="http://schemas.microsoft.com/office/powerpoint/2010/main" val="1521698051"/>
              </p:ext>
            </p:extLst>
          </p:nvPr>
        </p:nvGraphicFramePr>
        <p:xfrm>
          <a:off x="4408549" y="1387353"/>
          <a:ext cx="5380313" cy="781755"/>
        </p:xfrm>
        <a:graphic>
          <a:graphicData uri="http://schemas.openxmlformats.org/presentationml/2006/ole">
            <mc:AlternateContent xmlns:mc="http://schemas.openxmlformats.org/markup-compatibility/2006">
              <mc:Choice xmlns:v="urn:schemas-microsoft-com:vml" Requires="v">
                <p:oleObj spid="_x0000_s3300" name="Equation" r:id="rId7" imgW="2971800" imgH="431640" progId="Equation.DSMT4">
                  <p:embed/>
                </p:oleObj>
              </mc:Choice>
              <mc:Fallback>
                <p:oleObj name="Equation" r:id="rId7" imgW="2971800" imgH="431640" progId="Equation.DSMT4">
                  <p:embed/>
                  <p:pic>
                    <p:nvPicPr>
                      <p:cNvPr id="0" name=""/>
                      <p:cNvPicPr/>
                      <p:nvPr/>
                    </p:nvPicPr>
                    <p:blipFill>
                      <a:blip r:embed="rId8"/>
                      <a:stretch>
                        <a:fillRect/>
                      </a:stretch>
                    </p:blipFill>
                    <p:spPr>
                      <a:xfrm>
                        <a:off x="4408549" y="1387353"/>
                        <a:ext cx="5380313" cy="78175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63D9646-CF28-435D-8D9F-BEFDE425F2E1}"/>
              </a:ext>
            </a:extLst>
          </p:cNvPr>
          <p:cNvGraphicFramePr>
            <a:graphicFrameLocks noChangeAspect="1"/>
          </p:cNvGraphicFramePr>
          <p:nvPr>
            <p:extLst>
              <p:ext uri="{D42A27DB-BD31-4B8C-83A1-F6EECF244321}">
                <p14:modId xmlns:p14="http://schemas.microsoft.com/office/powerpoint/2010/main" val="3371354166"/>
              </p:ext>
            </p:extLst>
          </p:nvPr>
        </p:nvGraphicFramePr>
        <p:xfrm>
          <a:off x="3653734" y="2501912"/>
          <a:ext cx="2773155" cy="435454"/>
        </p:xfrm>
        <a:graphic>
          <a:graphicData uri="http://schemas.openxmlformats.org/presentationml/2006/ole">
            <mc:AlternateContent xmlns:mc="http://schemas.openxmlformats.org/markup-compatibility/2006">
              <mc:Choice xmlns:v="urn:schemas-microsoft-com:vml" Requires="v">
                <p:oleObj spid="_x0000_s3301" name="Equation" r:id="rId9" imgW="1536480" imgH="241200" progId="Equation.DSMT4">
                  <p:embed/>
                </p:oleObj>
              </mc:Choice>
              <mc:Fallback>
                <p:oleObj name="Equation" r:id="rId9" imgW="1536480" imgH="241200" progId="Equation.DSMT4">
                  <p:embed/>
                  <p:pic>
                    <p:nvPicPr>
                      <p:cNvPr id="0" name=""/>
                      <p:cNvPicPr/>
                      <p:nvPr/>
                    </p:nvPicPr>
                    <p:blipFill>
                      <a:blip r:embed="rId10"/>
                      <a:stretch>
                        <a:fillRect/>
                      </a:stretch>
                    </p:blipFill>
                    <p:spPr>
                      <a:xfrm>
                        <a:off x="3653734" y="2501912"/>
                        <a:ext cx="2773155" cy="435454"/>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25BDBA6-9C7C-4B9D-8C51-AB6293A059FA}"/>
              </a:ext>
            </a:extLst>
          </p:cNvPr>
          <p:cNvGraphicFramePr>
            <a:graphicFrameLocks noChangeAspect="1"/>
          </p:cNvGraphicFramePr>
          <p:nvPr>
            <p:extLst>
              <p:ext uri="{D42A27DB-BD31-4B8C-83A1-F6EECF244321}">
                <p14:modId xmlns:p14="http://schemas.microsoft.com/office/powerpoint/2010/main" val="346244279"/>
              </p:ext>
            </p:extLst>
          </p:nvPr>
        </p:nvGraphicFramePr>
        <p:xfrm>
          <a:off x="342209" y="4221912"/>
          <a:ext cx="3311525" cy="506413"/>
        </p:xfrm>
        <a:graphic>
          <a:graphicData uri="http://schemas.openxmlformats.org/presentationml/2006/ole">
            <mc:AlternateContent xmlns:mc="http://schemas.openxmlformats.org/markup-compatibility/2006">
              <mc:Choice xmlns:v="urn:schemas-microsoft-com:vml" Requires="v">
                <p:oleObj spid="_x0000_s3302" name="Equation" r:id="rId11" imgW="1828800" imgH="279360" progId="Equation.DSMT4">
                  <p:embed/>
                </p:oleObj>
              </mc:Choice>
              <mc:Fallback>
                <p:oleObj name="Equation" r:id="rId11" imgW="1828800" imgH="279360" progId="Equation.DSMT4">
                  <p:embed/>
                  <p:pic>
                    <p:nvPicPr>
                      <p:cNvPr id="4" name="Object 3">
                        <a:extLst>
                          <a:ext uri="{FF2B5EF4-FFF2-40B4-BE49-F238E27FC236}">
                            <a16:creationId xmlns:a16="http://schemas.microsoft.com/office/drawing/2014/main" id="{7F309C2A-16D9-453F-A15C-1C10305CD1E9}"/>
                          </a:ext>
                        </a:extLst>
                      </p:cNvPr>
                      <p:cNvPicPr/>
                      <p:nvPr/>
                    </p:nvPicPr>
                    <p:blipFill>
                      <a:blip r:embed="rId12"/>
                      <a:stretch>
                        <a:fillRect/>
                      </a:stretch>
                    </p:blipFill>
                    <p:spPr>
                      <a:xfrm>
                        <a:off x="342209" y="4221912"/>
                        <a:ext cx="3311525" cy="506413"/>
                      </a:xfrm>
                      <a:prstGeom prst="rect">
                        <a:avLst/>
                      </a:prstGeom>
                    </p:spPr>
                  </p:pic>
                </p:oleObj>
              </mc:Fallback>
            </mc:AlternateContent>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504000" y="301320"/>
            <a:ext cx="9071280" cy="1261800"/>
          </a:xfrm>
          <a:prstGeom prst="rect">
            <a:avLst/>
          </a:prstGeom>
          <a:noFill/>
          <a:ln>
            <a:noFill/>
          </a:ln>
        </p:spPr>
        <p:txBody>
          <a:bodyPr lIns="0" tIns="0" rIns="0" bIns="0" anchor="ctr"/>
          <a:lstStyle/>
          <a:p>
            <a:pPr algn="ctr">
              <a:lnSpc>
                <a:spcPct val="100000"/>
              </a:lnSpc>
            </a:pPr>
            <a:r>
              <a:rPr lang="en-US" sz="4400">
                <a:latin typeface="Arial"/>
              </a:rPr>
              <a:t>Number of Weight Cost</a:t>
            </a:r>
            <a:endParaRPr/>
          </a:p>
        </p:txBody>
      </p:sp>
      <p:sp>
        <p:nvSpPr>
          <p:cNvPr id="440" name="CustomShape 2"/>
          <p:cNvSpPr/>
          <p:nvPr/>
        </p:nvSpPr>
        <p:spPr>
          <a:xfrm>
            <a:off x="640080" y="5213880"/>
            <a:ext cx="9071280" cy="4384080"/>
          </a:xfrm>
          <a:prstGeom prst="rect">
            <a:avLst/>
          </a:prstGeom>
          <a:noFill/>
          <a:ln>
            <a:noFill/>
          </a:ln>
        </p:spPr>
        <p:txBody>
          <a:bodyPr lIns="0" tIns="0" rIns="0" bIns="0"/>
          <a:lstStyle/>
          <a:p>
            <a:pPr>
              <a:lnSpc>
                <a:spcPct val="100000"/>
              </a:lnSpc>
              <a:buSzPct val="45000"/>
            </a:pPr>
            <a:r>
              <a:rPr lang="en-US" sz="2200" dirty="0">
                <a:latin typeface="Arial"/>
                <a:ea typeface="Arial"/>
              </a:rPr>
              <a:t>All cost connections will create a mesh networks. The amount of cost connections fulfill the combination of 2 </a:t>
            </a:r>
            <a:r>
              <a:rPr lang="en-US" sz="2200" dirty="0" err="1">
                <a:latin typeface="Arial"/>
                <a:ea typeface="Arial"/>
              </a:rPr>
              <a:t>tracklets</a:t>
            </a:r>
            <a:r>
              <a:rPr lang="en-US" sz="2200" dirty="0">
                <a:latin typeface="Arial"/>
                <a:ea typeface="Arial"/>
              </a:rPr>
              <a:t> from all created </a:t>
            </a:r>
            <a:r>
              <a:rPr lang="en-US" sz="2200" dirty="0" err="1">
                <a:latin typeface="Arial"/>
                <a:ea typeface="Arial"/>
              </a:rPr>
              <a:t>tracklets</a:t>
            </a:r>
            <a:r>
              <a:rPr lang="en-US" sz="2200" dirty="0">
                <a:latin typeface="Arial"/>
                <a:ea typeface="Arial"/>
              </a:rPr>
              <a:t> :</a:t>
            </a:r>
          </a:p>
          <a:p>
            <a:pPr>
              <a:lnSpc>
                <a:spcPct val="100000"/>
              </a:lnSpc>
              <a:buSzPct val="45000"/>
            </a:pPr>
            <a:endParaRPr dirty="0"/>
          </a:p>
        </p:txBody>
      </p:sp>
      <p:sp>
        <p:nvSpPr>
          <p:cNvPr id="441" name="CustomShape 3"/>
          <p:cNvSpPr/>
          <p:nvPr/>
        </p:nvSpPr>
        <p:spPr>
          <a:xfrm>
            <a:off x="3751200" y="3453840"/>
            <a:ext cx="1146600" cy="1276920"/>
          </a:xfrm>
          <a:prstGeom prst="ellipse">
            <a:avLst/>
          </a:prstGeom>
          <a:gradFill>
            <a:gsLst>
              <a:gs pos="0">
                <a:srgbClr val="D0D0D0"/>
              </a:gs>
              <a:gs pos="100000">
                <a:srgbClr val="EDEDED"/>
              </a:gs>
            </a:gsLst>
            <a:lin ang="16200000"/>
          </a:gradFill>
          <a:ln w="9360">
            <a:solidFill>
              <a:srgbClr val="000000"/>
            </a:solidFill>
            <a:round/>
          </a:ln>
        </p:spPr>
      </p:sp>
      <p:pic>
        <p:nvPicPr>
          <p:cNvPr id="442" name="Picture 2"/>
          <p:cNvPicPr/>
          <p:nvPr/>
        </p:nvPicPr>
        <p:blipFill>
          <a:blip r:embed="rId3"/>
          <a:stretch>
            <a:fillRect/>
          </a:stretch>
        </p:blipFill>
        <p:spPr>
          <a:xfrm>
            <a:off x="3868920" y="3824280"/>
            <a:ext cx="266400" cy="669240"/>
          </a:xfrm>
          <a:prstGeom prst="rect">
            <a:avLst/>
          </a:prstGeom>
          <a:ln>
            <a:noFill/>
          </a:ln>
        </p:spPr>
      </p:pic>
      <p:pic>
        <p:nvPicPr>
          <p:cNvPr id="443" name="Picture 3"/>
          <p:cNvPicPr/>
          <p:nvPr/>
        </p:nvPicPr>
        <p:blipFill>
          <a:blip r:embed="rId4"/>
          <a:stretch>
            <a:fillRect/>
          </a:stretch>
        </p:blipFill>
        <p:spPr>
          <a:xfrm>
            <a:off x="4489560" y="3881160"/>
            <a:ext cx="266400" cy="654480"/>
          </a:xfrm>
          <a:prstGeom prst="rect">
            <a:avLst/>
          </a:prstGeom>
          <a:ln>
            <a:noFill/>
          </a:ln>
        </p:spPr>
      </p:pic>
      <p:sp>
        <p:nvSpPr>
          <p:cNvPr id="444" name="CustomShape 4"/>
          <p:cNvSpPr/>
          <p:nvPr/>
        </p:nvSpPr>
        <p:spPr>
          <a:xfrm>
            <a:off x="5063760" y="3650040"/>
            <a:ext cx="1195560" cy="1287360"/>
          </a:xfrm>
          <a:prstGeom prst="ellipse">
            <a:avLst/>
          </a:prstGeom>
          <a:gradFill>
            <a:gsLst>
              <a:gs pos="0">
                <a:srgbClr val="D0D0D0"/>
              </a:gs>
              <a:gs pos="100000">
                <a:srgbClr val="EDEDED"/>
              </a:gs>
            </a:gsLst>
            <a:lin ang="16200000"/>
          </a:gradFill>
          <a:ln w="9360">
            <a:solidFill>
              <a:srgbClr val="000000"/>
            </a:solidFill>
            <a:round/>
          </a:ln>
        </p:spPr>
      </p:sp>
      <p:pic>
        <p:nvPicPr>
          <p:cNvPr id="445" name="Picture 2"/>
          <p:cNvPicPr/>
          <p:nvPr/>
        </p:nvPicPr>
        <p:blipFill>
          <a:blip r:embed="rId5"/>
          <a:stretch>
            <a:fillRect/>
          </a:stretch>
        </p:blipFill>
        <p:spPr>
          <a:xfrm>
            <a:off x="5829120" y="3944160"/>
            <a:ext cx="259920" cy="669600"/>
          </a:xfrm>
          <a:prstGeom prst="rect">
            <a:avLst/>
          </a:prstGeom>
          <a:ln>
            <a:noFill/>
          </a:ln>
        </p:spPr>
      </p:pic>
      <p:pic>
        <p:nvPicPr>
          <p:cNvPr id="446" name="Picture 4"/>
          <p:cNvPicPr/>
          <p:nvPr/>
        </p:nvPicPr>
        <p:blipFill>
          <a:blip r:embed="rId6"/>
          <a:stretch>
            <a:fillRect/>
          </a:stretch>
        </p:blipFill>
        <p:spPr>
          <a:xfrm>
            <a:off x="5234760" y="3956040"/>
            <a:ext cx="245160" cy="638640"/>
          </a:xfrm>
          <a:prstGeom prst="rect">
            <a:avLst/>
          </a:prstGeom>
          <a:ln>
            <a:noFill/>
          </a:ln>
        </p:spPr>
      </p:pic>
      <p:pic>
        <p:nvPicPr>
          <p:cNvPr id="447" name="Picture 6"/>
          <p:cNvPicPr/>
          <p:nvPr/>
        </p:nvPicPr>
        <p:blipFill>
          <a:blip r:embed="rId7"/>
          <a:stretch>
            <a:fillRect/>
          </a:stretch>
        </p:blipFill>
        <p:spPr>
          <a:xfrm>
            <a:off x="5537880" y="4297320"/>
            <a:ext cx="227520" cy="609480"/>
          </a:xfrm>
          <a:prstGeom prst="rect">
            <a:avLst/>
          </a:prstGeom>
          <a:ln>
            <a:noFill/>
          </a:ln>
        </p:spPr>
      </p:pic>
      <p:sp>
        <p:nvSpPr>
          <p:cNvPr id="448" name="CustomShape 5"/>
          <p:cNvSpPr/>
          <p:nvPr/>
        </p:nvSpPr>
        <p:spPr>
          <a:xfrm>
            <a:off x="4140720" y="1553760"/>
            <a:ext cx="1195560" cy="1286280"/>
          </a:xfrm>
          <a:prstGeom prst="ellipse">
            <a:avLst/>
          </a:prstGeom>
          <a:gradFill>
            <a:gsLst>
              <a:gs pos="0">
                <a:srgbClr val="D0D0D0"/>
              </a:gs>
              <a:gs pos="100000">
                <a:srgbClr val="EDEDED"/>
              </a:gs>
            </a:gsLst>
            <a:lin ang="16200000"/>
          </a:gradFill>
          <a:ln w="9360">
            <a:solidFill>
              <a:srgbClr val="000000"/>
            </a:solidFill>
            <a:round/>
          </a:ln>
        </p:spPr>
      </p:sp>
      <p:pic>
        <p:nvPicPr>
          <p:cNvPr id="449" name="Picture 6"/>
          <p:cNvPicPr/>
          <p:nvPr/>
        </p:nvPicPr>
        <p:blipFill>
          <a:blip r:embed="rId8"/>
          <a:stretch>
            <a:fillRect/>
          </a:stretch>
        </p:blipFill>
        <p:spPr>
          <a:xfrm>
            <a:off x="4926240" y="1800360"/>
            <a:ext cx="248400" cy="669600"/>
          </a:xfrm>
          <a:prstGeom prst="rect">
            <a:avLst/>
          </a:prstGeom>
          <a:ln>
            <a:noFill/>
          </a:ln>
        </p:spPr>
      </p:pic>
      <p:pic>
        <p:nvPicPr>
          <p:cNvPr id="450" name="Picture 7"/>
          <p:cNvPicPr/>
          <p:nvPr/>
        </p:nvPicPr>
        <p:blipFill>
          <a:blip r:embed="rId9"/>
          <a:stretch>
            <a:fillRect/>
          </a:stretch>
        </p:blipFill>
        <p:spPr>
          <a:xfrm>
            <a:off x="4322880" y="1799280"/>
            <a:ext cx="249480" cy="686160"/>
          </a:xfrm>
          <a:prstGeom prst="rect">
            <a:avLst/>
          </a:prstGeom>
          <a:ln>
            <a:noFill/>
          </a:ln>
        </p:spPr>
      </p:pic>
      <p:sp>
        <p:nvSpPr>
          <p:cNvPr id="455" name="CustomShape 7"/>
          <p:cNvSpPr/>
          <p:nvPr/>
        </p:nvSpPr>
        <p:spPr>
          <a:xfrm>
            <a:off x="5591160" y="1791720"/>
            <a:ext cx="1195560" cy="1484280"/>
          </a:xfrm>
          <a:prstGeom prst="ellipse">
            <a:avLst/>
          </a:prstGeom>
          <a:gradFill>
            <a:gsLst>
              <a:gs pos="0">
                <a:srgbClr val="D0D0D0"/>
              </a:gs>
              <a:gs pos="100000">
                <a:srgbClr val="EDEDED"/>
              </a:gs>
            </a:gsLst>
            <a:lin ang="16200000"/>
          </a:gradFill>
          <a:ln w="9360">
            <a:solidFill>
              <a:srgbClr val="000000"/>
            </a:solidFill>
            <a:round/>
          </a:ln>
        </p:spPr>
      </p:sp>
      <p:pic>
        <p:nvPicPr>
          <p:cNvPr id="456" name="Picture 6"/>
          <p:cNvPicPr/>
          <p:nvPr/>
        </p:nvPicPr>
        <p:blipFill>
          <a:blip r:embed="rId7"/>
          <a:stretch>
            <a:fillRect/>
          </a:stretch>
        </p:blipFill>
        <p:spPr>
          <a:xfrm>
            <a:off x="6084720" y="1853280"/>
            <a:ext cx="227520" cy="609480"/>
          </a:xfrm>
          <a:prstGeom prst="rect">
            <a:avLst/>
          </a:prstGeom>
          <a:ln>
            <a:noFill/>
          </a:ln>
        </p:spPr>
      </p:pic>
      <p:pic>
        <p:nvPicPr>
          <p:cNvPr id="457" name="Picture 2"/>
          <p:cNvPicPr/>
          <p:nvPr/>
        </p:nvPicPr>
        <p:blipFill>
          <a:blip r:embed="rId10"/>
          <a:stretch>
            <a:fillRect/>
          </a:stretch>
        </p:blipFill>
        <p:spPr>
          <a:xfrm>
            <a:off x="5771160" y="2275200"/>
            <a:ext cx="261360" cy="669600"/>
          </a:xfrm>
          <a:prstGeom prst="rect">
            <a:avLst/>
          </a:prstGeom>
          <a:ln>
            <a:noFill/>
          </a:ln>
        </p:spPr>
      </p:pic>
      <p:pic>
        <p:nvPicPr>
          <p:cNvPr id="458" name="Picture 6"/>
          <p:cNvPicPr/>
          <p:nvPr/>
        </p:nvPicPr>
        <p:blipFill>
          <a:blip r:embed="rId11"/>
          <a:stretch>
            <a:fillRect/>
          </a:stretch>
        </p:blipFill>
        <p:spPr>
          <a:xfrm>
            <a:off x="6363360" y="2275200"/>
            <a:ext cx="264960" cy="669600"/>
          </a:xfrm>
          <a:prstGeom prst="rect">
            <a:avLst/>
          </a:prstGeom>
          <a:ln w="9360">
            <a:noFill/>
          </a:ln>
        </p:spPr>
      </p:pic>
      <p:sp>
        <p:nvSpPr>
          <p:cNvPr id="483" name="Line 32"/>
          <p:cNvSpPr/>
          <p:nvPr/>
        </p:nvSpPr>
        <p:spPr>
          <a:xfrm flipH="1">
            <a:off x="4002120" y="2945520"/>
            <a:ext cx="1899720" cy="878760"/>
          </a:xfrm>
          <a:prstGeom prst="line">
            <a:avLst/>
          </a:prstGeom>
          <a:ln w="9360">
            <a:solidFill>
              <a:srgbClr val="404040"/>
            </a:solidFill>
            <a:round/>
          </a:ln>
        </p:spPr>
      </p:sp>
      <p:sp>
        <p:nvSpPr>
          <p:cNvPr id="484" name="Line 33"/>
          <p:cNvSpPr/>
          <p:nvPr/>
        </p:nvSpPr>
        <p:spPr>
          <a:xfrm flipH="1">
            <a:off x="4002120" y="2945520"/>
            <a:ext cx="2493720" cy="878760"/>
          </a:xfrm>
          <a:prstGeom prst="line">
            <a:avLst/>
          </a:prstGeom>
          <a:ln w="9360">
            <a:solidFill>
              <a:srgbClr val="404040"/>
            </a:solidFill>
            <a:round/>
          </a:ln>
        </p:spPr>
      </p:sp>
      <p:sp>
        <p:nvSpPr>
          <p:cNvPr id="485" name="Line 34"/>
          <p:cNvSpPr/>
          <p:nvPr/>
        </p:nvSpPr>
        <p:spPr>
          <a:xfrm flipH="1">
            <a:off x="4002120" y="2916720"/>
            <a:ext cx="2302200" cy="907560"/>
          </a:xfrm>
          <a:prstGeom prst="line">
            <a:avLst/>
          </a:prstGeom>
          <a:ln w="9360">
            <a:solidFill>
              <a:srgbClr val="404040"/>
            </a:solidFill>
            <a:round/>
          </a:ln>
        </p:spPr>
      </p:sp>
      <p:sp>
        <p:nvSpPr>
          <p:cNvPr id="486" name="Line 35"/>
          <p:cNvSpPr/>
          <p:nvPr/>
        </p:nvSpPr>
        <p:spPr>
          <a:xfrm flipH="1">
            <a:off x="4623120" y="2945520"/>
            <a:ext cx="1872720" cy="935640"/>
          </a:xfrm>
          <a:prstGeom prst="line">
            <a:avLst/>
          </a:prstGeom>
          <a:ln w="9360">
            <a:solidFill>
              <a:srgbClr val="404040"/>
            </a:solidFill>
            <a:round/>
          </a:ln>
        </p:spPr>
      </p:sp>
      <p:sp>
        <p:nvSpPr>
          <p:cNvPr id="487" name="Line 36"/>
          <p:cNvSpPr/>
          <p:nvPr/>
        </p:nvSpPr>
        <p:spPr>
          <a:xfrm flipH="1">
            <a:off x="5357520" y="2945520"/>
            <a:ext cx="544320" cy="1010520"/>
          </a:xfrm>
          <a:prstGeom prst="line">
            <a:avLst/>
          </a:prstGeom>
          <a:ln w="9360">
            <a:solidFill>
              <a:srgbClr val="404040"/>
            </a:solidFill>
            <a:round/>
          </a:ln>
        </p:spPr>
      </p:sp>
      <p:sp>
        <p:nvSpPr>
          <p:cNvPr id="488" name="Line 37"/>
          <p:cNvSpPr/>
          <p:nvPr/>
        </p:nvSpPr>
        <p:spPr>
          <a:xfrm>
            <a:off x="5901840" y="2945520"/>
            <a:ext cx="57600" cy="998280"/>
          </a:xfrm>
          <a:prstGeom prst="line">
            <a:avLst/>
          </a:prstGeom>
          <a:ln w="9360">
            <a:solidFill>
              <a:srgbClr val="404040"/>
            </a:solidFill>
            <a:round/>
          </a:ln>
        </p:spPr>
      </p:sp>
      <p:sp>
        <p:nvSpPr>
          <p:cNvPr id="489" name="Line 38"/>
          <p:cNvSpPr/>
          <p:nvPr/>
        </p:nvSpPr>
        <p:spPr>
          <a:xfrm flipH="1">
            <a:off x="5357520" y="2945520"/>
            <a:ext cx="1138320" cy="1010520"/>
          </a:xfrm>
          <a:prstGeom prst="line">
            <a:avLst/>
          </a:prstGeom>
          <a:ln w="9360">
            <a:solidFill>
              <a:srgbClr val="404040"/>
            </a:solidFill>
            <a:round/>
          </a:ln>
        </p:spPr>
      </p:sp>
      <p:sp>
        <p:nvSpPr>
          <p:cNvPr id="490" name="Line 39"/>
          <p:cNvSpPr/>
          <p:nvPr/>
        </p:nvSpPr>
        <p:spPr>
          <a:xfrm flipH="1">
            <a:off x="5651640" y="2945520"/>
            <a:ext cx="844200" cy="1351440"/>
          </a:xfrm>
          <a:prstGeom prst="line">
            <a:avLst/>
          </a:prstGeom>
          <a:ln w="9360">
            <a:solidFill>
              <a:srgbClr val="404040"/>
            </a:solidFill>
            <a:round/>
          </a:ln>
        </p:spPr>
      </p:sp>
      <p:sp>
        <p:nvSpPr>
          <p:cNvPr id="491" name="Line 40"/>
          <p:cNvSpPr/>
          <p:nvPr/>
        </p:nvSpPr>
        <p:spPr>
          <a:xfrm flipH="1">
            <a:off x="5959440" y="2945520"/>
            <a:ext cx="536400" cy="998280"/>
          </a:xfrm>
          <a:prstGeom prst="line">
            <a:avLst/>
          </a:prstGeom>
          <a:ln w="9360">
            <a:solidFill>
              <a:srgbClr val="808080"/>
            </a:solidFill>
            <a:round/>
          </a:ln>
        </p:spPr>
      </p:sp>
      <p:sp>
        <p:nvSpPr>
          <p:cNvPr id="492" name="Line 41"/>
          <p:cNvSpPr/>
          <p:nvPr/>
        </p:nvSpPr>
        <p:spPr>
          <a:xfrm flipH="1">
            <a:off x="5959440" y="2463120"/>
            <a:ext cx="239400" cy="1480680"/>
          </a:xfrm>
          <a:prstGeom prst="line">
            <a:avLst/>
          </a:prstGeom>
          <a:ln w="9360">
            <a:solidFill>
              <a:srgbClr val="404040"/>
            </a:solidFill>
            <a:round/>
          </a:ln>
        </p:spPr>
      </p:sp>
      <p:sp>
        <p:nvSpPr>
          <p:cNvPr id="493" name="Line 42"/>
          <p:cNvSpPr/>
          <p:nvPr/>
        </p:nvSpPr>
        <p:spPr>
          <a:xfrm flipH="1">
            <a:off x="5651640" y="2463120"/>
            <a:ext cx="547200" cy="1833840"/>
          </a:xfrm>
          <a:prstGeom prst="line">
            <a:avLst/>
          </a:prstGeom>
          <a:ln w="9360">
            <a:solidFill>
              <a:srgbClr val="404040"/>
            </a:solidFill>
            <a:round/>
          </a:ln>
        </p:spPr>
      </p:sp>
      <p:sp>
        <p:nvSpPr>
          <p:cNvPr id="494" name="Line 43"/>
          <p:cNvSpPr/>
          <p:nvPr/>
        </p:nvSpPr>
        <p:spPr>
          <a:xfrm flipH="1">
            <a:off x="5357520" y="2463120"/>
            <a:ext cx="841320" cy="1492920"/>
          </a:xfrm>
          <a:prstGeom prst="line">
            <a:avLst/>
          </a:prstGeom>
          <a:ln w="9360">
            <a:solidFill>
              <a:srgbClr val="404040"/>
            </a:solidFill>
            <a:round/>
          </a:ln>
        </p:spPr>
      </p:sp>
      <p:sp>
        <p:nvSpPr>
          <p:cNvPr id="495" name="Line 44"/>
          <p:cNvSpPr/>
          <p:nvPr/>
        </p:nvSpPr>
        <p:spPr>
          <a:xfrm flipH="1">
            <a:off x="4551480" y="2463120"/>
            <a:ext cx="1647360" cy="1384920"/>
          </a:xfrm>
          <a:prstGeom prst="line">
            <a:avLst/>
          </a:prstGeom>
          <a:ln w="9360">
            <a:solidFill>
              <a:srgbClr val="404040"/>
            </a:solidFill>
            <a:round/>
          </a:ln>
        </p:spPr>
      </p:sp>
      <p:sp>
        <p:nvSpPr>
          <p:cNvPr id="496" name="Line 45"/>
          <p:cNvSpPr/>
          <p:nvPr/>
        </p:nvSpPr>
        <p:spPr>
          <a:xfrm flipH="1">
            <a:off x="4002120" y="2463120"/>
            <a:ext cx="2196720" cy="1361160"/>
          </a:xfrm>
          <a:prstGeom prst="line">
            <a:avLst/>
          </a:prstGeom>
          <a:ln w="9360">
            <a:solidFill>
              <a:srgbClr val="404040"/>
            </a:solidFill>
            <a:round/>
          </a:ln>
        </p:spPr>
      </p:sp>
      <p:sp>
        <p:nvSpPr>
          <p:cNvPr id="497" name="Line 46"/>
          <p:cNvSpPr/>
          <p:nvPr/>
        </p:nvSpPr>
        <p:spPr>
          <a:xfrm>
            <a:off x="4743000" y="2778840"/>
            <a:ext cx="1158840" cy="166680"/>
          </a:xfrm>
          <a:prstGeom prst="line">
            <a:avLst/>
          </a:prstGeom>
          <a:ln w="9360">
            <a:solidFill>
              <a:srgbClr val="404040"/>
            </a:solidFill>
            <a:round/>
          </a:ln>
        </p:spPr>
      </p:sp>
      <p:sp>
        <p:nvSpPr>
          <p:cNvPr id="498" name="Line 47"/>
          <p:cNvSpPr/>
          <p:nvPr/>
        </p:nvSpPr>
        <p:spPr>
          <a:xfrm>
            <a:off x="4743000" y="2778840"/>
            <a:ext cx="1752840" cy="166680"/>
          </a:xfrm>
          <a:prstGeom prst="line">
            <a:avLst/>
          </a:prstGeom>
          <a:ln w="9360">
            <a:solidFill>
              <a:srgbClr val="404040"/>
            </a:solidFill>
            <a:round/>
          </a:ln>
        </p:spPr>
      </p:sp>
      <p:sp>
        <p:nvSpPr>
          <p:cNvPr id="499" name="Line 48"/>
          <p:cNvSpPr/>
          <p:nvPr/>
        </p:nvSpPr>
        <p:spPr>
          <a:xfrm flipV="1">
            <a:off x="5050800" y="2158200"/>
            <a:ext cx="1033920" cy="312120"/>
          </a:xfrm>
          <a:prstGeom prst="line">
            <a:avLst/>
          </a:prstGeom>
          <a:ln w="9360">
            <a:solidFill>
              <a:srgbClr val="404040"/>
            </a:solidFill>
            <a:round/>
          </a:ln>
        </p:spPr>
      </p:sp>
      <p:sp>
        <p:nvSpPr>
          <p:cNvPr id="500" name="Line 49"/>
          <p:cNvSpPr/>
          <p:nvPr/>
        </p:nvSpPr>
        <p:spPr>
          <a:xfrm flipV="1">
            <a:off x="5050800" y="2275200"/>
            <a:ext cx="851040" cy="195120"/>
          </a:xfrm>
          <a:prstGeom prst="line">
            <a:avLst/>
          </a:prstGeom>
          <a:ln w="9360">
            <a:solidFill>
              <a:srgbClr val="404040"/>
            </a:solidFill>
            <a:round/>
          </a:ln>
        </p:spPr>
      </p:sp>
      <p:sp>
        <p:nvSpPr>
          <p:cNvPr id="501" name="Line 50"/>
          <p:cNvSpPr/>
          <p:nvPr/>
        </p:nvSpPr>
        <p:spPr>
          <a:xfrm>
            <a:off x="5050800" y="2470320"/>
            <a:ext cx="1445040" cy="475200"/>
          </a:xfrm>
          <a:prstGeom prst="line">
            <a:avLst/>
          </a:prstGeom>
          <a:ln w="9360">
            <a:solidFill>
              <a:srgbClr val="808080"/>
            </a:solidFill>
            <a:round/>
          </a:ln>
        </p:spPr>
      </p:sp>
      <p:sp>
        <p:nvSpPr>
          <p:cNvPr id="502" name="Line 51"/>
          <p:cNvSpPr/>
          <p:nvPr/>
        </p:nvSpPr>
        <p:spPr>
          <a:xfrm flipV="1">
            <a:off x="4447800" y="2158200"/>
            <a:ext cx="1636920" cy="327600"/>
          </a:xfrm>
          <a:prstGeom prst="line">
            <a:avLst/>
          </a:prstGeom>
          <a:ln w="9360">
            <a:solidFill>
              <a:srgbClr val="404040"/>
            </a:solidFill>
            <a:round/>
          </a:ln>
        </p:spPr>
      </p:sp>
      <p:sp>
        <p:nvSpPr>
          <p:cNvPr id="503" name="Line 52"/>
          <p:cNvSpPr/>
          <p:nvPr/>
        </p:nvSpPr>
        <p:spPr>
          <a:xfrm>
            <a:off x="5050800" y="2470320"/>
            <a:ext cx="908640" cy="1473480"/>
          </a:xfrm>
          <a:prstGeom prst="line">
            <a:avLst/>
          </a:prstGeom>
          <a:ln w="9360">
            <a:solidFill>
              <a:srgbClr val="404040"/>
            </a:solidFill>
            <a:round/>
          </a:ln>
        </p:spPr>
      </p:sp>
      <p:sp>
        <p:nvSpPr>
          <p:cNvPr id="504" name="Line 53"/>
          <p:cNvSpPr/>
          <p:nvPr/>
        </p:nvSpPr>
        <p:spPr>
          <a:xfrm>
            <a:off x="5050800" y="2470320"/>
            <a:ext cx="600840" cy="1826640"/>
          </a:xfrm>
          <a:prstGeom prst="line">
            <a:avLst/>
          </a:prstGeom>
          <a:ln w="9360">
            <a:solidFill>
              <a:srgbClr val="404040"/>
            </a:solidFill>
            <a:round/>
          </a:ln>
        </p:spPr>
      </p:sp>
      <p:sp>
        <p:nvSpPr>
          <p:cNvPr id="505" name="Line 54"/>
          <p:cNvSpPr/>
          <p:nvPr/>
        </p:nvSpPr>
        <p:spPr>
          <a:xfrm>
            <a:off x="5050800" y="2470320"/>
            <a:ext cx="306720" cy="1485720"/>
          </a:xfrm>
          <a:prstGeom prst="line">
            <a:avLst/>
          </a:prstGeom>
          <a:ln w="9360">
            <a:solidFill>
              <a:srgbClr val="404040"/>
            </a:solidFill>
            <a:round/>
          </a:ln>
        </p:spPr>
      </p:sp>
      <p:sp>
        <p:nvSpPr>
          <p:cNvPr id="506" name="Line 55"/>
          <p:cNvSpPr/>
          <p:nvPr/>
        </p:nvSpPr>
        <p:spPr>
          <a:xfrm>
            <a:off x="4743000" y="2778840"/>
            <a:ext cx="1216440" cy="1164960"/>
          </a:xfrm>
          <a:prstGeom prst="line">
            <a:avLst/>
          </a:prstGeom>
          <a:ln w="9360">
            <a:solidFill>
              <a:srgbClr val="404040"/>
            </a:solidFill>
            <a:round/>
          </a:ln>
        </p:spPr>
      </p:sp>
      <p:sp>
        <p:nvSpPr>
          <p:cNvPr id="507" name="Line 56"/>
          <p:cNvSpPr/>
          <p:nvPr/>
        </p:nvSpPr>
        <p:spPr>
          <a:xfrm>
            <a:off x="4447800" y="2485800"/>
            <a:ext cx="909720" cy="1470240"/>
          </a:xfrm>
          <a:prstGeom prst="line">
            <a:avLst/>
          </a:prstGeom>
          <a:ln w="9360">
            <a:solidFill>
              <a:srgbClr val="404040"/>
            </a:solidFill>
            <a:round/>
          </a:ln>
        </p:spPr>
      </p:sp>
      <p:sp>
        <p:nvSpPr>
          <p:cNvPr id="508" name="Line 57"/>
          <p:cNvSpPr/>
          <p:nvPr/>
        </p:nvSpPr>
        <p:spPr>
          <a:xfrm>
            <a:off x="4447800" y="2485800"/>
            <a:ext cx="1511640" cy="1458000"/>
          </a:xfrm>
          <a:prstGeom prst="line">
            <a:avLst/>
          </a:prstGeom>
          <a:ln w="9360">
            <a:solidFill>
              <a:srgbClr val="404040"/>
            </a:solidFill>
            <a:round/>
          </a:ln>
        </p:spPr>
      </p:sp>
      <p:sp>
        <p:nvSpPr>
          <p:cNvPr id="509" name="Line 58"/>
          <p:cNvSpPr/>
          <p:nvPr/>
        </p:nvSpPr>
        <p:spPr>
          <a:xfrm>
            <a:off x="4447800" y="2485800"/>
            <a:ext cx="103680" cy="1362240"/>
          </a:xfrm>
          <a:prstGeom prst="line">
            <a:avLst/>
          </a:prstGeom>
          <a:ln w="9360">
            <a:solidFill>
              <a:srgbClr val="404040"/>
            </a:solidFill>
            <a:round/>
          </a:ln>
        </p:spPr>
      </p:sp>
      <p:sp>
        <p:nvSpPr>
          <p:cNvPr id="510" name="Line 59"/>
          <p:cNvSpPr/>
          <p:nvPr/>
        </p:nvSpPr>
        <p:spPr>
          <a:xfrm flipH="1">
            <a:off x="4623120" y="2470320"/>
            <a:ext cx="427680" cy="1410840"/>
          </a:xfrm>
          <a:prstGeom prst="line">
            <a:avLst/>
          </a:prstGeom>
          <a:ln w="9360">
            <a:solidFill>
              <a:srgbClr val="404040"/>
            </a:solidFill>
            <a:round/>
          </a:ln>
        </p:spPr>
      </p:sp>
      <p:sp>
        <p:nvSpPr>
          <p:cNvPr id="516" name="Line 65"/>
          <p:cNvSpPr/>
          <p:nvPr/>
        </p:nvSpPr>
        <p:spPr>
          <a:xfrm flipH="1" flipV="1">
            <a:off x="4002120" y="3824280"/>
            <a:ext cx="1355400" cy="131760"/>
          </a:xfrm>
          <a:prstGeom prst="line">
            <a:avLst/>
          </a:prstGeom>
          <a:ln w="9360">
            <a:solidFill>
              <a:srgbClr val="404040"/>
            </a:solidFill>
            <a:round/>
          </a:ln>
        </p:spPr>
      </p:sp>
      <p:sp>
        <p:nvSpPr>
          <p:cNvPr id="517" name="Line 66"/>
          <p:cNvSpPr/>
          <p:nvPr/>
        </p:nvSpPr>
        <p:spPr>
          <a:xfrm flipH="1" flipV="1">
            <a:off x="4002120" y="3824280"/>
            <a:ext cx="1649520" cy="472680"/>
          </a:xfrm>
          <a:prstGeom prst="line">
            <a:avLst/>
          </a:prstGeom>
          <a:ln w="9360">
            <a:solidFill>
              <a:srgbClr val="404040"/>
            </a:solidFill>
            <a:round/>
          </a:ln>
        </p:spPr>
      </p:sp>
      <p:sp>
        <p:nvSpPr>
          <p:cNvPr id="518" name="Line 67"/>
          <p:cNvSpPr/>
          <p:nvPr/>
        </p:nvSpPr>
        <p:spPr>
          <a:xfrm flipH="1" flipV="1">
            <a:off x="4002120" y="3824280"/>
            <a:ext cx="1957320" cy="119520"/>
          </a:xfrm>
          <a:prstGeom prst="line">
            <a:avLst/>
          </a:prstGeom>
          <a:ln w="9360">
            <a:solidFill>
              <a:srgbClr val="404040"/>
            </a:solidFill>
            <a:round/>
          </a:ln>
        </p:spPr>
      </p:sp>
      <p:sp>
        <p:nvSpPr>
          <p:cNvPr id="519" name="Line 68"/>
          <p:cNvSpPr/>
          <p:nvPr/>
        </p:nvSpPr>
        <p:spPr>
          <a:xfrm flipH="1" flipV="1">
            <a:off x="4551480" y="3848040"/>
            <a:ext cx="806040" cy="108000"/>
          </a:xfrm>
          <a:prstGeom prst="line">
            <a:avLst/>
          </a:prstGeom>
          <a:ln w="9360">
            <a:solidFill>
              <a:srgbClr val="404040"/>
            </a:solidFill>
            <a:round/>
          </a:ln>
        </p:spPr>
      </p:sp>
      <p:sp>
        <p:nvSpPr>
          <p:cNvPr id="520" name="Line 69"/>
          <p:cNvSpPr/>
          <p:nvPr/>
        </p:nvSpPr>
        <p:spPr>
          <a:xfrm flipH="1" flipV="1">
            <a:off x="4551480" y="3848040"/>
            <a:ext cx="1100160" cy="448920"/>
          </a:xfrm>
          <a:prstGeom prst="line">
            <a:avLst/>
          </a:prstGeom>
          <a:ln w="9360">
            <a:solidFill>
              <a:srgbClr val="404040"/>
            </a:solidFill>
            <a:round/>
          </a:ln>
        </p:spPr>
      </p:sp>
      <p:sp>
        <p:nvSpPr>
          <p:cNvPr id="521" name="Line 70"/>
          <p:cNvSpPr/>
          <p:nvPr/>
        </p:nvSpPr>
        <p:spPr>
          <a:xfrm flipH="1" flipV="1">
            <a:off x="4457160" y="2390400"/>
            <a:ext cx="1502280" cy="1553400"/>
          </a:xfrm>
          <a:prstGeom prst="line">
            <a:avLst/>
          </a:prstGeom>
          <a:ln w="9360">
            <a:solidFill>
              <a:srgbClr val="404040"/>
            </a:solidFill>
            <a:round/>
          </a:ln>
        </p:spPr>
      </p:sp>
      <p:sp>
        <p:nvSpPr>
          <p:cNvPr id="523" name="Line 72"/>
          <p:cNvSpPr/>
          <p:nvPr/>
        </p:nvSpPr>
        <p:spPr>
          <a:xfrm flipH="1" flipV="1">
            <a:off x="4551480" y="3848040"/>
            <a:ext cx="1412640" cy="83880"/>
          </a:xfrm>
          <a:prstGeom prst="line">
            <a:avLst/>
          </a:prstGeom>
          <a:ln w="9360">
            <a:solidFill>
              <a:srgbClr val="808080"/>
            </a:solidFill>
            <a:round/>
          </a:ln>
        </p:spPr>
      </p:sp>
      <p:sp>
        <p:nvSpPr>
          <p:cNvPr id="526" name="Line 75"/>
          <p:cNvSpPr/>
          <p:nvPr/>
        </p:nvSpPr>
        <p:spPr>
          <a:xfrm flipH="1">
            <a:off x="4551480" y="2470320"/>
            <a:ext cx="499320" cy="1377720"/>
          </a:xfrm>
          <a:prstGeom prst="line">
            <a:avLst/>
          </a:prstGeom>
          <a:ln w="9360">
            <a:solidFill>
              <a:srgbClr val="808080"/>
            </a:solidFill>
            <a:round/>
          </a:ln>
        </p:spPr>
      </p:sp>
      <p:sp>
        <p:nvSpPr>
          <p:cNvPr id="527" name="Line 76"/>
          <p:cNvSpPr/>
          <p:nvPr/>
        </p:nvSpPr>
        <p:spPr>
          <a:xfrm>
            <a:off x="5050800" y="2470320"/>
            <a:ext cx="913320" cy="1461600"/>
          </a:xfrm>
          <a:prstGeom prst="line">
            <a:avLst/>
          </a:prstGeom>
          <a:ln w="9360">
            <a:solidFill>
              <a:srgbClr val="808080"/>
            </a:solidFill>
            <a:round/>
          </a:ln>
        </p:spPr>
      </p:sp>
      <p:sp>
        <p:nvSpPr>
          <p:cNvPr id="528" name="Line 77"/>
          <p:cNvSpPr/>
          <p:nvPr/>
        </p:nvSpPr>
        <p:spPr>
          <a:xfrm flipH="1">
            <a:off x="4551480" y="2948400"/>
            <a:ext cx="1940040" cy="899640"/>
          </a:xfrm>
          <a:prstGeom prst="line">
            <a:avLst/>
          </a:prstGeom>
          <a:ln w="9360">
            <a:solidFill>
              <a:srgbClr val="808080"/>
            </a:solidFill>
            <a:round/>
          </a:ln>
        </p:spPr>
      </p:sp>
      <p:sp>
        <p:nvSpPr>
          <p:cNvPr id="531" name="Line 80"/>
          <p:cNvSpPr/>
          <p:nvPr/>
        </p:nvSpPr>
        <p:spPr>
          <a:xfrm flipH="1" flipV="1">
            <a:off x="4447800" y="2485800"/>
            <a:ext cx="2043720" cy="462600"/>
          </a:xfrm>
          <a:prstGeom prst="line">
            <a:avLst/>
          </a:prstGeom>
          <a:ln w="9360">
            <a:solidFill>
              <a:srgbClr val="404040"/>
            </a:solidFill>
            <a:round/>
          </a:ln>
        </p:spPr>
      </p:sp>
      <p:sp>
        <p:nvSpPr>
          <p:cNvPr id="532" name="Line 81"/>
          <p:cNvSpPr/>
          <p:nvPr/>
        </p:nvSpPr>
        <p:spPr>
          <a:xfrm flipV="1">
            <a:off x="4002120" y="2485800"/>
            <a:ext cx="445680" cy="1338480"/>
          </a:xfrm>
          <a:prstGeom prst="line">
            <a:avLst/>
          </a:prstGeom>
          <a:ln w="9360">
            <a:solidFill>
              <a:srgbClr val="404040"/>
            </a:solidFill>
            <a:round/>
          </a:ln>
        </p:spPr>
      </p:sp>
      <p:sp>
        <p:nvSpPr>
          <p:cNvPr id="533" name="Line 82"/>
          <p:cNvSpPr/>
          <p:nvPr/>
        </p:nvSpPr>
        <p:spPr>
          <a:xfrm flipH="1">
            <a:off x="4447800" y="2275200"/>
            <a:ext cx="1454040" cy="210600"/>
          </a:xfrm>
          <a:prstGeom prst="line">
            <a:avLst/>
          </a:prstGeom>
          <a:ln w="9360">
            <a:solidFill>
              <a:srgbClr val="404040"/>
            </a:solidFill>
            <a:round/>
          </a:ln>
        </p:spPr>
      </p:sp>
      <p:sp>
        <p:nvSpPr>
          <p:cNvPr id="534" name="CustomShape 83"/>
          <p:cNvSpPr/>
          <p:nvPr/>
        </p:nvSpPr>
        <p:spPr>
          <a:xfrm>
            <a:off x="3355560" y="457956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dirty="0">
                <a:solidFill>
                  <a:srgbClr val="000000"/>
                </a:solidFill>
                <a:latin typeface="Times New Roman"/>
              </a:rPr>
              <a:t>Segment 4</a:t>
            </a:r>
            <a:endParaRPr dirty="0"/>
          </a:p>
        </p:txBody>
      </p:sp>
      <p:sp>
        <p:nvSpPr>
          <p:cNvPr id="535" name="CustomShape 84"/>
          <p:cNvSpPr/>
          <p:nvPr/>
        </p:nvSpPr>
        <p:spPr>
          <a:xfrm>
            <a:off x="6170040" y="471636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dirty="0">
                <a:solidFill>
                  <a:srgbClr val="000000"/>
                </a:solidFill>
                <a:latin typeface="Times New Roman"/>
              </a:rPr>
              <a:t>Segment 3</a:t>
            </a:r>
            <a:endParaRPr dirty="0"/>
          </a:p>
        </p:txBody>
      </p:sp>
      <p:sp>
        <p:nvSpPr>
          <p:cNvPr id="536" name="CustomShape 85"/>
          <p:cNvSpPr/>
          <p:nvPr/>
        </p:nvSpPr>
        <p:spPr>
          <a:xfrm>
            <a:off x="4845960" y="136512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dirty="0">
                <a:solidFill>
                  <a:srgbClr val="000000"/>
                </a:solidFill>
                <a:latin typeface="Times New Roman"/>
              </a:rPr>
              <a:t>Segment 1</a:t>
            </a:r>
            <a:endParaRPr dirty="0"/>
          </a:p>
        </p:txBody>
      </p:sp>
      <p:sp>
        <p:nvSpPr>
          <p:cNvPr id="538" name="CustomShape 87"/>
          <p:cNvSpPr/>
          <p:nvPr/>
        </p:nvSpPr>
        <p:spPr>
          <a:xfrm>
            <a:off x="5935320" y="1562760"/>
            <a:ext cx="621000" cy="190440"/>
          </a:xfrm>
          <a:prstGeom prst="rect">
            <a:avLst/>
          </a:prstGeom>
          <a:noFill/>
          <a:ln w="9360" cap="rnd">
            <a:solidFill>
              <a:srgbClr val="000000"/>
            </a:solidFill>
            <a:custDash>
              <a:ds d="0" sp="1225000000"/>
            </a:custDash>
            <a:round/>
          </a:ln>
        </p:spPr>
        <p:txBody>
          <a:bodyPr lIns="0" tIns="0" rIns="0" bIns="0" anchor="ctr"/>
          <a:lstStyle/>
          <a:p>
            <a:pPr algn="ctr">
              <a:lnSpc>
                <a:spcPct val="100000"/>
              </a:lnSpc>
            </a:pPr>
            <a:r>
              <a:rPr lang="en-US" sz="1000" dirty="0">
                <a:solidFill>
                  <a:srgbClr val="000000"/>
                </a:solidFill>
                <a:latin typeface="Times New Roman"/>
              </a:rPr>
              <a:t>Segment 2</a:t>
            </a:r>
            <a:endParaRPr dirty="0"/>
          </a:p>
        </p:txBody>
      </p:sp>
      <p:pic>
        <p:nvPicPr>
          <p:cNvPr id="540" name="Picture 6"/>
          <p:cNvPicPr/>
          <p:nvPr/>
        </p:nvPicPr>
        <p:blipFill>
          <a:blip r:embed="rId7"/>
          <a:stretch>
            <a:fillRect/>
          </a:stretch>
        </p:blipFill>
        <p:spPr>
          <a:xfrm>
            <a:off x="4640760" y="2091600"/>
            <a:ext cx="227520" cy="609480"/>
          </a:xfrm>
          <a:prstGeom prst="rect">
            <a:avLst/>
          </a:prstGeom>
          <a:ln>
            <a:noFill/>
          </a:ln>
        </p:spPr>
      </p:pic>
      <p:pic>
        <p:nvPicPr>
          <p:cNvPr id="541" name="Picture 6"/>
          <p:cNvPicPr/>
          <p:nvPr/>
        </p:nvPicPr>
        <p:blipFill>
          <a:blip r:embed="rId7"/>
          <a:stretch>
            <a:fillRect/>
          </a:stretch>
        </p:blipFill>
        <p:spPr>
          <a:xfrm>
            <a:off x="4191840" y="3733560"/>
            <a:ext cx="227520" cy="609480"/>
          </a:xfrm>
          <a:prstGeom prst="rect">
            <a:avLst/>
          </a:prstGeom>
          <a:ln>
            <a:noFill/>
          </a:ln>
        </p:spPr>
      </p:pic>
      <p:sp>
        <p:nvSpPr>
          <p:cNvPr id="545" name="Line 92"/>
          <p:cNvSpPr/>
          <p:nvPr/>
        </p:nvSpPr>
        <p:spPr>
          <a:xfrm flipV="1">
            <a:off x="4305960" y="2701440"/>
            <a:ext cx="448920" cy="1031760"/>
          </a:xfrm>
          <a:prstGeom prst="line">
            <a:avLst/>
          </a:prstGeom>
          <a:ln w="9360">
            <a:solidFill>
              <a:srgbClr val="808080"/>
            </a:solidFill>
            <a:round/>
          </a:ln>
        </p:spPr>
      </p:sp>
      <p:sp>
        <p:nvSpPr>
          <p:cNvPr id="546" name="Line 93"/>
          <p:cNvSpPr/>
          <p:nvPr/>
        </p:nvSpPr>
        <p:spPr>
          <a:xfrm flipV="1">
            <a:off x="4002120" y="2701440"/>
            <a:ext cx="752760" cy="1122840"/>
          </a:xfrm>
          <a:prstGeom prst="line">
            <a:avLst/>
          </a:prstGeom>
          <a:ln w="9360">
            <a:solidFill>
              <a:srgbClr val="808080"/>
            </a:solidFill>
            <a:round/>
          </a:ln>
        </p:spPr>
      </p:sp>
      <p:sp>
        <p:nvSpPr>
          <p:cNvPr id="547" name="Line 94"/>
          <p:cNvSpPr/>
          <p:nvPr/>
        </p:nvSpPr>
        <p:spPr>
          <a:xfrm flipV="1">
            <a:off x="4623120" y="2701440"/>
            <a:ext cx="131760" cy="1179720"/>
          </a:xfrm>
          <a:prstGeom prst="line">
            <a:avLst/>
          </a:prstGeom>
          <a:ln w="9360">
            <a:solidFill>
              <a:srgbClr val="808080"/>
            </a:solidFill>
            <a:round/>
          </a:ln>
        </p:spPr>
      </p:sp>
      <p:sp>
        <p:nvSpPr>
          <p:cNvPr id="548" name="Line 95"/>
          <p:cNvSpPr/>
          <p:nvPr/>
        </p:nvSpPr>
        <p:spPr>
          <a:xfrm flipH="1" flipV="1">
            <a:off x="4754880" y="2701440"/>
            <a:ext cx="602640" cy="1254600"/>
          </a:xfrm>
          <a:prstGeom prst="line">
            <a:avLst/>
          </a:prstGeom>
          <a:ln w="9360">
            <a:solidFill>
              <a:srgbClr val="808080"/>
            </a:solidFill>
            <a:round/>
          </a:ln>
        </p:spPr>
      </p:sp>
      <p:sp>
        <p:nvSpPr>
          <p:cNvPr id="549" name="Line 96"/>
          <p:cNvSpPr/>
          <p:nvPr/>
        </p:nvSpPr>
        <p:spPr>
          <a:xfrm flipH="1" flipV="1">
            <a:off x="4754880" y="2701440"/>
            <a:ext cx="896760" cy="1595520"/>
          </a:xfrm>
          <a:prstGeom prst="line">
            <a:avLst/>
          </a:prstGeom>
          <a:ln w="9360">
            <a:solidFill>
              <a:srgbClr val="808080"/>
            </a:solidFill>
            <a:round/>
          </a:ln>
        </p:spPr>
      </p:sp>
      <p:sp>
        <p:nvSpPr>
          <p:cNvPr id="550" name="Line 97"/>
          <p:cNvSpPr/>
          <p:nvPr/>
        </p:nvSpPr>
        <p:spPr>
          <a:xfrm flipH="1" flipV="1">
            <a:off x="4754880" y="2701440"/>
            <a:ext cx="1204560" cy="1242360"/>
          </a:xfrm>
          <a:prstGeom prst="line">
            <a:avLst/>
          </a:prstGeom>
          <a:ln w="9360">
            <a:solidFill>
              <a:srgbClr val="808080"/>
            </a:solidFill>
            <a:round/>
          </a:ln>
        </p:spPr>
      </p:sp>
      <p:sp>
        <p:nvSpPr>
          <p:cNvPr id="551" name="Line 98"/>
          <p:cNvSpPr/>
          <p:nvPr/>
        </p:nvSpPr>
        <p:spPr>
          <a:xfrm flipH="1" flipV="1">
            <a:off x="4754880" y="2701440"/>
            <a:ext cx="1146960" cy="244080"/>
          </a:xfrm>
          <a:prstGeom prst="line">
            <a:avLst/>
          </a:prstGeom>
          <a:ln w="9360">
            <a:solidFill>
              <a:srgbClr val="808080"/>
            </a:solidFill>
            <a:round/>
          </a:ln>
        </p:spPr>
      </p:sp>
      <p:sp>
        <p:nvSpPr>
          <p:cNvPr id="552" name="Line 99"/>
          <p:cNvSpPr/>
          <p:nvPr/>
        </p:nvSpPr>
        <p:spPr>
          <a:xfrm flipH="1" flipV="1">
            <a:off x="4754880" y="2701440"/>
            <a:ext cx="1740960" cy="244080"/>
          </a:xfrm>
          <a:prstGeom prst="line">
            <a:avLst/>
          </a:prstGeom>
          <a:ln w="9360">
            <a:solidFill>
              <a:srgbClr val="808080"/>
            </a:solidFill>
            <a:round/>
          </a:ln>
        </p:spPr>
      </p:sp>
      <p:sp>
        <p:nvSpPr>
          <p:cNvPr id="553" name="Line 100"/>
          <p:cNvSpPr/>
          <p:nvPr/>
        </p:nvSpPr>
        <p:spPr>
          <a:xfrm flipH="1">
            <a:off x="4305960" y="2945520"/>
            <a:ext cx="2189880" cy="787680"/>
          </a:xfrm>
          <a:prstGeom prst="line">
            <a:avLst/>
          </a:prstGeom>
          <a:ln w="9360">
            <a:solidFill>
              <a:srgbClr val="808080"/>
            </a:solidFill>
            <a:round/>
          </a:ln>
        </p:spPr>
      </p:sp>
      <p:sp>
        <p:nvSpPr>
          <p:cNvPr id="554" name="Line 101"/>
          <p:cNvSpPr/>
          <p:nvPr/>
        </p:nvSpPr>
        <p:spPr>
          <a:xfrm flipH="1">
            <a:off x="4305960" y="2463120"/>
            <a:ext cx="1892880" cy="1270080"/>
          </a:xfrm>
          <a:prstGeom prst="line">
            <a:avLst/>
          </a:prstGeom>
          <a:ln w="9360">
            <a:solidFill>
              <a:srgbClr val="808080"/>
            </a:solidFill>
            <a:round/>
          </a:ln>
        </p:spPr>
      </p:sp>
      <p:sp>
        <p:nvSpPr>
          <p:cNvPr id="555" name="Line 102"/>
          <p:cNvSpPr/>
          <p:nvPr/>
        </p:nvSpPr>
        <p:spPr>
          <a:xfrm flipH="1">
            <a:off x="4305960" y="2945520"/>
            <a:ext cx="1595880" cy="787680"/>
          </a:xfrm>
          <a:prstGeom prst="line">
            <a:avLst/>
          </a:prstGeom>
          <a:ln w="9360">
            <a:solidFill>
              <a:srgbClr val="808080"/>
            </a:solidFill>
            <a:round/>
          </a:ln>
        </p:spPr>
      </p:sp>
      <p:sp>
        <p:nvSpPr>
          <p:cNvPr id="559" name="Line 106"/>
          <p:cNvSpPr/>
          <p:nvPr/>
        </p:nvSpPr>
        <p:spPr>
          <a:xfrm flipH="1">
            <a:off x="4305960" y="2485800"/>
            <a:ext cx="141840" cy="1247400"/>
          </a:xfrm>
          <a:prstGeom prst="line">
            <a:avLst/>
          </a:prstGeom>
          <a:ln w="9360">
            <a:solidFill>
              <a:srgbClr val="808080"/>
            </a:solidFill>
            <a:round/>
          </a:ln>
        </p:spPr>
      </p:sp>
      <p:graphicFrame>
        <p:nvGraphicFramePr>
          <p:cNvPr id="2" name="Object 1">
            <a:extLst>
              <a:ext uri="{FF2B5EF4-FFF2-40B4-BE49-F238E27FC236}">
                <a16:creationId xmlns:a16="http://schemas.microsoft.com/office/drawing/2014/main" id="{6DD4FAFC-8872-47BC-A936-17ED1487B389}"/>
              </a:ext>
            </a:extLst>
          </p:cNvPr>
          <p:cNvGraphicFramePr>
            <a:graphicFrameLocks noChangeAspect="1"/>
          </p:cNvGraphicFramePr>
          <p:nvPr>
            <p:extLst>
              <p:ext uri="{D42A27DB-BD31-4B8C-83A1-F6EECF244321}">
                <p14:modId xmlns:p14="http://schemas.microsoft.com/office/powerpoint/2010/main" val="2381994356"/>
              </p:ext>
            </p:extLst>
          </p:nvPr>
        </p:nvGraphicFramePr>
        <p:xfrm>
          <a:off x="1927225" y="5924550"/>
          <a:ext cx="2320925" cy="744538"/>
        </p:xfrm>
        <a:graphic>
          <a:graphicData uri="http://schemas.openxmlformats.org/presentationml/2006/ole">
            <mc:AlternateContent xmlns:mc="http://schemas.openxmlformats.org/markup-compatibility/2006">
              <mc:Choice xmlns:v="urn:schemas-microsoft-com:vml" Requires="v">
                <p:oleObj spid="_x0000_s9228" name="Equation" r:id="rId12" imgW="1307880" imgH="419040" progId="Equation.DSMT4">
                  <p:embed/>
                </p:oleObj>
              </mc:Choice>
              <mc:Fallback>
                <p:oleObj name="Equation" r:id="rId12" imgW="1307880" imgH="419040" progId="Equation.DSMT4">
                  <p:embed/>
                  <p:pic>
                    <p:nvPicPr>
                      <p:cNvPr id="0" name=""/>
                      <p:cNvPicPr/>
                      <p:nvPr/>
                    </p:nvPicPr>
                    <p:blipFill>
                      <a:blip r:embed="rId13"/>
                      <a:stretch>
                        <a:fillRect/>
                      </a:stretch>
                    </p:blipFill>
                    <p:spPr>
                      <a:xfrm>
                        <a:off x="1927225" y="5924550"/>
                        <a:ext cx="2320925" cy="744538"/>
                      </a:xfrm>
                      <a:prstGeom prst="rect">
                        <a:avLst/>
                      </a:prstGeom>
                    </p:spPr>
                  </p:pic>
                </p:oleObj>
              </mc:Fallback>
            </mc:AlternateContent>
          </a:graphicData>
        </a:graphic>
      </p:graphicFrame>
    </p:spTree>
    <p:extLst>
      <p:ext uri="{BB962C8B-B14F-4D97-AF65-F5344CB8AC3E}">
        <p14:creationId xmlns:p14="http://schemas.microsoft.com/office/powerpoint/2010/main" val="311200577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5828</TotalTime>
  <Words>727</Words>
  <Application>Microsoft Office PowerPoint</Application>
  <PresentationFormat>Custom</PresentationFormat>
  <Paragraphs>156</Paragraphs>
  <Slides>16</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16</vt:i4>
      </vt:variant>
    </vt:vector>
  </HeadingPairs>
  <TitlesOfParts>
    <vt:vector size="27" baseType="lpstr">
      <vt:lpstr>Arial</vt:lpstr>
      <vt:lpstr>Calibri</vt:lpstr>
      <vt:lpstr>Calibri Light</vt:lpstr>
      <vt:lpstr>DejaVu Sans</vt:lpstr>
      <vt:lpstr>StarSymbol</vt:lpstr>
      <vt:lpstr>Times New Roman</vt:lpstr>
      <vt:lpstr>Wingdings</vt:lpstr>
      <vt:lpstr>Office Theme</vt: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65</cp:revision>
  <dcterms:modified xsi:type="dcterms:W3CDTF">2018-03-26T12:51:41Z</dcterms:modified>
</cp:coreProperties>
</file>