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sldIdLst>
    <p:sldId id="256" r:id="rId2"/>
    <p:sldId id="257" r:id="rId3"/>
    <p:sldId id="267" r:id="rId4"/>
    <p:sldId id="265" r:id="rId5"/>
    <p:sldId id="268" r:id="rId6"/>
    <p:sldId id="269" r:id="rId7"/>
    <p:sldId id="270" r:id="rId8"/>
    <p:sldId id="258" r:id="rId9"/>
    <p:sldId id="261" r:id="rId10"/>
    <p:sldId id="271" r:id="rId11"/>
    <p:sldId id="262" r:id="rId12"/>
    <p:sldId id="272" r:id="rId13"/>
    <p:sldId id="263" r:id="rId14"/>
    <p:sldId id="274" r:id="rId15"/>
    <p:sldId id="275" r:id="rId16"/>
    <p:sldId id="273" r:id="rId17"/>
    <p:sldId id="264" r:id="rId18"/>
    <p:sldId id="278" r:id="rId19"/>
    <p:sldId id="276" r:id="rId20"/>
    <p:sldId id="279" r:id="rId21"/>
    <p:sldId id="280" r:id="rId22"/>
    <p:sldId id="281" r:id="rId23"/>
    <p:sldId id="282" r:id="rId24"/>
    <p:sldId id="284" r:id="rId25"/>
    <p:sldId id="2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6D8C7-3C2E-44CE-8B83-CF8229EBD472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C9F7F-2B2C-48B6-9FA3-4F0E1111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9F7F-2B2C-48B6-9FA3-4F0E1111D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 is a connected set of points across multiple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9F7F-2B2C-48B6-9FA3-4F0E1111D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0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Neato toolkit in </a:t>
            </a:r>
            <a:r>
              <a:rPr lang="en-US" dirty="0" err="1"/>
              <a:t>Graphiz</a:t>
            </a:r>
            <a:r>
              <a:rPr lang="en-US" dirty="0"/>
              <a:t>, neato mass spring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9F7F-2B2C-48B6-9FA3-4F0E1111D7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 of cameras need large number </a:t>
            </a:r>
            <a:r>
              <a:rPr lang="en-US"/>
              <a:t>of matches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9F7F-2B2C-48B6-9FA3-4F0E1111D7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88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16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5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2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29B6-2C60-4A92-8A59-4A60127C5E7A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15BD-7407-42AC-A4CF-F15982AB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8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tour.cs.washington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25AF-AF82-4B35-B3D1-2F5ABDE5F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the world with photos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026F-FF47-4CF1-A3C1-580680B76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Authors: </a:t>
            </a:r>
            <a:r>
              <a:rPr lang="en-US" b="1" dirty="0"/>
              <a:t>Noah Snavely · Steven M. Seitz · Richard </a:t>
            </a:r>
            <a:r>
              <a:rPr lang="en-US" b="1" dirty="0" err="1"/>
              <a:t>Szeliski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5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AADC-2996-4720-9EF4-7D3594FC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DD252-9390-4648-B670-A3DE9326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SIFT Key descriptors</a:t>
            </a:r>
          </a:p>
          <a:p>
            <a:r>
              <a:rPr lang="en-US" dirty="0"/>
              <a:t>Approximate nearest neighbor (ANN), ratio threshold of 0.6</a:t>
            </a:r>
          </a:p>
          <a:p>
            <a:r>
              <a:rPr lang="en-US" dirty="0"/>
              <a:t>Organized by tracks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08CD-90D2-4F90-AF43-B361F2B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92412"/>
            <a:ext cx="8610600" cy="543922"/>
          </a:xfrm>
        </p:spPr>
        <p:txBody>
          <a:bodyPr>
            <a:normAutofit fontScale="90000"/>
          </a:bodyPr>
          <a:lstStyle/>
          <a:p>
            <a:r>
              <a:rPr lang="en-US" dirty="0"/>
              <a:t>Image Connectivity 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25D7BA-0525-4204-AFE1-8A40CAE85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4914" y="1240273"/>
            <a:ext cx="9602172" cy="51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119A-77AF-4D3D-B0B9-E51F37EC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out the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6B701-C41B-4ADD-AB37-77CD70186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off with a single pair of cameras</a:t>
            </a:r>
          </a:p>
          <a:p>
            <a:r>
              <a:rPr lang="en-US" dirty="0"/>
              <a:t>Triangulates, then bundle adjustment</a:t>
            </a:r>
          </a:p>
          <a:p>
            <a:r>
              <a:rPr lang="en-US" dirty="0"/>
              <a:t>Add another camera repeat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8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3113-5072-4156-B9B4-D89F92E0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37916"/>
            <a:ext cx="8492783" cy="928930"/>
          </a:xfrm>
        </p:spPr>
        <p:txBody>
          <a:bodyPr/>
          <a:lstStyle/>
          <a:p>
            <a:r>
              <a:rPr lang="en-US" dirty="0"/>
              <a:t>Camera Locations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841233-A512-451E-B57D-A3E67C7F3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709" y="1166846"/>
            <a:ext cx="7290582" cy="54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08CD-90D2-4F90-AF43-B361F2B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92412"/>
            <a:ext cx="8610600" cy="543922"/>
          </a:xfrm>
        </p:spPr>
        <p:txBody>
          <a:bodyPr>
            <a:normAutofit fontScale="90000"/>
          </a:bodyPr>
          <a:lstStyle/>
          <a:p>
            <a:r>
              <a:rPr lang="en-US" dirty="0"/>
              <a:t>Image Connectivity graph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F03D23-A356-4143-95E4-D1A6392C9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09" y="1470033"/>
            <a:ext cx="11801581" cy="48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08CD-90D2-4F90-AF43-B361F2B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92412"/>
            <a:ext cx="8610600" cy="543922"/>
          </a:xfrm>
        </p:spPr>
        <p:txBody>
          <a:bodyPr>
            <a:normAutofit fontScale="90000"/>
          </a:bodyPr>
          <a:lstStyle/>
          <a:p>
            <a:r>
              <a:rPr lang="en-US" dirty="0"/>
              <a:t>Image Connectivity graph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E83A9-890F-436F-9514-4224F6E6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3" y="1481356"/>
            <a:ext cx="11910233" cy="47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6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14BF-9AF6-4486-95C0-2114F91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1D92-F785-4C2A-B3FC-300990DB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absolute geocentric coordinates of the camera</a:t>
            </a:r>
          </a:p>
          <a:p>
            <a:r>
              <a:rPr lang="en-US" dirty="0"/>
              <a:t>Optional</a:t>
            </a:r>
          </a:p>
          <a:p>
            <a:r>
              <a:rPr lang="en-US" dirty="0"/>
              <a:t>Estimate ‘gravity’ vector, if correct simply align manually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2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54B2-5D06-4095-9125-036D8ABF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877" y="95320"/>
            <a:ext cx="8610600" cy="1293028"/>
          </a:xfrm>
        </p:spPr>
        <p:txBody>
          <a:bodyPr/>
          <a:lstStyle/>
          <a:p>
            <a:r>
              <a:rPr lang="en-US" dirty="0"/>
              <a:t>Absolute coordinates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0F699-2013-4C7B-87E8-25023EA1D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202" y="1388348"/>
            <a:ext cx="6479198" cy="52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5683-5847-415D-9765-7DFBA0B7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PHOTOEXPLORER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B1944-62F4-4F9D-BE99-7FCC0C8D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for navigating through photos</a:t>
            </a:r>
          </a:p>
          <a:p>
            <a:r>
              <a:rPr lang="en-US" dirty="0"/>
              <a:t>Viewing through a virtual camera (can overlap images taken)</a:t>
            </a:r>
          </a:p>
          <a:p>
            <a:r>
              <a:rPr lang="en-US" dirty="0"/>
              <a:t>Non-photorealistic rendering</a:t>
            </a:r>
          </a:p>
        </p:txBody>
      </p:sp>
    </p:spTree>
    <p:extLst>
      <p:ext uri="{BB962C8B-B14F-4D97-AF65-F5344CB8AC3E}">
        <p14:creationId xmlns:p14="http://schemas.microsoft.com/office/powerpoint/2010/main" val="270202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F441-13D7-4DEF-BF31-C02F1516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PhotoEXplorer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30165-C488-4952-9042-AF7ECD46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45" y="1688124"/>
            <a:ext cx="11751709" cy="47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B3822F-1878-43DA-8A26-6E394DE2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71E08F-3BA2-476B-9A69-4A8D73AB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database of photos off the internet</a:t>
            </a:r>
          </a:p>
          <a:p>
            <a:r>
              <a:rPr lang="en-US" dirty="0"/>
              <a:t>Navigation through photos</a:t>
            </a:r>
          </a:p>
        </p:txBody>
      </p:sp>
    </p:spTree>
    <p:extLst>
      <p:ext uri="{BB962C8B-B14F-4D97-AF65-F5344CB8AC3E}">
        <p14:creationId xmlns:p14="http://schemas.microsoft.com/office/powerpoint/2010/main" val="375517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E5A8-F832-4E25-87A7-4E68641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Object-based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0DE6-C969-4273-9C03-43AA4897E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  <a:p>
            <a:r>
              <a:rPr lang="en-US" dirty="0"/>
              <a:t>Find’s best photo based on score. </a:t>
            </a:r>
          </a:p>
          <a:p>
            <a:pPr lvl="1"/>
            <a:r>
              <a:rPr lang="en-US" dirty="0"/>
              <a:t>Visibility of points</a:t>
            </a:r>
          </a:p>
          <a:p>
            <a:pPr lvl="1"/>
            <a:r>
              <a:rPr lang="en-US" dirty="0"/>
              <a:t>Angle</a:t>
            </a:r>
          </a:p>
          <a:p>
            <a:pPr lvl="1"/>
            <a:r>
              <a:rPr lang="en-US" dirty="0"/>
              <a:t>Image resolution</a:t>
            </a:r>
          </a:p>
        </p:txBody>
      </p:sp>
    </p:spTree>
    <p:extLst>
      <p:ext uri="{BB962C8B-B14F-4D97-AF65-F5344CB8AC3E}">
        <p14:creationId xmlns:p14="http://schemas.microsoft.com/office/powerpoint/2010/main" val="82206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D9DE-E843-494C-A7B1-1222CD76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new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204C-E54D-4060-BE46-9D588AD4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 for overview scene</a:t>
            </a:r>
          </a:p>
          <a:p>
            <a:r>
              <a:rPr lang="en-US" dirty="0"/>
              <a:t>Drag and drop new image at approximate location</a:t>
            </a:r>
          </a:p>
          <a:p>
            <a:r>
              <a:rPr lang="en-US" dirty="0"/>
              <a:t>SIFT </a:t>
            </a:r>
            <a:r>
              <a:rPr lang="en-US" dirty="0" err="1"/>
              <a:t>keypoints</a:t>
            </a:r>
            <a:r>
              <a:rPr lang="en-US" dirty="0"/>
              <a:t> matched with 20 nearest camera.</a:t>
            </a:r>
          </a:p>
        </p:txBody>
      </p:sp>
    </p:spTree>
    <p:extLst>
      <p:ext uri="{BB962C8B-B14F-4D97-AF65-F5344CB8AC3E}">
        <p14:creationId xmlns:p14="http://schemas.microsoft.com/office/powerpoint/2010/main" val="89883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EECF-3824-43E3-860D-7D96BC34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668C5-D47E-409D-BD64-EABB761B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603652" cy="4024125"/>
          </a:xfrm>
        </p:spPr>
        <p:txBody>
          <a:bodyPr/>
          <a:lstStyle/>
          <a:p>
            <a:r>
              <a:rPr lang="en-US" dirty="0"/>
              <a:t>Notre Dame</a:t>
            </a:r>
          </a:p>
          <a:p>
            <a:r>
              <a:rPr lang="en-US" dirty="0"/>
              <a:t>Mount Rushmore</a:t>
            </a:r>
          </a:p>
          <a:p>
            <a:r>
              <a:rPr lang="en-US" dirty="0"/>
              <a:t>Trafalgar Square</a:t>
            </a:r>
          </a:p>
          <a:p>
            <a:r>
              <a:rPr lang="en-US" dirty="0"/>
              <a:t>Yosemite</a:t>
            </a:r>
          </a:p>
          <a:p>
            <a:r>
              <a:rPr lang="en-US" dirty="0" err="1"/>
              <a:t>Trevi</a:t>
            </a:r>
            <a:r>
              <a:rPr lang="en-US" dirty="0"/>
              <a:t> Fountain</a:t>
            </a:r>
          </a:p>
          <a:p>
            <a:r>
              <a:rPr lang="en-US" dirty="0"/>
              <a:t>Sphinx</a:t>
            </a:r>
          </a:p>
          <a:p>
            <a:r>
              <a:rPr lang="en-US" dirty="0"/>
              <a:t>St. Basil’s</a:t>
            </a:r>
          </a:p>
          <a:p>
            <a:r>
              <a:rPr lang="en-US" dirty="0"/>
              <a:t>Colosseum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69B4B3-91B4-4F53-8832-20B483E67CE3}"/>
              </a:ext>
            </a:extLst>
          </p:cNvPr>
          <p:cNvSpPr txBox="1">
            <a:spLocks/>
          </p:cNvSpPr>
          <p:nvPr/>
        </p:nvSpPr>
        <p:spPr>
          <a:xfrm>
            <a:off x="5416062" y="2194560"/>
            <a:ext cx="6090138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Prague</a:t>
            </a:r>
          </a:p>
          <a:p>
            <a:r>
              <a:rPr lang="en-US" dirty="0"/>
              <a:t>Annecy</a:t>
            </a:r>
          </a:p>
          <a:p>
            <a:r>
              <a:rPr lang="en-US" dirty="0"/>
              <a:t>Great Wall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FD85-60F9-4D5A-997D-2D79134C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C478F-DAE1-4BB1-AB72-59AD5129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" y="2057401"/>
            <a:ext cx="11959905" cy="4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2EBD-4C88-4B26-A7DD-3C2935C8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0B7C-A172-429E-B55C-8C3D6947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Bundler: Structure from Motion (</a:t>
            </a:r>
            <a:r>
              <a:rPr lang="en-US" b="1" dirty="0" err="1"/>
              <a:t>SfM</a:t>
            </a:r>
            <a:r>
              <a:rPr lang="en-US" b="1" dirty="0"/>
              <a:t>) for Unordered Image Collections</a:t>
            </a:r>
          </a:p>
          <a:p>
            <a:pPr lvl="1"/>
            <a:r>
              <a:rPr lang="en-US" b="1" dirty="0"/>
              <a:t>Written by Noah Snavely</a:t>
            </a:r>
          </a:p>
          <a:p>
            <a:pPr lvl="1"/>
            <a:r>
              <a:rPr lang="en-US" b="1" dirty="0"/>
              <a:t>Builds 3d space</a:t>
            </a:r>
          </a:p>
          <a:p>
            <a:pPr lvl="1"/>
            <a:r>
              <a:rPr lang="en-US" b="1" dirty="0"/>
              <a:t>Inputs are image set, image features, and image matches</a:t>
            </a:r>
          </a:p>
          <a:p>
            <a:r>
              <a:rPr lang="en-US" b="1" dirty="0"/>
              <a:t>Why no image matching included?</a:t>
            </a:r>
          </a:p>
        </p:txBody>
      </p:sp>
    </p:spTree>
    <p:extLst>
      <p:ext uri="{BB962C8B-B14F-4D97-AF65-F5344CB8AC3E}">
        <p14:creationId xmlns:p14="http://schemas.microsoft.com/office/powerpoint/2010/main" val="937996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8301-420A-4CA2-BE44-D746CEC9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077E-376E-4697-8E64-A4D769907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</a:t>
            </a:r>
          </a:p>
          <a:p>
            <a:pPr lvl="1"/>
            <a:r>
              <a:rPr lang="en-US" dirty="0"/>
              <a:t>Operate on millions of images</a:t>
            </a:r>
          </a:p>
          <a:p>
            <a:r>
              <a:rPr lang="en-US" dirty="0"/>
              <a:t>Variability</a:t>
            </a:r>
          </a:p>
          <a:p>
            <a:pPr lvl="1"/>
            <a:r>
              <a:rPr lang="en-US" dirty="0"/>
              <a:t>More capabilities, such as matching ground view to satellite</a:t>
            </a:r>
          </a:p>
          <a:p>
            <a:r>
              <a:rPr lang="en-US" dirty="0"/>
              <a:t>Online algorithm</a:t>
            </a:r>
          </a:p>
          <a:p>
            <a:pPr lvl="1"/>
            <a:r>
              <a:rPr lang="en-US" dirty="0"/>
              <a:t>Annotate real time using phone camera</a:t>
            </a:r>
          </a:p>
        </p:txBody>
      </p:sp>
    </p:spTree>
    <p:extLst>
      <p:ext uri="{BB962C8B-B14F-4D97-AF65-F5344CB8AC3E}">
        <p14:creationId xmlns:p14="http://schemas.microsoft.com/office/powerpoint/2010/main" val="318602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D678-FF6A-4AF2-9579-731DBF54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6DFE-B994-4517-8753-8428C74E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http://phototour.cs.washington.edu/</a:t>
            </a:r>
            <a:r>
              <a:rPr lang="en-US" dirty="0"/>
              <a:t> by Noah Snavely</a:t>
            </a:r>
          </a:p>
        </p:txBody>
      </p:sp>
    </p:spTree>
    <p:extLst>
      <p:ext uri="{BB962C8B-B14F-4D97-AF65-F5344CB8AC3E}">
        <p14:creationId xmlns:p14="http://schemas.microsoft.com/office/powerpoint/2010/main" val="19302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C3A9-5487-4CEA-82C5-4FCBF425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7676-60F3-42CA-8DB5-12C2ACE4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detection </a:t>
            </a:r>
          </a:p>
          <a:p>
            <a:r>
              <a:rPr lang="en-US" dirty="0"/>
              <a:t>Structure from Motion &amp; Image Based Modeling</a:t>
            </a:r>
          </a:p>
          <a:p>
            <a:r>
              <a:rPr lang="en-US" dirty="0"/>
              <a:t>Image Based Rendering</a:t>
            </a:r>
          </a:p>
        </p:txBody>
      </p:sp>
    </p:spTree>
    <p:extLst>
      <p:ext uri="{BB962C8B-B14F-4D97-AF65-F5344CB8AC3E}">
        <p14:creationId xmlns:p14="http://schemas.microsoft.com/office/powerpoint/2010/main" val="389475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C3A9-5487-4CEA-82C5-4FCBF425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7676-60F3-42CA-8DB5-12C2ACE4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SIFT (Scaled Invariant Feature Transform)</a:t>
            </a:r>
          </a:p>
          <a:p>
            <a:pPr marL="457200" lvl="1" indent="0">
              <a:buNone/>
            </a:pPr>
            <a:r>
              <a:rPr lang="en-US" dirty="0"/>
              <a:t>1. Constructing a scale space</a:t>
            </a:r>
          </a:p>
          <a:p>
            <a:pPr marL="457200" lvl="1" indent="0">
              <a:buNone/>
            </a:pPr>
            <a:r>
              <a:rPr lang="en-US" dirty="0"/>
              <a:t>2. </a:t>
            </a:r>
            <a:r>
              <a:rPr lang="en-US" dirty="0" err="1"/>
              <a:t>LoG</a:t>
            </a:r>
            <a:r>
              <a:rPr lang="en-US" dirty="0"/>
              <a:t> Approximation</a:t>
            </a:r>
          </a:p>
          <a:p>
            <a:pPr marL="457200" lvl="1" indent="0">
              <a:buNone/>
            </a:pPr>
            <a:r>
              <a:rPr lang="en-US" dirty="0"/>
              <a:t>3. Finding </a:t>
            </a:r>
            <a:r>
              <a:rPr lang="en-US" dirty="0" err="1"/>
              <a:t>keypoints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4. Get rid of bad key points</a:t>
            </a:r>
          </a:p>
          <a:p>
            <a:pPr marL="457200" lvl="1" indent="0">
              <a:buNone/>
            </a:pPr>
            <a:r>
              <a:rPr lang="en-US" dirty="0"/>
              <a:t>5. Assigning an orientation to the </a:t>
            </a:r>
            <a:r>
              <a:rPr lang="en-US" dirty="0" err="1"/>
              <a:t>keypoints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6. Generate SIFT features </a:t>
            </a:r>
          </a:p>
        </p:txBody>
      </p:sp>
    </p:spTree>
    <p:extLst>
      <p:ext uri="{BB962C8B-B14F-4D97-AF65-F5344CB8AC3E}">
        <p14:creationId xmlns:p14="http://schemas.microsoft.com/office/powerpoint/2010/main" val="336722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1E04-EF5E-4686-8107-D286AA72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E77E9-4A83-4903-AB56-E5F7A489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Bundle adjustment</a:t>
            </a:r>
          </a:p>
          <a:p>
            <a:pPr lvl="1"/>
            <a:r>
              <a:rPr lang="en-US" dirty="0"/>
              <a:t>Refine 3d coordinates and optical characteristics of the camera</a:t>
            </a:r>
          </a:p>
          <a:p>
            <a:pPr lvl="1"/>
            <a:r>
              <a:rPr lang="en-US" dirty="0"/>
              <a:t>Minimize reprojection error</a:t>
            </a:r>
          </a:p>
          <a:p>
            <a:pPr lvl="1"/>
            <a:r>
              <a:rPr lang="en-US" dirty="0"/>
              <a:t>Nonlinear least-squares algorithms</a:t>
            </a:r>
          </a:p>
          <a:p>
            <a:pPr lvl="1"/>
            <a:r>
              <a:rPr lang="en-US" dirty="0"/>
              <a:t>Last step	</a:t>
            </a:r>
          </a:p>
        </p:txBody>
      </p:sp>
    </p:spTree>
    <p:extLst>
      <p:ext uri="{BB962C8B-B14F-4D97-AF65-F5344CB8AC3E}">
        <p14:creationId xmlns:p14="http://schemas.microsoft.com/office/powerpoint/2010/main" val="66989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6968-9485-4D61-9E58-9C28007E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Based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13CD-FA00-40D3-B0E2-B300CABA3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Synthesizing new views</a:t>
            </a:r>
          </a:p>
          <a:p>
            <a:r>
              <a:rPr lang="en-US" dirty="0"/>
              <a:t>Sparse 3d model</a:t>
            </a:r>
          </a:p>
          <a:p>
            <a:pPr lvl="1"/>
            <a:r>
              <a:rPr lang="en-US" dirty="0"/>
              <a:t>Goal is to browse through the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3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D849-C7E6-488B-B729-D55E66C6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6824-1FEB-4AF4-B2AD-4F639417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information</a:t>
            </a:r>
          </a:p>
          <a:p>
            <a:r>
              <a:rPr lang="en-US" dirty="0"/>
              <a:t>Transfer between all the images</a:t>
            </a:r>
          </a:p>
          <a:p>
            <a:r>
              <a:rPr lang="en-US" dirty="0"/>
              <a:t>2D annotation</a:t>
            </a:r>
          </a:p>
        </p:txBody>
      </p:sp>
    </p:spTree>
    <p:extLst>
      <p:ext uri="{BB962C8B-B14F-4D97-AF65-F5344CB8AC3E}">
        <p14:creationId xmlns:p14="http://schemas.microsoft.com/office/powerpoint/2010/main" val="296671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393F-3C8E-47E1-A31B-C522CF73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2FC6-8686-4D83-8ADA-07CED2AB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and reconstruct from large database of images</a:t>
            </a:r>
          </a:p>
          <a:p>
            <a:pPr lvl="1"/>
            <a:r>
              <a:rPr lang="en-US" dirty="0"/>
              <a:t>uncontrolled</a:t>
            </a:r>
          </a:p>
        </p:txBody>
      </p:sp>
    </p:spTree>
    <p:extLst>
      <p:ext uri="{BB962C8B-B14F-4D97-AF65-F5344CB8AC3E}">
        <p14:creationId xmlns:p14="http://schemas.microsoft.com/office/powerpoint/2010/main" val="238865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67D3-1B8B-4FAE-9F18-55A01309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9113-55E9-45D8-A9DC-CF25BAE2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systems needs to have parameters of the camera (GPS, Focal length, geometry of the area)</a:t>
            </a:r>
          </a:p>
          <a:p>
            <a:endParaRPr lang="en-US" dirty="0"/>
          </a:p>
          <a:p>
            <a:r>
              <a:rPr lang="en-US" dirty="0"/>
              <a:t>Snavely’s system mostly doesn’t need that. Instead uses computer vision.</a:t>
            </a:r>
          </a:p>
        </p:txBody>
      </p:sp>
    </p:spTree>
    <p:extLst>
      <p:ext uri="{BB962C8B-B14F-4D97-AF65-F5344CB8AC3E}">
        <p14:creationId xmlns:p14="http://schemas.microsoft.com/office/powerpoint/2010/main" val="201678156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675</TotalTime>
  <Words>440</Words>
  <Application>Microsoft Office PowerPoint</Application>
  <PresentationFormat>Widescreen</PresentationFormat>
  <Paragraphs>105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Vapor Trail</vt:lpstr>
      <vt:lpstr>Modeling the world with photos </vt:lpstr>
      <vt:lpstr>Introduction</vt:lpstr>
      <vt:lpstr>Concepts</vt:lpstr>
      <vt:lpstr>Feature detection</vt:lpstr>
      <vt:lpstr>Structure from motion</vt:lpstr>
      <vt:lpstr>Image Based Rendering</vt:lpstr>
      <vt:lpstr>Annotation</vt:lpstr>
      <vt:lpstr>Main challenge</vt:lpstr>
      <vt:lpstr>Other systems</vt:lpstr>
      <vt:lpstr>Matching</vt:lpstr>
      <vt:lpstr>Image Connectivity graph</vt:lpstr>
      <vt:lpstr>Mapping out the camera</vt:lpstr>
      <vt:lpstr>Camera Locations</vt:lpstr>
      <vt:lpstr>Image Connectivity graph</vt:lpstr>
      <vt:lpstr>Image Connectivity graph</vt:lpstr>
      <vt:lpstr>Geo-Registration</vt:lpstr>
      <vt:lpstr>Absolute coordinates</vt:lpstr>
      <vt:lpstr>PHOTOEXPLORER</vt:lpstr>
      <vt:lpstr>PhotoEXplorer</vt:lpstr>
      <vt:lpstr>Object-based navigation</vt:lpstr>
      <vt:lpstr>Registering new images</vt:lpstr>
      <vt:lpstr>Results</vt:lpstr>
      <vt:lpstr>RUNTIME</vt:lpstr>
      <vt:lpstr>Code</vt:lpstr>
      <vt:lpstr>THINGS TO IMPROVE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2018-02-28T18:52:17Z</dcterms:created>
  <dcterms:modified xsi:type="dcterms:W3CDTF">2018-03-01T17:18:50Z</dcterms:modified>
</cp:coreProperties>
</file>