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8" r:id="rId1"/>
    <p:sldMasterId id="2147483813" r:id="rId2"/>
  </p:sldMasterIdLst>
  <p:notesMasterIdLst>
    <p:notesMasterId r:id="rId69"/>
  </p:notesMasterIdLst>
  <p:handoutMasterIdLst>
    <p:handoutMasterId r:id="rId70"/>
  </p:handoutMasterIdLst>
  <p:sldIdLst>
    <p:sldId id="840" r:id="rId3"/>
    <p:sldId id="845" r:id="rId4"/>
    <p:sldId id="818" r:id="rId5"/>
    <p:sldId id="791" r:id="rId6"/>
    <p:sldId id="835" r:id="rId7"/>
    <p:sldId id="666" r:id="rId8"/>
    <p:sldId id="852" r:id="rId9"/>
    <p:sldId id="753" r:id="rId10"/>
    <p:sldId id="752" r:id="rId11"/>
    <p:sldId id="754" r:id="rId12"/>
    <p:sldId id="755" r:id="rId13"/>
    <p:sldId id="841" r:id="rId14"/>
    <p:sldId id="760" r:id="rId15"/>
    <p:sldId id="795" r:id="rId16"/>
    <p:sldId id="860" r:id="rId17"/>
    <p:sldId id="819" r:id="rId18"/>
    <p:sldId id="759" r:id="rId19"/>
    <p:sldId id="761" r:id="rId20"/>
    <p:sldId id="842" r:id="rId21"/>
    <p:sldId id="843" r:id="rId22"/>
    <p:sldId id="758" r:id="rId23"/>
    <p:sldId id="785" r:id="rId24"/>
    <p:sldId id="786" r:id="rId25"/>
    <p:sldId id="812" r:id="rId26"/>
    <p:sldId id="813" r:id="rId27"/>
    <p:sldId id="764" r:id="rId28"/>
    <p:sldId id="807" r:id="rId29"/>
    <p:sldId id="808" r:id="rId30"/>
    <p:sldId id="809" r:id="rId31"/>
    <p:sldId id="861" r:id="rId32"/>
    <p:sldId id="765" r:id="rId33"/>
    <p:sldId id="766" r:id="rId34"/>
    <p:sldId id="820" r:id="rId35"/>
    <p:sldId id="825" r:id="rId36"/>
    <p:sldId id="769" r:id="rId37"/>
    <p:sldId id="770" r:id="rId38"/>
    <p:sldId id="771" r:id="rId39"/>
    <p:sldId id="768" r:id="rId40"/>
    <p:sldId id="844" r:id="rId41"/>
    <p:sldId id="772" r:id="rId42"/>
    <p:sldId id="821" r:id="rId43"/>
    <p:sldId id="827" r:id="rId44"/>
    <p:sldId id="826" r:id="rId45"/>
    <p:sldId id="775" r:id="rId46"/>
    <p:sldId id="776" r:id="rId47"/>
    <p:sldId id="805" r:id="rId48"/>
    <p:sldId id="777" r:id="rId49"/>
    <p:sldId id="834" r:id="rId50"/>
    <p:sldId id="778" r:id="rId51"/>
    <p:sldId id="781" r:id="rId52"/>
    <p:sldId id="780" r:id="rId53"/>
    <p:sldId id="784" r:id="rId54"/>
    <p:sldId id="782" r:id="rId55"/>
    <p:sldId id="847" r:id="rId56"/>
    <p:sldId id="846" r:id="rId57"/>
    <p:sldId id="792" r:id="rId58"/>
    <p:sldId id="794" r:id="rId59"/>
    <p:sldId id="689" r:id="rId60"/>
    <p:sldId id="705" r:id="rId61"/>
    <p:sldId id="717" r:id="rId62"/>
    <p:sldId id="848" r:id="rId63"/>
    <p:sldId id="849" r:id="rId64"/>
    <p:sldId id="850" r:id="rId65"/>
    <p:sldId id="851" r:id="rId66"/>
    <p:sldId id="853" r:id="rId67"/>
    <p:sldId id="811" r:id="rId68"/>
  </p:sldIdLst>
  <p:sldSz cx="9144000" cy="6858000" type="screen4x3"/>
  <p:notesSz cx="7010400" cy="9296400"/>
  <p:defaultTextStyle>
    <a:defPPr>
      <a:defRPr lang="en-US"/>
    </a:defPPr>
    <a:lvl1pPr algn="l" rtl="0" fontAlgn="base">
      <a:spcBef>
        <a:spcPct val="0"/>
      </a:spcBef>
      <a:spcAft>
        <a:spcPct val="0"/>
      </a:spcAft>
      <a:defRPr sz="1200" b="1" kern="1200">
        <a:solidFill>
          <a:srgbClr val="FFFF00"/>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sz="1200" b="1" kern="1200">
        <a:solidFill>
          <a:srgbClr val="FFFF00"/>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sz="1200" b="1" kern="1200">
        <a:solidFill>
          <a:srgbClr val="FFFF00"/>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sz="1200" b="1" kern="1200">
        <a:solidFill>
          <a:srgbClr val="FFFF00"/>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sz="1200" b="1" kern="1200">
        <a:solidFill>
          <a:srgbClr val="FFFF00"/>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b="1" kern="1200">
        <a:solidFill>
          <a:srgbClr val="FFFF00"/>
        </a:solidFill>
        <a:latin typeface="Arial" panose="020B0604020202020204" pitchFamily="34" charset="0"/>
        <a:ea typeface="+mn-ea"/>
        <a:cs typeface="Arial" panose="020B0604020202020204" pitchFamily="34" charset="0"/>
      </a:defRPr>
    </a:lvl6pPr>
    <a:lvl7pPr marL="2743200" algn="l" defTabSz="914400" rtl="0" eaLnBrk="1" latinLnBrk="0" hangingPunct="1">
      <a:defRPr sz="1200" b="1" kern="1200">
        <a:solidFill>
          <a:srgbClr val="FFFF00"/>
        </a:solidFill>
        <a:latin typeface="Arial" panose="020B0604020202020204" pitchFamily="34" charset="0"/>
        <a:ea typeface="+mn-ea"/>
        <a:cs typeface="Arial" panose="020B0604020202020204" pitchFamily="34" charset="0"/>
      </a:defRPr>
    </a:lvl7pPr>
    <a:lvl8pPr marL="3200400" algn="l" defTabSz="914400" rtl="0" eaLnBrk="1" latinLnBrk="0" hangingPunct="1">
      <a:defRPr sz="1200" b="1" kern="1200">
        <a:solidFill>
          <a:srgbClr val="FFFF00"/>
        </a:solidFill>
        <a:latin typeface="Arial" panose="020B0604020202020204" pitchFamily="34" charset="0"/>
        <a:ea typeface="+mn-ea"/>
        <a:cs typeface="Arial" panose="020B0604020202020204" pitchFamily="34" charset="0"/>
      </a:defRPr>
    </a:lvl8pPr>
    <a:lvl9pPr marL="3657600" algn="l" defTabSz="914400" rtl="0" eaLnBrk="1" latinLnBrk="0" hangingPunct="1">
      <a:defRPr sz="1200" b="1" kern="1200">
        <a:solidFill>
          <a:srgbClr val="FFFF00"/>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00FF"/>
    <a:srgbClr val="0000FF"/>
    <a:srgbClr val="00FFFF"/>
    <a:srgbClr val="FFFF00"/>
    <a:srgbClr val="FF0000"/>
    <a:srgbClr val="111111"/>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9" autoAdjust="0"/>
    <p:restoredTop sz="88889" autoAdjust="0"/>
  </p:normalViewPr>
  <p:slideViewPr>
    <p:cSldViewPr>
      <p:cViewPr varScale="1">
        <p:scale>
          <a:sx n="62" d="100"/>
          <a:sy n="62" d="100"/>
        </p:scale>
        <p:origin x="144" y="48"/>
      </p:cViewPr>
      <p:guideLst>
        <p:guide orient="horz" pos="2160"/>
        <p:guide pos="2880"/>
      </p:guideLst>
    </p:cSldViewPr>
  </p:slideViewPr>
  <p:outlineViewPr>
    <p:cViewPr>
      <p:scale>
        <a:sx n="25" d="100"/>
        <a:sy n="25" d="100"/>
      </p:scale>
      <p:origin x="0" y="8154"/>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wmf"/><Relationship Id="rId1" Type="http://schemas.openxmlformats.org/officeDocument/2006/relationships/image" Target="../media/image107.wmf"/><Relationship Id="rId4" Type="http://schemas.openxmlformats.org/officeDocument/2006/relationships/image" Target="../media/image11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spcBef>
                <a:spcPct val="50000"/>
              </a:spcBef>
              <a:defRPr sz="1200">
                <a:latin typeface="Arial" charset="0"/>
                <a:cs typeface="+mn-cs"/>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spcBef>
                <a:spcPct val="50000"/>
              </a:spcBef>
              <a:defRPr sz="1200" smtClean="0">
                <a:latin typeface="Arial" charset="0"/>
                <a:cs typeface="+mn-cs"/>
              </a:defRPr>
            </a:lvl1pPr>
          </a:lstStyle>
          <a:p>
            <a:pPr>
              <a:defRPr/>
            </a:pPr>
            <a:fld id="{786671CB-8532-429A-BD80-B5661E6B4858}" type="datetimeFigureOut">
              <a:rPr lang="en-US"/>
              <a:pPr>
                <a:defRPr/>
              </a:pPr>
              <a:t>1/13/2020</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spcBef>
                <a:spcPct val="50000"/>
              </a:spcBef>
              <a:defRPr sz="1200">
                <a:latin typeface="Arial" charset="0"/>
                <a:cs typeface="+mn-cs"/>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wrap="square" lIns="91440" tIns="45720" rIns="91440" bIns="45720" numCol="1" anchor="b" anchorCtr="0" compatLnSpc="1">
            <a:prstTxWarp prst="textNoShape">
              <a:avLst/>
            </a:prstTxWarp>
          </a:bodyPr>
          <a:lstStyle>
            <a:lvl1pPr algn="r">
              <a:spcBef>
                <a:spcPct val="50000"/>
              </a:spcBef>
              <a:defRPr/>
            </a:lvl1pPr>
          </a:lstStyle>
          <a:p>
            <a:fld id="{1704B017-B428-48C8-ACED-D2776BA41FE0}" type="slidenum">
              <a:rPr lang="en-US" altLang="en-US"/>
              <a:pPr/>
              <a:t>‹#›</a:t>
            </a:fld>
            <a:endParaRPr lang="en-US" altLang="en-US"/>
          </a:p>
        </p:txBody>
      </p:sp>
    </p:spTree>
    <p:extLst>
      <p:ext uri="{BB962C8B-B14F-4D97-AF65-F5344CB8AC3E}">
        <p14:creationId xmlns:p14="http://schemas.microsoft.com/office/powerpoint/2010/main" val="42533276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3038475" cy="463550"/>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algn="l" defTabSz="931887">
              <a:spcBef>
                <a:spcPct val="0"/>
              </a:spcBef>
              <a:defRPr sz="1300" b="0">
                <a:solidFill>
                  <a:schemeClr val="bg1"/>
                </a:solidFill>
                <a:latin typeface="Arial" charset="0"/>
                <a:cs typeface="+mn-cs"/>
              </a:defRPr>
            </a:lvl1pPr>
          </a:lstStyle>
          <a:p>
            <a:pPr>
              <a:defRPr/>
            </a:pPr>
            <a:endParaRPr lang="en-US"/>
          </a:p>
        </p:txBody>
      </p:sp>
      <p:sp>
        <p:nvSpPr>
          <p:cNvPr id="26627" name="Rectangle 3"/>
          <p:cNvSpPr>
            <a:spLocks noGrp="1" noChangeArrowheads="1"/>
          </p:cNvSpPr>
          <p:nvPr>
            <p:ph type="dt" idx="1"/>
          </p:nvPr>
        </p:nvSpPr>
        <p:spPr bwMode="auto">
          <a:xfrm>
            <a:off x="3971925" y="0"/>
            <a:ext cx="3038475" cy="463550"/>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algn="r" defTabSz="931887">
              <a:spcBef>
                <a:spcPct val="0"/>
              </a:spcBef>
              <a:defRPr sz="1300" b="0">
                <a:solidFill>
                  <a:schemeClr val="bg1"/>
                </a:solidFill>
                <a:latin typeface="Arial" charset="0"/>
                <a:cs typeface="+mn-cs"/>
              </a:defRPr>
            </a:lvl1pPr>
          </a:lstStyle>
          <a:p>
            <a:pPr>
              <a:defRPr/>
            </a:pPr>
            <a:endParaRPr lang="en-US"/>
          </a:p>
        </p:txBody>
      </p:sp>
      <p:sp>
        <p:nvSpPr>
          <p:cNvPr id="83972" name="Rectangle 4"/>
          <p:cNvSpPr>
            <a:spLocks noGrp="1" noRot="1" noChangeAspect="1" noChangeArrowheads="1" noTextEdit="1"/>
          </p:cNvSpPr>
          <p:nvPr>
            <p:ph type="sldImg" idx="2"/>
          </p:nvPr>
        </p:nvSpPr>
        <p:spPr bwMode="auto">
          <a:xfrm>
            <a:off x="1181100" y="698500"/>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9" name="Rectangle 5"/>
          <p:cNvSpPr>
            <a:spLocks noGrp="1" noChangeArrowheads="1"/>
          </p:cNvSpPr>
          <p:nvPr>
            <p:ph type="body" sz="quarter" idx="3"/>
          </p:nvPr>
        </p:nvSpPr>
        <p:spPr bwMode="auto">
          <a:xfrm>
            <a:off x="933450" y="4416425"/>
            <a:ext cx="5143500" cy="4181475"/>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630" name="Rectangle 6"/>
          <p:cNvSpPr>
            <a:spLocks noGrp="1" noChangeArrowheads="1"/>
          </p:cNvSpPr>
          <p:nvPr>
            <p:ph type="ftr" sz="quarter" idx="4"/>
          </p:nvPr>
        </p:nvSpPr>
        <p:spPr bwMode="auto">
          <a:xfrm>
            <a:off x="0" y="8832850"/>
            <a:ext cx="3038475" cy="463550"/>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algn="l" defTabSz="931887">
              <a:spcBef>
                <a:spcPct val="0"/>
              </a:spcBef>
              <a:defRPr sz="1300" b="0">
                <a:solidFill>
                  <a:schemeClr val="bg1"/>
                </a:solidFill>
                <a:latin typeface="Arial" charset="0"/>
                <a:cs typeface="+mn-cs"/>
              </a:defRPr>
            </a:lvl1pPr>
          </a:lstStyle>
          <a:p>
            <a:pPr>
              <a:defRPr/>
            </a:pPr>
            <a:endParaRPr lang="en-US"/>
          </a:p>
        </p:txBody>
      </p:sp>
      <p:sp>
        <p:nvSpPr>
          <p:cNvPr id="26631" name="Rectangle 7"/>
          <p:cNvSpPr>
            <a:spLocks noGrp="1" noChangeArrowheads="1"/>
          </p:cNvSpPr>
          <p:nvPr>
            <p:ph type="sldNum" sz="quarter" idx="5"/>
          </p:nvPr>
        </p:nvSpPr>
        <p:spPr bwMode="auto">
          <a:xfrm>
            <a:off x="3971925" y="8832850"/>
            <a:ext cx="3038475" cy="463550"/>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algn="r" defTabSz="931863">
              <a:defRPr sz="1300" b="0">
                <a:solidFill>
                  <a:schemeClr val="bg1"/>
                </a:solidFill>
              </a:defRPr>
            </a:lvl1pPr>
          </a:lstStyle>
          <a:p>
            <a:fld id="{35314F2F-D30D-4E29-B63F-4C5E78BE3DB0}" type="slidenum">
              <a:rPr lang="en-US" altLang="en-US"/>
              <a:pPr/>
              <a:t>‹#›</a:t>
            </a:fld>
            <a:endParaRPr lang="en-US" altLang="en-US"/>
          </a:p>
        </p:txBody>
      </p:sp>
    </p:spTree>
    <p:extLst>
      <p:ext uri="{BB962C8B-B14F-4D97-AF65-F5344CB8AC3E}">
        <p14:creationId xmlns:p14="http://schemas.microsoft.com/office/powerpoint/2010/main" val="17970435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spcBef>
                <a:spcPct val="50000"/>
              </a:spcBef>
              <a:defRPr sz="1200" b="1">
                <a:solidFill>
                  <a:srgbClr val="FFFF00"/>
                </a:solidFill>
                <a:latin typeface="Arial" panose="020B0604020202020204" pitchFamily="34" charset="0"/>
              </a:defRPr>
            </a:lvl1pPr>
            <a:lvl2pPr marL="742950" indent="-285750" algn="ctr" defTabSz="931863" eaLnBrk="0" hangingPunct="0">
              <a:spcBef>
                <a:spcPct val="50000"/>
              </a:spcBef>
              <a:defRPr sz="1200" b="1">
                <a:solidFill>
                  <a:srgbClr val="FFFF00"/>
                </a:solidFill>
                <a:latin typeface="Arial" panose="020B0604020202020204" pitchFamily="34" charset="0"/>
              </a:defRPr>
            </a:lvl2pPr>
            <a:lvl3pPr marL="1143000" indent="-228600" algn="ctr" defTabSz="931863" eaLnBrk="0" hangingPunct="0">
              <a:spcBef>
                <a:spcPct val="50000"/>
              </a:spcBef>
              <a:defRPr sz="1200" b="1">
                <a:solidFill>
                  <a:srgbClr val="FFFF00"/>
                </a:solidFill>
                <a:latin typeface="Arial" panose="020B0604020202020204" pitchFamily="34" charset="0"/>
              </a:defRPr>
            </a:lvl3pPr>
            <a:lvl4pPr marL="1600200" indent="-228600" algn="ctr" defTabSz="931863" eaLnBrk="0" hangingPunct="0">
              <a:spcBef>
                <a:spcPct val="50000"/>
              </a:spcBef>
              <a:defRPr sz="1200" b="1">
                <a:solidFill>
                  <a:srgbClr val="FFFF00"/>
                </a:solidFill>
                <a:latin typeface="Arial" panose="020B0604020202020204" pitchFamily="34" charset="0"/>
              </a:defRPr>
            </a:lvl4pPr>
            <a:lvl5pPr marL="2057400" indent="-228600" algn="ctr" defTabSz="931863" eaLnBrk="0" hangingPunct="0">
              <a:spcBef>
                <a:spcPct val="50000"/>
              </a:spcBef>
              <a:defRPr sz="1200" b="1">
                <a:solidFill>
                  <a:srgbClr val="FFFF00"/>
                </a:solidFill>
                <a:latin typeface="Arial" panose="020B0604020202020204" pitchFamily="34" charset="0"/>
              </a:defRPr>
            </a:lvl5pPr>
            <a:lvl6pPr marL="2514600" indent="-228600" algn="ctr" defTabSz="931863"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defTabSz="931863"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defTabSz="931863"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defTabSz="931863" eaLnBrk="0" fontAlgn="base" hangingPunct="0">
              <a:spcBef>
                <a:spcPct val="50000"/>
              </a:spcBef>
              <a:spcAft>
                <a:spcPct val="0"/>
              </a:spcAft>
              <a:defRPr sz="1200" b="1">
                <a:solidFill>
                  <a:srgbClr val="FFFF00"/>
                </a:solidFill>
                <a:latin typeface="Arial" panose="020B0604020202020204" pitchFamily="34" charset="0"/>
              </a:defRPr>
            </a:lvl9pPr>
          </a:lstStyle>
          <a:p>
            <a:pPr algn="r" eaLnBrk="1" hangingPunct="1">
              <a:spcBef>
                <a:spcPct val="0"/>
              </a:spcBef>
            </a:pPr>
            <a:fld id="{87EB8D9F-6909-44AE-8A24-4032FFFCCF77}" type="slidenum">
              <a:rPr lang="en-US" altLang="en-US" sz="1300" b="0">
                <a:solidFill>
                  <a:schemeClr val="bg1"/>
                </a:solidFill>
              </a:rPr>
              <a:pPr algn="r" eaLnBrk="1" hangingPunct="1">
                <a:spcBef>
                  <a:spcPct val="0"/>
                </a:spcBef>
              </a:pPr>
              <a:t>2</a:t>
            </a:fld>
            <a:endParaRPr lang="en-US" altLang="en-US" sz="1300" b="0">
              <a:solidFill>
                <a:schemeClr val="bg1"/>
              </a:solidFill>
            </a:endParaRPr>
          </a:p>
        </p:txBody>
      </p:sp>
      <p:sp>
        <p:nvSpPr>
          <p:cNvPr id="84995" name="Rectangle 2"/>
          <p:cNvSpPr>
            <a:spLocks noGrp="1" noRot="1" noChangeAspect="1" noChangeArrowheads="1" noTextEdit="1"/>
          </p:cNvSpPr>
          <p:nvPr>
            <p:ph type="sldImg"/>
          </p:nvPr>
        </p:nvSpPr>
        <p:spPr>
          <a:xfrm>
            <a:off x="1371600" y="1143000"/>
            <a:ext cx="4114800" cy="3086100"/>
          </a:xfrm>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714029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spcBef>
                <a:spcPct val="50000"/>
              </a:spcBef>
              <a:defRPr sz="1200" b="1">
                <a:solidFill>
                  <a:srgbClr val="FFFF00"/>
                </a:solidFill>
                <a:latin typeface="Arial" panose="020B0604020202020204" pitchFamily="34" charset="0"/>
              </a:defRPr>
            </a:lvl1pPr>
            <a:lvl2pPr marL="742950" indent="-285750" algn="ctr" defTabSz="931863" eaLnBrk="0" hangingPunct="0">
              <a:spcBef>
                <a:spcPct val="50000"/>
              </a:spcBef>
              <a:defRPr sz="1200" b="1">
                <a:solidFill>
                  <a:srgbClr val="FFFF00"/>
                </a:solidFill>
                <a:latin typeface="Arial" panose="020B0604020202020204" pitchFamily="34" charset="0"/>
              </a:defRPr>
            </a:lvl2pPr>
            <a:lvl3pPr marL="1143000" indent="-228600" algn="ctr" defTabSz="931863" eaLnBrk="0" hangingPunct="0">
              <a:spcBef>
                <a:spcPct val="50000"/>
              </a:spcBef>
              <a:defRPr sz="1200" b="1">
                <a:solidFill>
                  <a:srgbClr val="FFFF00"/>
                </a:solidFill>
                <a:latin typeface="Arial" panose="020B0604020202020204" pitchFamily="34" charset="0"/>
              </a:defRPr>
            </a:lvl3pPr>
            <a:lvl4pPr marL="1600200" indent="-228600" algn="ctr" defTabSz="931863" eaLnBrk="0" hangingPunct="0">
              <a:spcBef>
                <a:spcPct val="50000"/>
              </a:spcBef>
              <a:defRPr sz="1200" b="1">
                <a:solidFill>
                  <a:srgbClr val="FFFF00"/>
                </a:solidFill>
                <a:latin typeface="Arial" panose="020B0604020202020204" pitchFamily="34" charset="0"/>
              </a:defRPr>
            </a:lvl4pPr>
            <a:lvl5pPr marL="2057400" indent="-228600" algn="ctr" defTabSz="931863" eaLnBrk="0" hangingPunct="0">
              <a:spcBef>
                <a:spcPct val="50000"/>
              </a:spcBef>
              <a:defRPr sz="1200" b="1">
                <a:solidFill>
                  <a:srgbClr val="FFFF00"/>
                </a:solidFill>
                <a:latin typeface="Arial" panose="020B0604020202020204" pitchFamily="34" charset="0"/>
              </a:defRPr>
            </a:lvl5pPr>
            <a:lvl6pPr marL="2514600" indent="-228600" algn="ctr" defTabSz="931863"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defTabSz="931863"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defTabSz="931863"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defTabSz="931863" eaLnBrk="0" fontAlgn="base" hangingPunct="0">
              <a:spcBef>
                <a:spcPct val="50000"/>
              </a:spcBef>
              <a:spcAft>
                <a:spcPct val="0"/>
              </a:spcAft>
              <a:defRPr sz="1200" b="1">
                <a:solidFill>
                  <a:srgbClr val="FFFF00"/>
                </a:solidFill>
                <a:latin typeface="Arial" panose="020B0604020202020204" pitchFamily="34" charset="0"/>
              </a:defRPr>
            </a:lvl9pPr>
          </a:lstStyle>
          <a:p>
            <a:pPr algn="r" eaLnBrk="1" hangingPunct="1">
              <a:spcBef>
                <a:spcPct val="0"/>
              </a:spcBef>
            </a:pPr>
            <a:fld id="{99428D74-D7E7-4B2B-8A77-6413CF461BAB}" type="slidenum">
              <a:rPr lang="en-US" altLang="en-US" sz="1300" b="0">
                <a:solidFill>
                  <a:schemeClr val="bg1"/>
                </a:solidFill>
              </a:rPr>
              <a:pPr algn="r" eaLnBrk="1" hangingPunct="1">
                <a:spcBef>
                  <a:spcPct val="0"/>
                </a:spcBef>
              </a:pPr>
              <a:t>31</a:t>
            </a:fld>
            <a:endParaRPr lang="en-US" altLang="en-US" sz="1300" b="0">
              <a:solidFill>
                <a:schemeClr val="bg1"/>
              </a:solidFill>
            </a:endParaRPr>
          </a:p>
        </p:txBody>
      </p:sp>
      <p:sp>
        <p:nvSpPr>
          <p:cNvPr id="91139" name="Rectangle 2"/>
          <p:cNvSpPr>
            <a:spLocks noGrp="1" noRot="1" noChangeAspect="1" noChangeArrowheads="1" noTextEdit="1"/>
          </p:cNvSpPr>
          <p:nvPr>
            <p:ph type="sldImg"/>
          </p:nvPr>
        </p:nvSpPr>
        <p:spPr>
          <a:xfrm>
            <a:off x="1177925" y="695325"/>
            <a:ext cx="4624388" cy="3468688"/>
          </a:xfrm>
          <a:ln/>
        </p:spPr>
      </p:sp>
      <p:sp>
        <p:nvSpPr>
          <p:cNvPr id="91140" name="Rectangle 3"/>
          <p:cNvSpPr>
            <a:spLocks noGrp="1" noChangeArrowheads="1"/>
          </p:cNvSpPr>
          <p:nvPr>
            <p:ph type="body" idx="1"/>
          </p:nvPr>
        </p:nvSpPr>
        <p:spPr>
          <a:xfrm>
            <a:off x="909638" y="4395788"/>
            <a:ext cx="5160962" cy="424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167963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spcBef>
                <a:spcPct val="50000"/>
              </a:spcBef>
              <a:defRPr sz="1200" b="1">
                <a:solidFill>
                  <a:srgbClr val="FFFF00"/>
                </a:solidFill>
                <a:latin typeface="Arial" panose="020B0604020202020204" pitchFamily="34" charset="0"/>
              </a:defRPr>
            </a:lvl1pPr>
            <a:lvl2pPr marL="742950" indent="-285750" algn="ctr" defTabSz="931863" eaLnBrk="0" hangingPunct="0">
              <a:spcBef>
                <a:spcPct val="50000"/>
              </a:spcBef>
              <a:defRPr sz="1200" b="1">
                <a:solidFill>
                  <a:srgbClr val="FFFF00"/>
                </a:solidFill>
                <a:latin typeface="Arial" panose="020B0604020202020204" pitchFamily="34" charset="0"/>
              </a:defRPr>
            </a:lvl2pPr>
            <a:lvl3pPr marL="1143000" indent="-228600" algn="ctr" defTabSz="931863" eaLnBrk="0" hangingPunct="0">
              <a:spcBef>
                <a:spcPct val="50000"/>
              </a:spcBef>
              <a:defRPr sz="1200" b="1">
                <a:solidFill>
                  <a:srgbClr val="FFFF00"/>
                </a:solidFill>
                <a:latin typeface="Arial" panose="020B0604020202020204" pitchFamily="34" charset="0"/>
              </a:defRPr>
            </a:lvl3pPr>
            <a:lvl4pPr marL="1600200" indent="-228600" algn="ctr" defTabSz="931863" eaLnBrk="0" hangingPunct="0">
              <a:spcBef>
                <a:spcPct val="50000"/>
              </a:spcBef>
              <a:defRPr sz="1200" b="1">
                <a:solidFill>
                  <a:srgbClr val="FFFF00"/>
                </a:solidFill>
                <a:latin typeface="Arial" panose="020B0604020202020204" pitchFamily="34" charset="0"/>
              </a:defRPr>
            </a:lvl4pPr>
            <a:lvl5pPr marL="2057400" indent="-228600" algn="ctr" defTabSz="931863" eaLnBrk="0" hangingPunct="0">
              <a:spcBef>
                <a:spcPct val="50000"/>
              </a:spcBef>
              <a:defRPr sz="1200" b="1">
                <a:solidFill>
                  <a:srgbClr val="FFFF00"/>
                </a:solidFill>
                <a:latin typeface="Arial" panose="020B0604020202020204" pitchFamily="34" charset="0"/>
              </a:defRPr>
            </a:lvl5pPr>
            <a:lvl6pPr marL="2514600" indent="-228600" algn="ctr" defTabSz="931863"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defTabSz="931863"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defTabSz="931863"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defTabSz="931863" eaLnBrk="0" fontAlgn="base" hangingPunct="0">
              <a:spcBef>
                <a:spcPct val="50000"/>
              </a:spcBef>
              <a:spcAft>
                <a:spcPct val="0"/>
              </a:spcAft>
              <a:defRPr sz="1200" b="1">
                <a:solidFill>
                  <a:srgbClr val="FFFF00"/>
                </a:solidFill>
                <a:latin typeface="Arial" panose="020B0604020202020204" pitchFamily="34" charset="0"/>
              </a:defRPr>
            </a:lvl9pPr>
          </a:lstStyle>
          <a:p>
            <a:pPr algn="r" eaLnBrk="1" hangingPunct="1">
              <a:spcBef>
                <a:spcPct val="0"/>
              </a:spcBef>
            </a:pPr>
            <a:fld id="{9DB5CCC2-806F-4F02-8552-EB739A5BE722}" type="slidenum">
              <a:rPr lang="en-US" altLang="en-US" sz="1300" b="0">
                <a:solidFill>
                  <a:schemeClr val="bg1"/>
                </a:solidFill>
              </a:rPr>
              <a:pPr algn="r" eaLnBrk="1" hangingPunct="1">
                <a:spcBef>
                  <a:spcPct val="0"/>
                </a:spcBef>
              </a:pPr>
              <a:t>32</a:t>
            </a:fld>
            <a:endParaRPr lang="en-US" altLang="en-US" sz="1300" b="0">
              <a:solidFill>
                <a:schemeClr val="bg1"/>
              </a:solidFill>
            </a:endParaRPr>
          </a:p>
        </p:txBody>
      </p:sp>
      <p:sp>
        <p:nvSpPr>
          <p:cNvPr id="92163" name="Rectangle 2"/>
          <p:cNvSpPr>
            <a:spLocks noGrp="1" noRot="1" noChangeAspect="1" noChangeArrowheads="1" noTextEdit="1"/>
          </p:cNvSpPr>
          <p:nvPr>
            <p:ph type="sldImg"/>
          </p:nvPr>
        </p:nvSpPr>
        <p:spPr>
          <a:xfrm>
            <a:off x="1177925" y="695325"/>
            <a:ext cx="4624388" cy="3468688"/>
          </a:xfrm>
          <a:ln/>
        </p:spPr>
      </p:sp>
      <p:sp>
        <p:nvSpPr>
          <p:cNvPr id="92164" name="Rectangle 3"/>
          <p:cNvSpPr>
            <a:spLocks noGrp="1" noChangeArrowheads="1"/>
          </p:cNvSpPr>
          <p:nvPr>
            <p:ph type="body" idx="1"/>
          </p:nvPr>
        </p:nvSpPr>
        <p:spPr>
          <a:xfrm>
            <a:off x="909638" y="4395788"/>
            <a:ext cx="5160962" cy="424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Why would this be useful?  Main reason is focus.  Also enables “smart” cropping.</a:t>
            </a:r>
          </a:p>
        </p:txBody>
      </p:sp>
    </p:spTree>
    <p:extLst>
      <p:ext uri="{BB962C8B-B14F-4D97-AF65-F5344CB8AC3E}">
        <p14:creationId xmlns:p14="http://schemas.microsoft.com/office/powerpoint/2010/main" val="1743372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spcBef>
                <a:spcPct val="50000"/>
              </a:spcBef>
              <a:defRPr sz="1200" b="1">
                <a:solidFill>
                  <a:srgbClr val="FFFF00"/>
                </a:solidFill>
                <a:latin typeface="Arial" panose="020B0604020202020204" pitchFamily="34" charset="0"/>
              </a:defRPr>
            </a:lvl1pPr>
            <a:lvl2pPr marL="742950" indent="-285750" algn="ctr" defTabSz="931863" eaLnBrk="0" hangingPunct="0">
              <a:spcBef>
                <a:spcPct val="50000"/>
              </a:spcBef>
              <a:defRPr sz="1200" b="1">
                <a:solidFill>
                  <a:srgbClr val="FFFF00"/>
                </a:solidFill>
                <a:latin typeface="Arial" panose="020B0604020202020204" pitchFamily="34" charset="0"/>
              </a:defRPr>
            </a:lvl2pPr>
            <a:lvl3pPr marL="1143000" indent="-228600" algn="ctr" defTabSz="931863" eaLnBrk="0" hangingPunct="0">
              <a:spcBef>
                <a:spcPct val="50000"/>
              </a:spcBef>
              <a:defRPr sz="1200" b="1">
                <a:solidFill>
                  <a:srgbClr val="FFFF00"/>
                </a:solidFill>
                <a:latin typeface="Arial" panose="020B0604020202020204" pitchFamily="34" charset="0"/>
              </a:defRPr>
            </a:lvl3pPr>
            <a:lvl4pPr marL="1600200" indent="-228600" algn="ctr" defTabSz="931863" eaLnBrk="0" hangingPunct="0">
              <a:spcBef>
                <a:spcPct val="50000"/>
              </a:spcBef>
              <a:defRPr sz="1200" b="1">
                <a:solidFill>
                  <a:srgbClr val="FFFF00"/>
                </a:solidFill>
                <a:latin typeface="Arial" panose="020B0604020202020204" pitchFamily="34" charset="0"/>
              </a:defRPr>
            </a:lvl4pPr>
            <a:lvl5pPr marL="2057400" indent="-228600" algn="ctr" defTabSz="931863" eaLnBrk="0" hangingPunct="0">
              <a:spcBef>
                <a:spcPct val="50000"/>
              </a:spcBef>
              <a:defRPr sz="1200" b="1">
                <a:solidFill>
                  <a:srgbClr val="FFFF00"/>
                </a:solidFill>
                <a:latin typeface="Arial" panose="020B0604020202020204" pitchFamily="34" charset="0"/>
              </a:defRPr>
            </a:lvl5pPr>
            <a:lvl6pPr marL="2514600" indent="-228600" algn="ctr" defTabSz="931863"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defTabSz="931863"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defTabSz="931863"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defTabSz="931863" eaLnBrk="0" fontAlgn="base" hangingPunct="0">
              <a:spcBef>
                <a:spcPct val="50000"/>
              </a:spcBef>
              <a:spcAft>
                <a:spcPct val="0"/>
              </a:spcAft>
              <a:defRPr sz="1200" b="1">
                <a:solidFill>
                  <a:srgbClr val="FFFF00"/>
                </a:solidFill>
                <a:latin typeface="Arial" panose="020B0604020202020204" pitchFamily="34" charset="0"/>
              </a:defRPr>
            </a:lvl9pPr>
          </a:lstStyle>
          <a:p>
            <a:pPr algn="r" eaLnBrk="1" hangingPunct="1">
              <a:spcBef>
                <a:spcPct val="0"/>
              </a:spcBef>
            </a:pPr>
            <a:fld id="{186A3132-3552-4050-9A17-823F2A12CF8E}" type="slidenum">
              <a:rPr lang="en-US" altLang="en-US" sz="1300" b="0">
                <a:solidFill>
                  <a:schemeClr val="bg1"/>
                </a:solidFill>
              </a:rPr>
              <a:pPr algn="r" eaLnBrk="1" hangingPunct="1">
                <a:spcBef>
                  <a:spcPct val="0"/>
                </a:spcBef>
              </a:pPr>
              <a:t>35</a:t>
            </a:fld>
            <a:endParaRPr lang="en-US" altLang="en-US" sz="1300" b="0">
              <a:solidFill>
                <a:schemeClr val="bg1"/>
              </a:solidFill>
            </a:endParaRPr>
          </a:p>
        </p:txBody>
      </p:sp>
      <p:sp>
        <p:nvSpPr>
          <p:cNvPr id="93187" name="Rectangle 2"/>
          <p:cNvSpPr>
            <a:spLocks noGrp="1" noRot="1" noChangeAspect="1" noChangeArrowheads="1" noTextEdit="1"/>
          </p:cNvSpPr>
          <p:nvPr>
            <p:ph type="sldImg"/>
          </p:nvPr>
        </p:nvSpPr>
        <p:spPr>
          <a:xfrm>
            <a:off x="1177925" y="695325"/>
            <a:ext cx="4624388" cy="3468688"/>
          </a:xfrm>
          <a:ln/>
        </p:spPr>
      </p:sp>
      <p:sp>
        <p:nvSpPr>
          <p:cNvPr id="93188" name="Rectangle 3"/>
          <p:cNvSpPr>
            <a:spLocks noGrp="1" noChangeArrowheads="1"/>
          </p:cNvSpPr>
          <p:nvPr>
            <p:ph type="body" idx="1"/>
          </p:nvPr>
        </p:nvSpPr>
        <p:spPr>
          <a:xfrm>
            <a:off x="909638" y="4395788"/>
            <a:ext cx="5160962" cy="424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216965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spcBef>
                <a:spcPct val="50000"/>
              </a:spcBef>
              <a:defRPr sz="1200" b="1">
                <a:solidFill>
                  <a:srgbClr val="FFFF00"/>
                </a:solidFill>
                <a:latin typeface="Arial" panose="020B0604020202020204" pitchFamily="34" charset="0"/>
              </a:defRPr>
            </a:lvl1pPr>
            <a:lvl2pPr marL="742950" indent="-285750" algn="ctr" defTabSz="931863" eaLnBrk="0" hangingPunct="0">
              <a:spcBef>
                <a:spcPct val="50000"/>
              </a:spcBef>
              <a:defRPr sz="1200" b="1">
                <a:solidFill>
                  <a:srgbClr val="FFFF00"/>
                </a:solidFill>
                <a:latin typeface="Arial" panose="020B0604020202020204" pitchFamily="34" charset="0"/>
              </a:defRPr>
            </a:lvl2pPr>
            <a:lvl3pPr marL="1143000" indent="-228600" algn="ctr" defTabSz="931863" eaLnBrk="0" hangingPunct="0">
              <a:spcBef>
                <a:spcPct val="50000"/>
              </a:spcBef>
              <a:defRPr sz="1200" b="1">
                <a:solidFill>
                  <a:srgbClr val="FFFF00"/>
                </a:solidFill>
                <a:latin typeface="Arial" panose="020B0604020202020204" pitchFamily="34" charset="0"/>
              </a:defRPr>
            </a:lvl3pPr>
            <a:lvl4pPr marL="1600200" indent="-228600" algn="ctr" defTabSz="931863" eaLnBrk="0" hangingPunct="0">
              <a:spcBef>
                <a:spcPct val="50000"/>
              </a:spcBef>
              <a:defRPr sz="1200" b="1">
                <a:solidFill>
                  <a:srgbClr val="FFFF00"/>
                </a:solidFill>
                <a:latin typeface="Arial" panose="020B0604020202020204" pitchFamily="34" charset="0"/>
              </a:defRPr>
            </a:lvl4pPr>
            <a:lvl5pPr marL="2057400" indent="-228600" algn="ctr" defTabSz="931863" eaLnBrk="0" hangingPunct="0">
              <a:spcBef>
                <a:spcPct val="50000"/>
              </a:spcBef>
              <a:defRPr sz="1200" b="1">
                <a:solidFill>
                  <a:srgbClr val="FFFF00"/>
                </a:solidFill>
                <a:latin typeface="Arial" panose="020B0604020202020204" pitchFamily="34" charset="0"/>
              </a:defRPr>
            </a:lvl5pPr>
            <a:lvl6pPr marL="2514600" indent="-228600" algn="ctr" defTabSz="931863"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defTabSz="931863"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defTabSz="931863"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defTabSz="931863" eaLnBrk="0" fontAlgn="base" hangingPunct="0">
              <a:spcBef>
                <a:spcPct val="50000"/>
              </a:spcBef>
              <a:spcAft>
                <a:spcPct val="0"/>
              </a:spcAft>
              <a:defRPr sz="1200" b="1">
                <a:solidFill>
                  <a:srgbClr val="FFFF00"/>
                </a:solidFill>
                <a:latin typeface="Arial" panose="020B0604020202020204" pitchFamily="34" charset="0"/>
              </a:defRPr>
            </a:lvl9pPr>
          </a:lstStyle>
          <a:p>
            <a:pPr algn="r" eaLnBrk="1" hangingPunct="1">
              <a:spcBef>
                <a:spcPct val="0"/>
              </a:spcBef>
            </a:pPr>
            <a:fld id="{0A3C3104-BEE8-46D0-B1EB-C472A29F95BD}" type="slidenum">
              <a:rPr lang="en-US" altLang="en-US" sz="1300" b="0">
                <a:solidFill>
                  <a:schemeClr val="bg1"/>
                </a:solidFill>
              </a:rPr>
              <a:pPr algn="r" eaLnBrk="1" hangingPunct="1">
                <a:spcBef>
                  <a:spcPct val="0"/>
                </a:spcBef>
              </a:pPr>
              <a:t>36</a:t>
            </a:fld>
            <a:endParaRPr lang="en-US" altLang="en-US" sz="1300" b="0">
              <a:solidFill>
                <a:schemeClr val="bg1"/>
              </a:solidFill>
            </a:endParaRPr>
          </a:p>
        </p:txBody>
      </p:sp>
      <p:sp>
        <p:nvSpPr>
          <p:cNvPr id="94211" name="Rectangle 2"/>
          <p:cNvSpPr>
            <a:spLocks noGrp="1" noRot="1" noChangeAspect="1" noChangeArrowheads="1" noTextEdit="1"/>
          </p:cNvSpPr>
          <p:nvPr>
            <p:ph type="sldImg"/>
          </p:nvPr>
        </p:nvSpPr>
        <p:spPr>
          <a:xfrm>
            <a:off x="1177925" y="695325"/>
            <a:ext cx="4624388" cy="3468688"/>
          </a:xfrm>
          <a:ln/>
        </p:spPr>
      </p:sp>
      <p:sp>
        <p:nvSpPr>
          <p:cNvPr id="94212" name="Rectangle 3"/>
          <p:cNvSpPr>
            <a:spLocks noGrp="1" noChangeArrowheads="1"/>
          </p:cNvSpPr>
          <p:nvPr>
            <p:ph type="body" idx="1"/>
          </p:nvPr>
        </p:nvSpPr>
        <p:spPr>
          <a:xfrm>
            <a:off x="909638" y="4395788"/>
            <a:ext cx="5160962" cy="424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711164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spcBef>
                <a:spcPct val="50000"/>
              </a:spcBef>
              <a:defRPr sz="1200" b="1">
                <a:solidFill>
                  <a:srgbClr val="FFFF00"/>
                </a:solidFill>
                <a:latin typeface="Arial" panose="020B0604020202020204" pitchFamily="34" charset="0"/>
              </a:defRPr>
            </a:lvl1pPr>
            <a:lvl2pPr marL="742950" indent="-285750" algn="ctr" defTabSz="931863" eaLnBrk="0" hangingPunct="0">
              <a:spcBef>
                <a:spcPct val="50000"/>
              </a:spcBef>
              <a:defRPr sz="1200" b="1">
                <a:solidFill>
                  <a:srgbClr val="FFFF00"/>
                </a:solidFill>
                <a:latin typeface="Arial" panose="020B0604020202020204" pitchFamily="34" charset="0"/>
              </a:defRPr>
            </a:lvl2pPr>
            <a:lvl3pPr marL="1143000" indent="-228600" algn="ctr" defTabSz="931863" eaLnBrk="0" hangingPunct="0">
              <a:spcBef>
                <a:spcPct val="50000"/>
              </a:spcBef>
              <a:defRPr sz="1200" b="1">
                <a:solidFill>
                  <a:srgbClr val="FFFF00"/>
                </a:solidFill>
                <a:latin typeface="Arial" panose="020B0604020202020204" pitchFamily="34" charset="0"/>
              </a:defRPr>
            </a:lvl3pPr>
            <a:lvl4pPr marL="1600200" indent="-228600" algn="ctr" defTabSz="931863" eaLnBrk="0" hangingPunct="0">
              <a:spcBef>
                <a:spcPct val="50000"/>
              </a:spcBef>
              <a:defRPr sz="1200" b="1">
                <a:solidFill>
                  <a:srgbClr val="FFFF00"/>
                </a:solidFill>
                <a:latin typeface="Arial" panose="020B0604020202020204" pitchFamily="34" charset="0"/>
              </a:defRPr>
            </a:lvl4pPr>
            <a:lvl5pPr marL="2057400" indent="-228600" algn="ctr" defTabSz="931863" eaLnBrk="0" hangingPunct="0">
              <a:spcBef>
                <a:spcPct val="50000"/>
              </a:spcBef>
              <a:defRPr sz="1200" b="1">
                <a:solidFill>
                  <a:srgbClr val="FFFF00"/>
                </a:solidFill>
                <a:latin typeface="Arial" panose="020B0604020202020204" pitchFamily="34" charset="0"/>
              </a:defRPr>
            </a:lvl5pPr>
            <a:lvl6pPr marL="2514600" indent="-228600" algn="ctr" defTabSz="931863"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defTabSz="931863"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defTabSz="931863"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defTabSz="931863" eaLnBrk="0" fontAlgn="base" hangingPunct="0">
              <a:spcBef>
                <a:spcPct val="50000"/>
              </a:spcBef>
              <a:spcAft>
                <a:spcPct val="0"/>
              </a:spcAft>
              <a:defRPr sz="1200" b="1">
                <a:solidFill>
                  <a:srgbClr val="FFFF00"/>
                </a:solidFill>
                <a:latin typeface="Arial" panose="020B0604020202020204" pitchFamily="34" charset="0"/>
              </a:defRPr>
            </a:lvl9pPr>
          </a:lstStyle>
          <a:p>
            <a:pPr algn="r" eaLnBrk="1" hangingPunct="1">
              <a:spcBef>
                <a:spcPct val="0"/>
              </a:spcBef>
            </a:pPr>
            <a:fld id="{B9EC286F-3417-4B38-A69B-A405A4730D03}" type="slidenum">
              <a:rPr lang="en-US" altLang="en-US" sz="1300" b="0">
                <a:solidFill>
                  <a:schemeClr val="bg1"/>
                </a:solidFill>
              </a:rPr>
              <a:pPr algn="r" eaLnBrk="1" hangingPunct="1">
                <a:spcBef>
                  <a:spcPct val="0"/>
                </a:spcBef>
              </a:pPr>
              <a:t>37</a:t>
            </a:fld>
            <a:endParaRPr lang="en-US" altLang="en-US" sz="1300" b="0">
              <a:solidFill>
                <a:schemeClr val="bg1"/>
              </a:solidFill>
            </a:endParaRPr>
          </a:p>
        </p:txBody>
      </p:sp>
      <p:sp>
        <p:nvSpPr>
          <p:cNvPr id="95235" name="Rectangle 2"/>
          <p:cNvSpPr>
            <a:spLocks noGrp="1" noRot="1" noChangeAspect="1" noChangeArrowheads="1" noTextEdit="1"/>
          </p:cNvSpPr>
          <p:nvPr>
            <p:ph type="sldImg"/>
          </p:nvPr>
        </p:nvSpPr>
        <p:spPr>
          <a:xfrm>
            <a:off x="1177925" y="695325"/>
            <a:ext cx="4624388" cy="3468688"/>
          </a:xfrm>
          <a:ln/>
        </p:spPr>
      </p:sp>
      <p:sp>
        <p:nvSpPr>
          <p:cNvPr id="95236" name="Rectangle 3"/>
          <p:cNvSpPr>
            <a:spLocks noGrp="1" noChangeArrowheads="1"/>
          </p:cNvSpPr>
          <p:nvPr>
            <p:ph type="body" idx="1"/>
          </p:nvPr>
        </p:nvSpPr>
        <p:spPr>
          <a:xfrm>
            <a:off x="909638" y="4395788"/>
            <a:ext cx="5160962" cy="424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898039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spcBef>
                <a:spcPct val="50000"/>
              </a:spcBef>
              <a:defRPr sz="1200" b="1">
                <a:solidFill>
                  <a:srgbClr val="FFFF00"/>
                </a:solidFill>
                <a:latin typeface="Arial" panose="020B0604020202020204" pitchFamily="34" charset="0"/>
              </a:defRPr>
            </a:lvl1pPr>
            <a:lvl2pPr marL="742950" indent="-285750" algn="ctr" defTabSz="931863" eaLnBrk="0" hangingPunct="0">
              <a:spcBef>
                <a:spcPct val="50000"/>
              </a:spcBef>
              <a:defRPr sz="1200" b="1">
                <a:solidFill>
                  <a:srgbClr val="FFFF00"/>
                </a:solidFill>
                <a:latin typeface="Arial" panose="020B0604020202020204" pitchFamily="34" charset="0"/>
              </a:defRPr>
            </a:lvl2pPr>
            <a:lvl3pPr marL="1143000" indent="-228600" algn="ctr" defTabSz="931863" eaLnBrk="0" hangingPunct="0">
              <a:spcBef>
                <a:spcPct val="50000"/>
              </a:spcBef>
              <a:defRPr sz="1200" b="1">
                <a:solidFill>
                  <a:srgbClr val="FFFF00"/>
                </a:solidFill>
                <a:latin typeface="Arial" panose="020B0604020202020204" pitchFamily="34" charset="0"/>
              </a:defRPr>
            </a:lvl3pPr>
            <a:lvl4pPr marL="1600200" indent="-228600" algn="ctr" defTabSz="931863" eaLnBrk="0" hangingPunct="0">
              <a:spcBef>
                <a:spcPct val="50000"/>
              </a:spcBef>
              <a:defRPr sz="1200" b="1">
                <a:solidFill>
                  <a:srgbClr val="FFFF00"/>
                </a:solidFill>
                <a:latin typeface="Arial" panose="020B0604020202020204" pitchFamily="34" charset="0"/>
              </a:defRPr>
            </a:lvl4pPr>
            <a:lvl5pPr marL="2057400" indent="-228600" algn="ctr" defTabSz="931863" eaLnBrk="0" hangingPunct="0">
              <a:spcBef>
                <a:spcPct val="50000"/>
              </a:spcBef>
              <a:defRPr sz="1200" b="1">
                <a:solidFill>
                  <a:srgbClr val="FFFF00"/>
                </a:solidFill>
                <a:latin typeface="Arial" panose="020B0604020202020204" pitchFamily="34" charset="0"/>
              </a:defRPr>
            </a:lvl5pPr>
            <a:lvl6pPr marL="2514600" indent="-228600" algn="ctr" defTabSz="931863"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defTabSz="931863"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defTabSz="931863"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defTabSz="931863" eaLnBrk="0" fontAlgn="base" hangingPunct="0">
              <a:spcBef>
                <a:spcPct val="50000"/>
              </a:spcBef>
              <a:spcAft>
                <a:spcPct val="0"/>
              </a:spcAft>
              <a:defRPr sz="1200" b="1">
                <a:solidFill>
                  <a:srgbClr val="FFFF00"/>
                </a:solidFill>
                <a:latin typeface="Arial" panose="020B0604020202020204" pitchFamily="34" charset="0"/>
              </a:defRPr>
            </a:lvl9pPr>
          </a:lstStyle>
          <a:p>
            <a:pPr algn="r" eaLnBrk="1" hangingPunct="1">
              <a:spcBef>
                <a:spcPct val="0"/>
              </a:spcBef>
            </a:pPr>
            <a:fld id="{FAF0BDE4-BD90-4E91-AF9A-47159AF20B43}" type="slidenum">
              <a:rPr lang="en-US" altLang="en-US" sz="1300" b="0">
                <a:solidFill>
                  <a:schemeClr val="bg1"/>
                </a:solidFill>
              </a:rPr>
              <a:pPr algn="r" eaLnBrk="1" hangingPunct="1">
                <a:spcBef>
                  <a:spcPct val="0"/>
                </a:spcBef>
              </a:pPr>
              <a:t>38</a:t>
            </a:fld>
            <a:endParaRPr lang="en-US" altLang="en-US" sz="1300" b="0">
              <a:solidFill>
                <a:schemeClr val="bg1"/>
              </a:solidFill>
            </a:endParaRPr>
          </a:p>
        </p:txBody>
      </p:sp>
      <p:sp>
        <p:nvSpPr>
          <p:cNvPr id="96259" name="Rectangle 2"/>
          <p:cNvSpPr>
            <a:spLocks noGrp="1" noRot="1" noChangeAspect="1" noChangeArrowheads="1" noTextEdit="1"/>
          </p:cNvSpPr>
          <p:nvPr>
            <p:ph type="sldImg"/>
          </p:nvPr>
        </p:nvSpPr>
        <p:spPr>
          <a:xfrm>
            <a:off x="1177925" y="695325"/>
            <a:ext cx="4624388" cy="3468688"/>
          </a:xfrm>
          <a:ln/>
        </p:spPr>
      </p:sp>
      <p:sp>
        <p:nvSpPr>
          <p:cNvPr id="96260" name="Rectangle 3"/>
          <p:cNvSpPr>
            <a:spLocks noGrp="1" noChangeArrowheads="1"/>
          </p:cNvSpPr>
          <p:nvPr>
            <p:ph type="body" idx="1"/>
          </p:nvPr>
        </p:nvSpPr>
        <p:spPr>
          <a:xfrm>
            <a:off x="909638" y="4395788"/>
            <a:ext cx="5160962" cy="424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208584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752AF0C-75E1-4A9C-98FD-1141052C118A}" type="slidenum">
              <a:rPr lang="en-US">
                <a:solidFill>
                  <a:prstClr val="black"/>
                </a:solidFill>
              </a:rPr>
              <a:pPr>
                <a:defRPr/>
              </a:pPr>
              <a:t>39</a:t>
            </a:fld>
            <a:endParaRPr lang="en-US">
              <a:solidFill>
                <a:prstClr val="black"/>
              </a:solidFill>
            </a:endParaRPr>
          </a:p>
        </p:txBody>
      </p:sp>
      <p:sp>
        <p:nvSpPr>
          <p:cNvPr id="655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55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dirty="0"/>
              <a:t>Amazon Go! https://www.amazon.com/b?ie=UTF8&amp;node=16008589011</a:t>
            </a:r>
          </a:p>
          <a:p>
            <a:pPr eaLnBrk="1" hangingPunct="1"/>
            <a:r>
              <a:rPr lang="en-US" dirty="0"/>
              <a:t>Ask – so how does it work?</a:t>
            </a:r>
          </a:p>
          <a:p>
            <a:pPr eaLnBrk="1" hangingPunct="1"/>
            <a:endParaRPr lang="en-US" dirty="0"/>
          </a:p>
          <a:p>
            <a:pPr eaLnBrk="1" hangingPunct="1"/>
            <a:r>
              <a:rPr lang="en-US" dirty="0"/>
              <a:t>Think Pair Share!!!</a:t>
            </a:r>
          </a:p>
        </p:txBody>
      </p:sp>
    </p:spTree>
    <p:extLst>
      <p:ext uri="{BB962C8B-B14F-4D97-AF65-F5344CB8AC3E}">
        <p14:creationId xmlns:p14="http://schemas.microsoft.com/office/powerpoint/2010/main" val="2585113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spcBef>
                <a:spcPct val="50000"/>
              </a:spcBef>
              <a:defRPr sz="1200" b="1">
                <a:solidFill>
                  <a:srgbClr val="FFFF00"/>
                </a:solidFill>
                <a:latin typeface="Arial" panose="020B0604020202020204" pitchFamily="34" charset="0"/>
              </a:defRPr>
            </a:lvl1pPr>
            <a:lvl2pPr marL="742950" indent="-285750" algn="ctr" defTabSz="931863" eaLnBrk="0" hangingPunct="0">
              <a:spcBef>
                <a:spcPct val="50000"/>
              </a:spcBef>
              <a:defRPr sz="1200" b="1">
                <a:solidFill>
                  <a:srgbClr val="FFFF00"/>
                </a:solidFill>
                <a:latin typeface="Arial" panose="020B0604020202020204" pitchFamily="34" charset="0"/>
              </a:defRPr>
            </a:lvl2pPr>
            <a:lvl3pPr marL="1143000" indent="-228600" algn="ctr" defTabSz="931863" eaLnBrk="0" hangingPunct="0">
              <a:spcBef>
                <a:spcPct val="50000"/>
              </a:spcBef>
              <a:defRPr sz="1200" b="1">
                <a:solidFill>
                  <a:srgbClr val="FFFF00"/>
                </a:solidFill>
                <a:latin typeface="Arial" panose="020B0604020202020204" pitchFamily="34" charset="0"/>
              </a:defRPr>
            </a:lvl3pPr>
            <a:lvl4pPr marL="1600200" indent="-228600" algn="ctr" defTabSz="931863" eaLnBrk="0" hangingPunct="0">
              <a:spcBef>
                <a:spcPct val="50000"/>
              </a:spcBef>
              <a:defRPr sz="1200" b="1">
                <a:solidFill>
                  <a:srgbClr val="FFFF00"/>
                </a:solidFill>
                <a:latin typeface="Arial" panose="020B0604020202020204" pitchFamily="34" charset="0"/>
              </a:defRPr>
            </a:lvl4pPr>
            <a:lvl5pPr marL="2057400" indent="-228600" algn="ctr" defTabSz="931863" eaLnBrk="0" hangingPunct="0">
              <a:spcBef>
                <a:spcPct val="50000"/>
              </a:spcBef>
              <a:defRPr sz="1200" b="1">
                <a:solidFill>
                  <a:srgbClr val="FFFF00"/>
                </a:solidFill>
                <a:latin typeface="Arial" panose="020B0604020202020204" pitchFamily="34" charset="0"/>
              </a:defRPr>
            </a:lvl5pPr>
            <a:lvl6pPr marL="2514600" indent="-228600" algn="ctr" defTabSz="931863"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defTabSz="931863"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defTabSz="931863"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defTabSz="931863" eaLnBrk="0" fontAlgn="base" hangingPunct="0">
              <a:spcBef>
                <a:spcPct val="50000"/>
              </a:spcBef>
              <a:spcAft>
                <a:spcPct val="0"/>
              </a:spcAft>
              <a:defRPr sz="1200" b="1">
                <a:solidFill>
                  <a:srgbClr val="FFFF00"/>
                </a:solidFill>
                <a:latin typeface="Arial" panose="020B0604020202020204" pitchFamily="34" charset="0"/>
              </a:defRPr>
            </a:lvl9pPr>
          </a:lstStyle>
          <a:p>
            <a:pPr algn="r" eaLnBrk="1" hangingPunct="1">
              <a:spcBef>
                <a:spcPct val="0"/>
              </a:spcBef>
            </a:pPr>
            <a:fld id="{789DCECB-0BD4-4CC6-AE10-25A7869D3A16}" type="slidenum">
              <a:rPr lang="en-US" altLang="en-US" sz="1300" b="0">
                <a:solidFill>
                  <a:schemeClr val="bg1"/>
                </a:solidFill>
              </a:rPr>
              <a:pPr algn="r" eaLnBrk="1" hangingPunct="1">
                <a:spcBef>
                  <a:spcPct val="0"/>
                </a:spcBef>
              </a:pPr>
              <a:t>40</a:t>
            </a:fld>
            <a:endParaRPr lang="en-US" altLang="en-US" sz="1300" b="0">
              <a:solidFill>
                <a:schemeClr val="bg1"/>
              </a:solidFill>
            </a:endParaRPr>
          </a:p>
        </p:txBody>
      </p:sp>
      <p:sp>
        <p:nvSpPr>
          <p:cNvPr id="97283" name="Rectangle 2"/>
          <p:cNvSpPr>
            <a:spLocks noGrp="1" noRot="1" noChangeAspect="1" noChangeArrowheads="1" noTextEdit="1"/>
          </p:cNvSpPr>
          <p:nvPr>
            <p:ph type="sldImg"/>
          </p:nvPr>
        </p:nvSpPr>
        <p:spPr>
          <a:xfrm>
            <a:off x="1177925" y="695325"/>
            <a:ext cx="4624388" cy="3468688"/>
          </a:xfrm>
          <a:ln/>
        </p:spPr>
      </p:sp>
      <p:sp>
        <p:nvSpPr>
          <p:cNvPr id="97284" name="Rectangle 3"/>
          <p:cNvSpPr>
            <a:spLocks noGrp="1" noChangeArrowheads="1"/>
          </p:cNvSpPr>
          <p:nvPr>
            <p:ph type="body" idx="1"/>
          </p:nvPr>
        </p:nvSpPr>
        <p:spPr>
          <a:xfrm>
            <a:off x="909638" y="4395788"/>
            <a:ext cx="5160962" cy="424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50151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spcBef>
                <a:spcPct val="50000"/>
              </a:spcBef>
              <a:defRPr sz="1200" b="1">
                <a:solidFill>
                  <a:srgbClr val="FFFF00"/>
                </a:solidFill>
                <a:latin typeface="Arial" panose="020B0604020202020204" pitchFamily="34" charset="0"/>
              </a:defRPr>
            </a:lvl1pPr>
            <a:lvl2pPr marL="742950" indent="-285750" algn="ctr" defTabSz="931863" eaLnBrk="0" hangingPunct="0">
              <a:spcBef>
                <a:spcPct val="50000"/>
              </a:spcBef>
              <a:defRPr sz="1200" b="1">
                <a:solidFill>
                  <a:srgbClr val="FFFF00"/>
                </a:solidFill>
                <a:latin typeface="Arial" panose="020B0604020202020204" pitchFamily="34" charset="0"/>
              </a:defRPr>
            </a:lvl2pPr>
            <a:lvl3pPr marL="1143000" indent="-228600" algn="ctr" defTabSz="931863" eaLnBrk="0" hangingPunct="0">
              <a:spcBef>
                <a:spcPct val="50000"/>
              </a:spcBef>
              <a:defRPr sz="1200" b="1">
                <a:solidFill>
                  <a:srgbClr val="FFFF00"/>
                </a:solidFill>
                <a:latin typeface="Arial" panose="020B0604020202020204" pitchFamily="34" charset="0"/>
              </a:defRPr>
            </a:lvl3pPr>
            <a:lvl4pPr marL="1600200" indent="-228600" algn="ctr" defTabSz="931863" eaLnBrk="0" hangingPunct="0">
              <a:spcBef>
                <a:spcPct val="50000"/>
              </a:spcBef>
              <a:defRPr sz="1200" b="1">
                <a:solidFill>
                  <a:srgbClr val="FFFF00"/>
                </a:solidFill>
                <a:latin typeface="Arial" panose="020B0604020202020204" pitchFamily="34" charset="0"/>
              </a:defRPr>
            </a:lvl4pPr>
            <a:lvl5pPr marL="2057400" indent="-228600" algn="ctr" defTabSz="931863" eaLnBrk="0" hangingPunct="0">
              <a:spcBef>
                <a:spcPct val="50000"/>
              </a:spcBef>
              <a:defRPr sz="1200" b="1">
                <a:solidFill>
                  <a:srgbClr val="FFFF00"/>
                </a:solidFill>
                <a:latin typeface="Arial" panose="020B0604020202020204" pitchFamily="34" charset="0"/>
              </a:defRPr>
            </a:lvl5pPr>
            <a:lvl6pPr marL="2514600" indent="-228600" algn="ctr" defTabSz="931863"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defTabSz="931863"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defTabSz="931863"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defTabSz="931863" eaLnBrk="0" fontAlgn="base" hangingPunct="0">
              <a:spcBef>
                <a:spcPct val="50000"/>
              </a:spcBef>
              <a:spcAft>
                <a:spcPct val="0"/>
              </a:spcAft>
              <a:defRPr sz="1200" b="1">
                <a:solidFill>
                  <a:srgbClr val="FFFF00"/>
                </a:solidFill>
                <a:latin typeface="Arial" panose="020B0604020202020204" pitchFamily="34" charset="0"/>
              </a:defRPr>
            </a:lvl9pPr>
          </a:lstStyle>
          <a:p>
            <a:pPr algn="r" eaLnBrk="1" hangingPunct="1">
              <a:spcBef>
                <a:spcPct val="0"/>
              </a:spcBef>
            </a:pPr>
            <a:fld id="{9722E137-083B-4F1D-B949-8F4CFD42E29E}" type="slidenum">
              <a:rPr lang="en-US" altLang="en-US" sz="1300" b="0">
                <a:solidFill>
                  <a:schemeClr val="bg1"/>
                </a:solidFill>
              </a:rPr>
              <a:pPr algn="r" eaLnBrk="1" hangingPunct="1">
                <a:spcBef>
                  <a:spcPct val="0"/>
                </a:spcBef>
              </a:pPr>
              <a:t>44</a:t>
            </a:fld>
            <a:endParaRPr lang="en-US" altLang="en-US" sz="1300" b="0">
              <a:solidFill>
                <a:schemeClr val="bg1"/>
              </a:solidFill>
            </a:endParaRPr>
          </a:p>
        </p:txBody>
      </p:sp>
      <p:sp>
        <p:nvSpPr>
          <p:cNvPr id="99331" name="Rectangle 2"/>
          <p:cNvSpPr>
            <a:spLocks noGrp="1" noRot="1" noChangeAspect="1" noChangeArrowheads="1" noTextEdit="1"/>
          </p:cNvSpPr>
          <p:nvPr>
            <p:ph type="sldImg"/>
          </p:nvPr>
        </p:nvSpPr>
        <p:spPr>
          <a:xfrm>
            <a:off x="1177925" y="695325"/>
            <a:ext cx="4624388" cy="3468688"/>
          </a:xfrm>
          <a:ln/>
        </p:spPr>
      </p:sp>
      <p:sp>
        <p:nvSpPr>
          <p:cNvPr id="99332" name="Rectangle 3"/>
          <p:cNvSpPr>
            <a:spLocks noGrp="1" noChangeArrowheads="1"/>
          </p:cNvSpPr>
          <p:nvPr>
            <p:ph type="body" idx="1"/>
          </p:nvPr>
        </p:nvSpPr>
        <p:spPr>
          <a:xfrm>
            <a:off x="909638" y="4395788"/>
            <a:ext cx="5160962" cy="424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322579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spcBef>
                <a:spcPct val="50000"/>
              </a:spcBef>
              <a:defRPr sz="1200" b="1">
                <a:solidFill>
                  <a:srgbClr val="FFFF00"/>
                </a:solidFill>
                <a:latin typeface="Arial" panose="020B0604020202020204" pitchFamily="34" charset="0"/>
              </a:defRPr>
            </a:lvl1pPr>
            <a:lvl2pPr marL="742950" indent="-285750" algn="ctr" defTabSz="931863" eaLnBrk="0" hangingPunct="0">
              <a:spcBef>
                <a:spcPct val="50000"/>
              </a:spcBef>
              <a:defRPr sz="1200" b="1">
                <a:solidFill>
                  <a:srgbClr val="FFFF00"/>
                </a:solidFill>
                <a:latin typeface="Arial" panose="020B0604020202020204" pitchFamily="34" charset="0"/>
              </a:defRPr>
            </a:lvl2pPr>
            <a:lvl3pPr marL="1143000" indent="-228600" algn="ctr" defTabSz="931863" eaLnBrk="0" hangingPunct="0">
              <a:spcBef>
                <a:spcPct val="50000"/>
              </a:spcBef>
              <a:defRPr sz="1200" b="1">
                <a:solidFill>
                  <a:srgbClr val="FFFF00"/>
                </a:solidFill>
                <a:latin typeface="Arial" panose="020B0604020202020204" pitchFamily="34" charset="0"/>
              </a:defRPr>
            </a:lvl3pPr>
            <a:lvl4pPr marL="1600200" indent="-228600" algn="ctr" defTabSz="931863" eaLnBrk="0" hangingPunct="0">
              <a:spcBef>
                <a:spcPct val="50000"/>
              </a:spcBef>
              <a:defRPr sz="1200" b="1">
                <a:solidFill>
                  <a:srgbClr val="FFFF00"/>
                </a:solidFill>
                <a:latin typeface="Arial" panose="020B0604020202020204" pitchFamily="34" charset="0"/>
              </a:defRPr>
            </a:lvl4pPr>
            <a:lvl5pPr marL="2057400" indent="-228600" algn="ctr" defTabSz="931863" eaLnBrk="0" hangingPunct="0">
              <a:spcBef>
                <a:spcPct val="50000"/>
              </a:spcBef>
              <a:defRPr sz="1200" b="1">
                <a:solidFill>
                  <a:srgbClr val="FFFF00"/>
                </a:solidFill>
                <a:latin typeface="Arial" panose="020B0604020202020204" pitchFamily="34" charset="0"/>
              </a:defRPr>
            </a:lvl5pPr>
            <a:lvl6pPr marL="2514600" indent="-228600" algn="ctr" defTabSz="931863"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defTabSz="931863"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defTabSz="931863"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defTabSz="931863" eaLnBrk="0" fontAlgn="base" hangingPunct="0">
              <a:spcBef>
                <a:spcPct val="50000"/>
              </a:spcBef>
              <a:spcAft>
                <a:spcPct val="0"/>
              </a:spcAft>
              <a:defRPr sz="1200" b="1">
                <a:solidFill>
                  <a:srgbClr val="FFFF00"/>
                </a:solidFill>
                <a:latin typeface="Arial" panose="020B0604020202020204" pitchFamily="34" charset="0"/>
              </a:defRPr>
            </a:lvl9pPr>
          </a:lstStyle>
          <a:p>
            <a:pPr algn="r" eaLnBrk="1" hangingPunct="1">
              <a:spcBef>
                <a:spcPct val="0"/>
              </a:spcBef>
            </a:pPr>
            <a:fld id="{CD67AA13-E242-4E9A-8861-63D33D0C2908}" type="slidenum">
              <a:rPr lang="en-US" altLang="en-US" sz="1300" b="0">
                <a:solidFill>
                  <a:schemeClr val="bg1"/>
                </a:solidFill>
              </a:rPr>
              <a:pPr algn="r" eaLnBrk="1" hangingPunct="1">
                <a:spcBef>
                  <a:spcPct val="0"/>
                </a:spcBef>
              </a:pPr>
              <a:t>45</a:t>
            </a:fld>
            <a:endParaRPr lang="en-US" altLang="en-US" sz="1300" b="0">
              <a:solidFill>
                <a:schemeClr val="bg1"/>
              </a:solidFill>
            </a:endParaRPr>
          </a:p>
        </p:txBody>
      </p:sp>
      <p:sp>
        <p:nvSpPr>
          <p:cNvPr id="100355" name="Rectangle 2"/>
          <p:cNvSpPr>
            <a:spLocks noGrp="1" noRot="1" noChangeAspect="1" noChangeArrowheads="1" noTextEdit="1"/>
          </p:cNvSpPr>
          <p:nvPr>
            <p:ph type="sldImg"/>
          </p:nvPr>
        </p:nvSpPr>
        <p:spPr>
          <a:xfrm>
            <a:off x="1177925" y="695325"/>
            <a:ext cx="4624388" cy="3468688"/>
          </a:xfrm>
          <a:ln/>
        </p:spPr>
      </p:sp>
      <p:sp>
        <p:nvSpPr>
          <p:cNvPr id="100356" name="Rectangle 3"/>
          <p:cNvSpPr>
            <a:spLocks noGrp="1" noChangeArrowheads="1"/>
          </p:cNvSpPr>
          <p:nvPr>
            <p:ph type="body" idx="1"/>
          </p:nvPr>
        </p:nvSpPr>
        <p:spPr>
          <a:xfrm>
            <a:off x="909638" y="4395788"/>
            <a:ext cx="5160962" cy="424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767680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spcBef>
                <a:spcPct val="50000"/>
              </a:spcBef>
              <a:defRPr sz="1200" b="1">
                <a:solidFill>
                  <a:srgbClr val="FFFF00"/>
                </a:solidFill>
                <a:latin typeface="Arial" panose="020B0604020202020204" pitchFamily="34" charset="0"/>
              </a:defRPr>
            </a:lvl1pPr>
            <a:lvl2pPr marL="742950" indent="-285750" algn="ctr" defTabSz="931863" eaLnBrk="0" hangingPunct="0">
              <a:spcBef>
                <a:spcPct val="50000"/>
              </a:spcBef>
              <a:defRPr sz="1200" b="1">
                <a:solidFill>
                  <a:srgbClr val="FFFF00"/>
                </a:solidFill>
                <a:latin typeface="Arial" panose="020B0604020202020204" pitchFamily="34" charset="0"/>
              </a:defRPr>
            </a:lvl2pPr>
            <a:lvl3pPr marL="1143000" indent="-228600" algn="ctr" defTabSz="931863" eaLnBrk="0" hangingPunct="0">
              <a:spcBef>
                <a:spcPct val="50000"/>
              </a:spcBef>
              <a:defRPr sz="1200" b="1">
                <a:solidFill>
                  <a:srgbClr val="FFFF00"/>
                </a:solidFill>
                <a:latin typeface="Arial" panose="020B0604020202020204" pitchFamily="34" charset="0"/>
              </a:defRPr>
            </a:lvl3pPr>
            <a:lvl4pPr marL="1600200" indent="-228600" algn="ctr" defTabSz="931863" eaLnBrk="0" hangingPunct="0">
              <a:spcBef>
                <a:spcPct val="50000"/>
              </a:spcBef>
              <a:defRPr sz="1200" b="1">
                <a:solidFill>
                  <a:srgbClr val="FFFF00"/>
                </a:solidFill>
                <a:latin typeface="Arial" panose="020B0604020202020204" pitchFamily="34" charset="0"/>
              </a:defRPr>
            </a:lvl4pPr>
            <a:lvl5pPr marL="2057400" indent="-228600" algn="ctr" defTabSz="931863" eaLnBrk="0" hangingPunct="0">
              <a:spcBef>
                <a:spcPct val="50000"/>
              </a:spcBef>
              <a:defRPr sz="1200" b="1">
                <a:solidFill>
                  <a:srgbClr val="FFFF00"/>
                </a:solidFill>
                <a:latin typeface="Arial" panose="020B0604020202020204" pitchFamily="34" charset="0"/>
              </a:defRPr>
            </a:lvl5pPr>
            <a:lvl6pPr marL="2514600" indent="-228600" algn="ctr" defTabSz="931863"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defTabSz="931863"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defTabSz="931863"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defTabSz="931863" eaLnBrk="0" fontAlgn="base" hangingPunct="0">
              <a:spcBef>
                <a:spcPct val="50000"/>
              </a:spcBef>
              <a:spcAft>
                <a:spcPct val="0"/>
              </a:spcAft>
              <a:defRPr sz="1200" b="1">
                <a:solidFill>
                  <a:srgbClr val="FFFF00"/>
                </a:solidFill>
                <a:latin typeface="Arial" panose="020B0604020202020204" pitchFamily="34" charset="0"/>
              </a:defRPr>
            </a:lvl9pPr>
          </a:lstStyle>
          <a:p>
            <a:pPr algn="r" eaLnBrk="1" hangingPunct="1">
              <a:spcBef>
                <a:spcPct val="0"/>
              </a:spcBef>
            </a:pPr>
            <a:fld id="{A13B6EE4-7AE1-4DF7-B59F-31E558AEED06}" type="slidenum">
              <a:rPr lang="en-US" altLang="en-US" sz="1300" b="0">
                <a:solidFill>
                  <a:schemeClr val="bg1"/>
                </a:solidFill>
              </a:rPr>
              <a:pPr algn="r" eaLnBrk="1" hangingPunct="1">
                <a:spcBef>
                  <a:spcPct val="0"/>
                </a:spcBef>
              </a:pPr>
              <a:t>4</a:t>
            </a:fld>
            <a:endParaRPr lang="en-US" altLang="en-US" sz="1300" b="0">
              <a:solidFill>
                <a:schemeClr val="bg1"/>
              </a:solidFill>
            </a:endParaRPr>
          </a:p>
        </p:txBody>
      </p:sp>
    </p:spTree>
    <p:extLst>
      <p:ext uri="{BB962C8B-B14F-4D97-AF65-F5344CB8AC3E}">
        <p14:creationId xmlns:p14="http://schemas.microsoft.com/office/powerpoint/2010/main" val="14731818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spcBef>
                <a:spcPct val="50000"/>
              </a:spcBef>
              <a:defRPr sz="1200" b="1">
                <a:solidFill>
                  <a:srgbClr val="FFFF00"/>
                </a:solidFill>
                <a:latin typeface="Arial" panose="020B0604020202020204" pitchFamily="34" charset="0"/>
              </a:defRPr>
            </a:lvl1pPr>
            <a:lvl2pPr marL="742950" indent="-285750" algn="ctr" defTabSz="931863" eaLnBrk="0" hangingPunct="0">
              <a:spcBef>
                <a:spcPct val="50000"/>
              </a:spcBef>
              <a:defRPr sz="1200" b="1">
                <a:solidFill>
                  <a:srgbClr val="FFFF00"/>
                </a:solidFill>
                <a:latin typeface="Arial" panose="020B0604020202020204" pitchFamily="34" charset="0"/>
              </a:defRPr>
            </a:lvl2pPr>
            <a:lvl3pPr marL="1143000" indent="-228600" algn="ctr" defTabSz="931863" eaLnBrk="0" hangingPunct="0">
              <a:spcBef>
                <a:spcPct val="50000"/>
              </a:spcBef>
              <a:defRPr sz="1200" b="1">
                <a:solidFill>
                  <a:srgbClr val="FFFF00"/>
                </a:solidFill>
                <a:latin typeface="Arial" panose="020B0604020202020204" pitchFamily="34" charset="0"/>
              </a:defRPr>
            </a:lvl3pPr>
            <a:lvl4pPr marL="1600200" indent="-228600" algn="ctr" defTabSz="931863" eaLnBrk="0" hangingPunct="0">
              <a:spcBef>
                <a:spcPct val="50000"/>
              </a:spcBef>
              <a:defRPr sz="1200" b="1">
                <a:solidFill>
                  <a:srgbClr val="FFFF00"/>
                </a:solidFill>
                <a:latin typeface="Arial" panose="020B0604020202020204" pitchFamily="34" charset="0"/>
              </a:defRPr>
            </a:lvl4pPr>
            <a:lvl5pPr marL="2057400" indent="-228600" algn="ctr" defTabSz="931863" eaLnBrk="0" hangingPunct="0">
              <a:spcBef>
                <a:spcPct val="50000"/>
              </a:spcBef>
              <a:defRPr sz="1200" b="1">
                <a:solidFill>
                  <a:srgbClr val="FFFF00"/>
                </a:solidFill>
                <a:latin typeface="Arial" panose="020B0604020202020204" pitchFamily="34" charset="0"/>
              </a:defRPr>
            </a:lvl5pPr>
            <a:lvl6pPr marL="2514600" indent="-228600" algn="ctr" defTabSz="931863"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defTabSz="931863"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defTabSz="931863"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defTabSz="931863" eaLnBrk="0" fontAlgn="base" hangingPunct="0">
              <a:spcBef>
                <a:spcPct val="50000"/>
              </a:spcBef>
              <a:spcAft>
                <a:spcPct val="0"/>
              </a:spcAft>
              <a:defRPr sz="1200" b="1">
                <a:solidFill>
                  <a:srgbClr val="FFFF00"/>
                </a:solidFill>
                <a:latin typeface="Arial" panose="020B0604020202020204" pitchFamily="34" charset="0"/>
              </a:defRPr>
            </a:lvl9pPr>
          </a:lstStyle>
          <a:p>
            <a:pPr algn="r" eaLnBrk="1" hangingPunct="1">
              <a:spcBef>
                <a:spcPct val="0"/>
              </a:spcBef>
            </a:pPr>
            <a:fld id="{7576EB1E-FDF8-4642-AD18-ED51E1EEB923}" type="slidenum">
              <a:rPr lang="en-US" altLang="en-US" sz="1300" b="0">
                <a:solidFill>
                  <a:schemeClr val="bg1"/>
                </a:solidFill>
              </a:rPr>
              <a:pPr algn="r" eaLnBrk="1" hangingPunct="1">
                <a:spcBef>
                  <a:spcPct val="0"/>
                </a:spcBef>
              </a:pPr>
              <a:t>47</a:t>
            </a:fld>
            <a:endParaRPr lang="en-US" altLang="en-US" sz="1300" b="0">
              <a:solidFill>
                <a:schemeClr val="bg1"/>
              </a:solidFill>
            </a:endParaRPr>
          </a:p>
        </p:txBody>
      </p:sp>
      <p:sp>
        <p:nvSpPr>
          <p:cNvPr id="101379" name="Rectangle 2"/>
          <p:cNvSpPr>
            <a:spLocks noGrp="1" noRot="1" noChangeAspect="1" noChangeArrowheads="1" noTextEdit="1"/>
          </p:cNvSpPr>
          <p:nvPr>
            <p:ph type="sldImg"/>
          </p:nvPr>
        </p:nvSpPr>
        <p:spPr>
          <a:xfrm>
            <a:off x="1177925" y="695325"/>
            <a:ext cx="4624388" cy="3468688"/>
          </a:xfrm>
          <a:ln/>
        </p:spPr>
      </p:sp>
      <p:sp>
        <p:nvSpPr>
          <p:cNvPr id="101380" name="Rectangle 3"/>
          <p:cNvSpPr>
            <a:spLocks noGrp="1" noChangeArrowheads="1"/>
          </p:cNvSpPr>
          <p:nvPr>
            <p:ph type="body" idx="1"/>
          </p:nvPr>
        </p:nvSpPr>
        <p:spPr>
          <a:xfrm>
            <a:off x="909638" y="4395788"/>
            <a:ext cx="5160962" cy="424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177148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spcBef>
                <a:spcPct val="50000"/>
              </a:spcBef>
              <a:defRPr sz="1200" b="1">
                <a:solidFill>
                  <a:srgbClr val="FFFF00"/>
                </a:solidFill>
                <a:latin typeface="Arial" panose="020B0604020202020204" pitchFamily="34" charset="0"/>
              </a:defRPr>
            </a:lvl1pPr>
            <a:lvl2pPr marL="742950" indent="-285750" algn="ctr" defTabSz="931863" eaLnBrk="0" hangingPunct="0">
              <a:spcBef>
                <a:spcPct val="50000"/>
              </a:spcBef>
              <a:defRPr sz="1200" b="1">
                <a:solidFill>
                  <a:srgbClr val="FFFF00"/>
                </a:solidFill>
                <a:latin typeface="Arial" panose="020B0604020202020204" pitchFamily="34" charset="0"/>
              </a:defRPr>
            </a:lvl2pPr>
            <a:lvl3pPr marL="1143000" indent="-228600" algn="ctr" defTabSz="931863" eaLnBrk="0" hangingPunct="0">
              <a:spcBef>
                <a:spcPct val="50000"/>
              </a:spcBef>
              <a:defRPr sz="1200" b="1">
                <a:solidFill>
                  <a:srgbClr val="FFFF00"/>
                </a:solidFill>
                <a:latin typeface="Arial" panose="020B0604020202020204" pitchFamily="34" charset="0"/>
              </a:defRPr>
            </a:lvl3pPr>
            <a:lvl4pPr marL="1600200" indent="-228600" algn="ctr" defTabSz="931863" eaLnBrk="0" hangingPunct="0">
              <a:spcBef>
                <a:spcPct val="50000"/>
              </a:spcBef>
              <a:defRPr sz="1200" b="1">
                <a:solidFill>
                  <a:srgbClr val="FFFF00"/>
                </a:solidFill>
                <a:latin typeface="Arial" panose="020B0604020202020204" pitchFamily="34" charset="0"/>
              </a:defRPr>
            </a:lvl4pPr>
            <a:lvl5pPr marL="2057400" indent="-228600" algn="ctr" defTabSz="931863" eaLnBrk="0" hangingPunct="0">
              <a:spcBef>
                <a:spcPct val="50000"/>
              </a:spcBef>
              <a:defRPr sz="1200" b="1">
                <a:solidFill>
                  <a:srgbClr val="FFFF00"/>
                </a:solidFill>
                <a:latin typeface="Arial" panose="020B0604020202020204" pitchFamily="34" charset="0"/>
              </a:defRPr>
            </a:lvl5pPr>
            <a:lvl6pPr marL="2514600" indent="-228600" algn="ctr" defTabSz="931863"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defTabSz="931863"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defTabSz="931863"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defTabSz="931863" eaLnBrk="0" fontAlgn="base" hangingPunct="0">
              <a:spcBef>
                <a:spcPct val="50000"/>
              </a:spcBef>
              <a:spcAft>
                <a:spcPct val="0"/>
              </a:spcAft>
              <a:defRPr sz="1200" b="1">
                <a:solidFill>
                  <a:srgbClr val="FFFF00"/>
                </a:solidFill>
                <a:latin typeface="Arial" panose="020B0604020202020204" pitchFamily="34" charset="0"/>
              </a:defRPr>
            </a:lvl9pPr>
          </a:lstStyle>
          <a:p>
            <a:pPr algn="r" eaLnBrk="1" hangingPunct="1">
              <a:spcBef>
                <a:spcPct val="0"/>
              </a:spcBef>
            </a:pPr>
            <a:fld id="{2A612DBE-3A79-4BAA-84C0-423D6CC52FD6}" type="slidenum">
              <a:rPr lang="en-US" altLang="en-US" sz="1300" b="0">
                <a:solidFill>
                  <a:schemeClr val="bg1"/>
                </a:solidFill>
              </a:rPr>
              <a:pPr algn="r" eaLnBrk="1" hangingPunct="1">
                <a:spcBef>
                  <a:spcPct val="0"/>
                </a:spcBef>
              </a:pPr>
              <a:t>49</a:t>
            </a:fld>
            <a:endParaRPr lang="en-US" altLang="en-US" sz="1300" b="0">
              <a:solidFill>
                <a:schemeClr val="bg1"/>
              </a:solidFill>
            </a:endParaRPr>
          </a:p>
        </p:txBody>
      </p:sp>
      <p:sp>
        <p:nvSpPr>
          <p:cNvPr id="103427" name="Rectangle 2"/>
          <p:cNvSpPr>
            <a:spLocks noGrp="1" noRot="1" noChangeAspect="1" noChangeArrowheads="1" noTextEdit="1"/>
          </p:cNvSpPr>
          <p:nvPr>
            <p:ph type="sldImg"/>
          </p:nvPr>
        </p:nvSpPr>
        <p:spPr>
          <a:xfrm>
            <a:off x="1177925" y="695325"/>
            <a:ext cx="4624388" cy="3468688"/>
          </a:xfrm>
          <a:ln/>
        </p:spPr>
      </p:sp>
      <p:sp>
        <p:nvSpPr>
          <p:cNvPr id="103428" name="Rectangle 3"/>
          <p:cNvSpPr>
            <a:spLocks noGrp="1" noChangeArrowheads="1"/>
          </p:cNvSpPr>
          <p:nvPr>
            <p:ph type="body" idx="1"/>
          </p:nvPr>
        </p:nvSpPr>
        <p:spPr>
          <a:xfrm>
            <a:off x="909638" y="4395788"/>
            <a:ext cx="5160962" cy="424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9904794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spcBef>
                <a:spcPct val="50000"/>
              </a:spcBef>
              <a:defRPr sz="1200" b="1">
                <a:solidFill>
                  <a:srgbClr val="FFFF00"/>
                </a:solidFill>
                <a:latin typeface="Arial" panose="020B0604020202020204" pitchFamily="34" charset="0"/>
              </a:defRPr>
            </a:lvl1pPr>
            <a:lvl2pPr marL="742950" indent="-285750" algn="ctr" defTabSz="931863" eaLnBrk="0" hangingPunct="0">
              <a:spcBef>
                <a:spcPct val="50000"/>
              </a:spcBef>
              <a:defRPr sz="1200" b="1">
                <a:solidFill>
                  <a:srgbClr val="FFFF00"/>
                </a:solidFill>
                <a:latin typeface="Arial" panose="020B0604020202020204" pitchFamily="34" charset="0"/>
              </a:defRPr>
            </a:lvl2pPr>
            <a:lvl3pPr marL="1143000" indent="-228600" algn="ctr" defTabSz="931863" eaLnBrk="0" hangingPunct="0">
              <a:spcBef>
                <a:spcPct val="50000"/>
              </a:spcBef>
              <a:defRPr sz="1200" b="1">
                <a:solidFill>
                  <a:srgbClr val="FFFF00"/>
                </a:solidFill>
                <a:latin typeface="Arial" panose="020B0604020202020204" pitchFamily="34" charset="0"/>
              </a:defRPr>
            </a:lvl3pPr>
            <a:lvl4pPr marL="1600200" indent="-228600" algn="ctr" defTabSz="931863" eaLnBrk="0" hangingPunct="0">
              <a:spcBef>
                <a:spcPct val="50000"/>
              </a:spcBef>
              <a:defRPr sz="1200" b="1">
                <a:solidFill>
                  <a:srgbClr val="FFFF00"/>
                </a:solidFill>
                <a:latin typeface="Arial" panose="020B0604020202020204" pitchFamily="34" charset="0"/>
              </a:defRPr>
            </a:lvl4pPr>
            <a:lvl5pPr marL="2057400" indent="-228600" algn="ctr" defTabSz="931863" eaLnBrk="0" hangingPunct="0">
              <a:spcBef>
                <a:spcPct val="50000"/>
              </a:spcBef>
              <a:defRPr sz="1200" b="1">
                <a:solidFill>
                  <a:srgbClr val="FFFF00"/>
                </a:solidFill>
                <a:latin typeface="Arial" panose="020B0604020202020204" pitchFamily="34" charset="0"/>
              </a:defRPr>
            </a:lvl5pPr>
            <a:lvl6pPr marL="2514600" indent="-228600" algn="ctr" defTabSz="931863"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defTabSz="931863"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defTabSz="931863"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defTabSz="931863" eaLnBrk="0" fontAlgn="base" hangingPunct="0">
              <a:spcBef>
                <a:spcPct val="50000"/>
              </a:spcBef>
              <a:spcAft>
                <a:spcPct val="0"/>
              </a:spcAft>
              <a:defRPr sz="1200" b="1">
                <a:solidFill>
                  <a:srgbClr val="FFFF00"/>
                </a:solidFill>
                <a:latin typeface="Arial" panose="020B0604020202020204" pitchFamily="34" charset="0"/>
              </a:defRPr>
            </a:lvl9pPr>
          </a:lstStyle>
          <a:p>
            <a:pPr algn="r" eaLnBrk="1" hangingPunct="1">
              <a:spcBef>
                <a:spcPct val="0"/>
              </a:spcBef>
            </a:pPr>
            <a:fld id="{1D21D874-3DC1-47F2-B34A-EE3864CE18D9}" type="slidenum">
              <a:rPr lang="en-US" altLang="en-US" sz="1300" b="0">
                <a:solidFill>
                  <a:schemeClr val="bg1"/>
                </a:solidFill>
              </a:rPr>
              <a:pPr algn="r" eaLnBrk="1" hangingPunct="1">
                <a:spcBef>
                  <a:spcPct val="0"/>
                </a:spcBef>
              </a:pPr>
              <a:t>50</a:t>
            </a:fld>
            <a:endParaRPr lang="en-US" altLang="en-US" sz="1300" b="0">
              <a:solidFill>
                <a:schemeClr val="bg1"/>
              </a:solidFill>
            </a:endParaRPr>
          </a:p>
        </p:txBody>
      </p:sp>
      <p:sp>
        <p:nvSpPr>
          <p:cNvPr id="105475" name="Rectangle 2"/>
          <p:cNvSpPr>
            <a:spLocks noGrp="1" noRot="1" noChangeAspect="1" noChangeArrowheads="1" noTextEdit="1"/>
          </p:cNvSpPr>
          <p:nvPr>
            <p:ph type="sldImg"/>
          </p:nvPr>
        </p:nvSpPr>
        <p:spPr>
          <a:xfrm>
            <a:off x="1177925" y="695325"/>
            <a:ext cx="4624388" cy="3468688"/>
          </a:xfrm>
          <a:ln/>
        </p:spPr>
      </p:sp>
      <p:sp>
        <p:nvSpPr>
          <p:cNvPr id="105476" name="Rectangle 3"/>
          <p:cNvSpPr>
            <a:spLocks noGrp="1" noChangeArrowheads="1"/>
          </p:cNvSpPr>
          <p:nvPr>
            <p:ph type="body" idx="1"/>
          </p:nvPr>
        </p:nvSpPr>
        <p:spPr>
          <a:xfrm>
            <a:off x="909638" y="4395788"/>
            <a:ext cx="5160962" cy="424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9754785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spcBef>
                <a:spcPct val="50000"/>
              </a:spcBef>
              <a:defRPr sz="1200" b="1">
                <a:solidFill>
                  <a:srgbClr val="FFFF00"/>
                </a:solidFill>
                <a:latin typeface="Arial" panose="020B0604020202020204" pitchFamily="34" charset="0"/>
              </a:defRPr>
            </a:lvl1pPr>
            <a:lvl2pPr marL="742950" indent="-285750" algn="ctr" defTabSz="931863" eaLnBrk="0" hangingPunct="0">
              <a:spcBef>
                <a:spcPct val="50000"/>
              </a:spcBef>
              <a:defRPr sz="1200" b="1">
                <a:solidFill>
                  <a:srgbClr val="FFFF00"/>
                </a:solidFill>
                <a:latin typeface="Arial" panose="020B0604020202020204" pitchFamily="34" charset="0"/>
              </a:defRPr>
            </a:lvl2pPr>
            <a:lvl3pPr marL="1143000" indent="-228600" algn="ctr" defTabSz="931863" eaLnBrk="0" hangingPunct="0">
              <a:spcBef>
                <a:spcPct val="50000"/>
              </a:spcBef>
              <a:defRPr sz="1200" b="1">
                <a:solidFill>
                  <a:srgbClr val="FFFF00"/>
                </a:solidFill>
                <a:latin typeface="Arial" panose="020B0604020202020204" pitchFamily="34" charset="0"/>
              </a:defRPr>
            </a:lvl3pPr>
            <a:lvl4pPr marL="1600200" indent="-228600" algn="ctr" defTabSz="931863" eaLnBrk="0" hangingPunct="0">
              <a:spcBef>
                <a:spcPct val="50000"/>
              </a:spcBef>
              <a:defRPr sz="1200" b="1">
                <a:solidFill>
                  <a:srgbClr val="FFFF00"/>
                </a:solidFill>
                <a:latin typeface="Arial" panose="020B0604020202020204" pitchFamily="34" charset="0"/>
              </a:defRPr>
            </a:lvl4pPr>
            <a:lvl5pPr marL="2057400" indent="-228600" algn="ctr" defTabSz="931863" eaLnBrk="0" hangingPunct="0">
              <a:spcBef>
                <a:spcPct val="50000"/>
              </a:spcBef>
              <a:defRPr sz="1200" b="1">
                <a:solidFill>
                  <a:srgbClr val="FFFF00"/>
                </a:solidFill>
                <a:latin typeface="Arial" panose="020B0604020202020204" pitchFamily="34" charset="0"/>
              </a:defRPr>
            </a:lvl5pPr>
            <a:lvl6pPr marL="2514600" indent="-228600" algn="ctr" defTabSz="931863"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defTabSz="931863"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defTabSz="931863"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defTabSz="931863" eaLnBrk="0" fontAlgn="base" hangingPunct="0">
              <a:spcBef>
                <a:spcPct val="50000"/>
              </a:spcBef>
              <a:spcAft>
                <a:spcPct val="0"/>
              </a:spcAft>
              <a:defRPr sz="1200" b="1">
                <a:solidFill>
                  <a:srgbClr val="FFFF00"/>
                </a:solidFill>
                <a:latin typeface="Arial" panose="020B0604020202020204" pitchFamily="34" charset="0"/>
              </a:defRPr>
            </a:lvl9pPr>
          </a:lstStyle>
          <a:p>
            <a:pPr algn="r" eaLnBrk="1" hangingPunct="1">
              <a:spcBef>
                <a:spcPct val="0"/>
              </a:spcBef>
            </a:pPr>
            <a:fld id="{DF672303-EB15-4203-98BA-0248A5FD58A4}" type="slidenum">
              <a:rPr lang="en-US" altLang="en-US" sz="1300" b="0">
                <a:solidFill>
                  <a:schemeClr val="bg1"/>
                </a:solidFill>
              </a:rPr>
              <a:pPr algn="r" eaLnBrk="1" hangingPunct="1">
                <a:spcBef>
                  <a:spcPct val="0"/>
                </a:spcBef>
              </a:pPr>
              <a:t>51</a:t>
            </a:fld>
            <a:endParaRPr lang="en-US" altLang="en-US" sz="1300" b="0">
              <a:solidFill>
                <a:schemeClr val="bg1"/>
              </a:solidFill>
            </a:endParaRPr>
          </a:p>
        </p:txBody>
      </p:sp>
      <p:sp>
        <p:nvSpPr>
          <p:cNvPr id="104451" name="Rectangle 2"/>
          <p:cNvSpPr>
            <a:spLocks noGrp="1" noRot="1" noChangeAspect="1" noChangeArrowheads="1" noTextEdit="1"/>
          </p:cNvSpPr>
          <p:nvPr>
            <p:ph type="sldImg"/>
          </p:nvPr>
        </p:nvSpPr>
        <p:spPr>
          <a:xfrm>
            <a:off x="1177925" y="695325"/>
            <a:ext cx="4624388" cy="3468688"/>
          </a:xfrm>
          <a:ln/>
        </p:spPr>
      </p:sp>
      <p:sp>
        <p:nvSpPr>
          <p:cNvPr id="104452" name="Rectangle 3"/>
          <p:cNvSpPr>
            <a:spLocks noGrp="1" noChangeArrowheads="1"/>
          </p:cNvSpPr>
          <p:nvPr>
            <p:ph type="body" idx="1"/>
          </p:nvPr>
        </p:nvSpPr>
        <p:spPr>
          <a:xfrm>
            <a:off x="909638" y="4395788"/>
            <a:ext cx="5160962" cy="424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5637716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spcBef>
                <a:spcPct val="50000"/>
              </a:spcBef>
              <a:defRPr sz="1200" b="1">
                <a:solidFill>
                  <a:srgbClr val="FFFF00"/>
                </a:solidFill>
                <a:latin typeface="Arial" panose="020B0604020202020204" pitchFamily="34" charset="0"/>
              </a:defRPr>
            </a:lvl1pPr>
            <a:lvl2pPr marL="742950" indent="-285750" algn="ctr" defTabSz="931863" eaLnBrk="0" hangingPunct="0">
              <a:spcBef>
                <a:spcPct val="50000"/>
              </a:spcBef>
              <a:defRPr sz="1200" b="1">
                <a:solidFill>
                  <a:srgbClr val="FFFF00"/>
                </a:solidFill>
                <a:latin typeface="Arial" panose="020B0604020202020204" pitchFamily="34" charset="0"/>
              </a:defRPr>
            </a:lvl2pPr>
            <a:lvl3pPr marL="1143000" indent="-228600" algn="ctr" defTabSz="931863" eaLnBrk="0" hangingPunct="0">
              <a:spcBef>
                <a:spcPct val="50000"/>
              </a:spcBef>
              <a:defRPr sz="1200" b="1">
                <a:solidFill>
                  <a:srgbClr val="FFFF00"/>
                </a:solidFill>
                <a:latin typeface="Arial" panose="020B0604020202020204" pitchFamily="34" charset="0"/>
              </a:defRPr>
            </a:lvl3pPr>
            <a:lvl4pPr marL="1600200" indent="-228600" algn="ctr" defTabSz="931863" eaLnBrk="0" hangingPunct="0">
              <a:spcBef>
                <a:spcPct val="50000"/>
              </a:spcBef>
              <a:defRPr sz="1200" b="1">
                <a:solidFill>
                  <a:srgbClr val="FFFF00"/>
                </a:solidFill>
                <a:latin typeface="Arial" panose="020B0604020202020204" pitchFamily="34" charset="0"/>
              </a:defRPr>
            </a:lvl4pPr>
            <a:lvl5pPr marL="2057400" indent="-228600" algn="ctr" defTabSz="931863" eaLnBrk="0" hangingPunct="0">
              <a:spcBef>
                <a:spcPct val="50000"/>
              </a:spcBef>
              <a:defRPr sz="1200" b="1">
                <a:solidFill>
                  <a:srgbClr val="FFFF00"/>
                </a:solidFill>
                <a:latin typeface="Arial" panose="020B0604020202020204" pitchFamily="34" charset="0"/>
              </a:defRPr>
            </a:lvl5pPr>
            <a:lvl6pPr marL="2514600" indent="-228600" algn="ctr" defTabSz="931863"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defTabSz="931863"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defTabSz="931863"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defTabSz="931863" eaLnBrk="0" fontAlgn="base" hangingPunct="0">
              <a:spcBef>
                <a:spcPct val="50000"/>
              </a:spcBef>
              <a:spcAft>
                <a:spcPct val="0"/>
              </a:spcAft>
              <a:defRPr sz="1200" b="1">
                <a:solidFill>
                  <a:srgbClr val="FFFF00"/>
                </a:solidFill>
                <a:latin typeface="Arial" panose="020B0604020202020204" pitchFamily="34" charset="0"/>
              </a:defRPr>
            </a:lvl9pPr>
          </a:lstStyle>
          <a:p>
            <a:pPr algn="r">
              <a:spcBef>
                <a:spcPct val="0"/>
              </a:spcBef>
            </a:pPr>
            <a:fld id="{7996B249-5724-4DC8-A393-7FC97B147D22}" type="slidenum">
              <a:rPr lang="en-US" altLang="en-US" b="0">
                <a:solidFill>
                  <a:srgbClr val="000000"/>
                </a:solidFill>
                <a:latin typeface="Times New Roman" panose="02020603050405020304" pitchFamily="18" charset="0"/>
              </a:rPr>
              <a:pPr algn="r">
                <a:spcBef>
                  <a:spcPct val="0"/>
                </a:spcBef>
              </a:pPr>
              <a:t>52</a:t>
            </a:fld>
            <a:endParaRPr lang="en-US" altLang="en-US" b="0">
              <a:solidFill>
                <a:srgbClr val="000000"/>
              </a:solidFill>
              <a:latin typeface="Times New Roman" panose="02020603050405020304" pitchFamily="18"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8669147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spcBef>
                <a:spcPct val="50000"/>
              </a:spcBef>
              <a:defRPr sz="1200" b="1">
                <a:solidFill>
                  <a:srgbClr val="FFFF00"/>
                </a:solidFill>
                <a:latin typeface="Arial" panose="020B0604020202020204" pitchFamily="34" charset="0"/>
              </a:defRPr>
            </a:lvl1pPr>
            <a:lvl2pPr marL="742950" indent="-285750" algn="ctr" defTabSz="931863" eaLnBrk="0" hangingPunct="0">
              <a:spcBef>
                <a:spcPct val="50000"/>
              </a:spcBef>
              <a:defRPr sz="1200" b="1">
                <a:solidFill>
                  <a:srgbClr val="FFFF00"/>
                </a:solidFill>
                <a:latin typeface="Arial" panose="020B0604020202020204" pitchFamily="34" charset="0"/>
              </a:defRPr>
            </a:lvl2pPr>
            <a:lvl3pPr marL="1143000" indent="-228600" algn="ctr" defTabSz="931863" eaLnBrk="0" hangingPunct="0">
              <a:spcBef>
                <a:spcPct val="50000"/>
              </a:spcBef>
              <a:defRPr sz="1200" b="1">
                <a:solidFill>
                  <a:srgbClr val="FFFF00"/>
                </a:solidFill>
                <a:latin typeface="Arial" panose="020B0604020202020204" pitchFamily="34" charset="0"/>
              </a:defRPr>
            </a:lvl3pPr>
            <a:lvl4pPr marL="1600200" indent="-228600" algn="ctr" defTabSz="931863" eaLnBrk="0" hangingPunct="0">
              <a:spcBef>
                <a:spcPct val="50000"/>
              </a:spcBef>
              <a:defRPr sz="1200" b="1">
                <a:solidFill>
                  <a:srgbClr val="FFFF00"/>
                </a:solidFill>
                <a:latin typeface="Arial" panose="020B0604020202020204" pitchFamily="34" charset="0"/>
              </a:defRPr>
            </a:lvl4pPr>
            <a:lvl5pPr marL="2057400" indent="-228600" algn="ctr" defTabSz="931863" eaLnBrk="0" hangingPunct="0">
              <a:spcBef>
                <a:spcPct val="50000"/>
              </a:spcBef>
              <a:defRPr sz="1200" b="1">
                <a:solidFill>
                  <a:srgbClr val="FFFF00"/>
                </a:solidFill>
                <a:latin typeface="Arial" panose="020B0604020202020204" pitchFamily="34" charset="0"/>
              </a:defRPr>
            </a:lvl5pPr>
            <a:lvl6pPr marL="2514600" indent="-228600" algn="ctr" defTabSz="931863"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defTabSz="931863"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defTabSz="931863"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defTabSz="931863" eaLnBrk="0" fontAlgn="base" hangingPunct="0">
              <a:spcBef>
                <a:spcPct val="50000"/>
              </a:spcBef>
              <a:spcAft>
                <a:spcPct val="0"/>
              </a:spcAft>
              <a:defRPr sz="1200" b="1">
                <a:solidFill>
                  <a:srgbClr val="FFFF00"/>
                </a:solidFill>
                <a:latin typeface="Arial" panose="020B0604020202020204" pitchFamily="34" charset="0"/>
              </a:defRPr>
            </a:lvl9pPr>
          </a:lstStyle>
          <a:p>
            <a:pPr algn="r" eaLnBrk="1" hangingPunct="1">
              <a:spcBef>
                <a:spcPct val="0"/>
              </a:spcBef>
            </a:pPr>
            <a:fld id="{E4D5405C-6D82-4095-95CB-DD02848CBBA4}" type="slidenum">
              <a:rPr lang="en-US" altLang="en-US" sz="1300" b="0">
                <a:solidFill>
                  <a:schemeClr val="bg1"/>
                </a:solidFill>
              </a:rPr>
              <a:pPr algn="r" eaLnBrk="1" hangingPunct="1">
                <a:spcBef>
                  <a:spcPct val="0"/>
                </a:spcBef>
              </a:pPr>
              <a:t>53</a:t>
            </a:fld>
            <a:endParaRPr lang="en-US" altLang="en-US" sz="1300" b="0">
              <a:solidFill>
                <a:schemeClr val="bg1"/>
              </a:solidFill>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2301204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spcBef>
                <a:spcPct val="50000"/>
              </a:spcBef>
              <a:defRPr sz="1200" b="1">
                <a:solidFill>
                  <a:srgbClr val="FFFF00"/>
                </a:solidFill>
                <a:latin typeface="Arial" panose="020B0604020202020204" pitchFamily="34" charset="0"/>
              </a:defRPr>
            </a:lvl1pPr>
            <a:lvl2pPr marL="742950" indent="-285750" algn="ctr" defTabSz="931863" eaLnBrk="0" hangingPunct="0">
              <a:spcBef>
                <a:spcPct val="50000"/>
              </a:spcBef>
              <a:defRPr sz="1200" b="1">
                <a:solidFill>
                  <a:srgbClr val="FFFF00"/>
                </a:solidFill>
                <a:latin typeface="Arial" panose="020B0604020202020204" pitchFamily="34" charset="0"/>
              </a:defRPr>
            </a:lvl2pPr>
            <a:lvl3pPr marL="1143000" indent="-228600" algn="ctr" defTabSz="931863" eaLnBrk="0" hangingPunct="0">
              <a:spcBef>
                <a:spcPct val="50000"/>
              </a:spcBef>
              <a:defRPr sz="1200" b="1">
                <a:solidFill>
                  <a:srgbClr val="FFFF00"/>
                </a:solidFill>
                <a:latin typeface="Arial" panose="020B0604020202020204" pitchFamily="34" charset="0"/>
              </a:defRPr>
            </a:lvl3pPr>
            <a:lvl4pPr marL="1600200" indent="-228600" algn="ctr" defTabSz="931863" eaLnBrk="0" hangingPunct="0">
              <a:spcBef>
                <a:spcPct val="50000"/>
              </a:spcBef>
              <a:defRPr sz="1200" b="1">
                <a:solidFill>
                  <a:srgbClr val="FFFF00"/>
                </a:solidFill>
                <a:latin typeface="Arial" panose="020B0604020202020204" pitchFamily="34" charset="0"/>
              </a:defRPr>
            </a:lvl4pPr>
            <a:lvl5pPr marL="2057400" indent="-228600" algn="ctr" defTabSz="931863" eaLnBrk="0" hangingPunct="0">
              <a:spcBef>
                <a:spcPct val="50000"/>
              </a:spcBef>
              <a:defRPr sz="1200" b="1">
                <a:solidFill>
                  <a:srgbClr val="FFFF00"/>
                </a:solidFill>
                <a:latin typeface="Arial" panose="020B0604020202020204" pitchFamily="34" charset="0"/>
              </a:defRPr>
            </a:lvl5pPr>
            <a:lvl6pPr marL="2514600" indent="-228600" algn="ctr" defTabSz="931863"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defTabSz="931863"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defTabSz="931863"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defTabSz="931863" eaLnBrk="0" fontAlgn="base" hangingPunct="0">
              <a:spcBef>
                <a:spcPct val="50000"/>
              </a:spcBef>
              <a:spcAft>
                <a:spcPct val="0"/>
              </a:spcAft>
              <a:defRPr sz="1200" b="1">
                <a:solidFill>
                  <a:srgbClr val="FFFF00"/>
                </a:solidFill>
                <a:latin typeface="Arial" panose="020B0604020202020204" pitchFamily="34" charset="0"/>
              </a:defRPr>
            </a:lvl9pPr>
          </a:lstStyle>
          <a:p>
            <a:pPr algn="r" eaLnBrk="1" hangingPunct="1">
              <a:spcBef>
                <a:spcPct val="0"/>
              </a:spcBef>
            </a:pPr>
            <a:fld id="{0563F6AB-FD57-469E-B687-9A0DC923B2EA}" type="slidenum">
              <a:rPr lang="en-US" altLang="en-US" sz="1300" b="0">
                <a:solidFill>
                  <a:schemeClr val="bg1"/>
                </a:solidFill>
              </a:rPr>
              <a:pPr algn="r" eaLnBrk="1" hangingPunct="1">
                <a:spcBef>
                  <a:spcPct val="0"/>
                </a:spcBef>
              </a:pPr>
              <a:t>56</a:t>
            </a:fld>
            <a:endParaRPr lang="en-US" altLang="en-US" sz="1300" b="0">
              <a:solidFill>
                <a:schemeClr val="bg1"/>
              </a:solidFill>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6754238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spcBef>
                <a:spcPct val="50000"/>
              </a:spcBef>
              <a:defRPr sz="1200" b="1">
                <a:solidFill>
                  <a:srgbClr val="FFFF00"/>
                </a:solidFill>
                <a:latin typeface="Arial" panose="020B0604020202020204" pitchFamily="34" charset="0"/>
              </a:defRPr>
            </a:lvl1pPr>
            <a:lvl2pPr marL="742950" indent="-285750" algn="ctr" defTabSz="931863" eaLnBrk="0" hangingPunct="0">
              <a:spcBef>
                <a:spcPct val="50000"/>
              </a:spcBef>
              <a:defRPr sz="1200" b="1">
                <a:solidFill>
                  <a:srgbClr val="FFFF00"/>
                </a:solidFill>
                <a:latin typeface="Arial" panose="020B0604020202020204" pitchFamily="34" charset="0"/>
              </a:defRPr>
            </a:lvl2pPr>
            <a:lvl3pPr marL="1143000" indent="-228600" algn="ctr" defTabSz="931863" eaLnBrk="0" hangingPunct="0">
              <a:spcBef>
                <a:spcPct val="50000"/>
              </a:spcBef>
              <a:defRPr sz="1200" b="1">
                <a:solidFill>
                  <a:srgbClr val="FFFF00"/>
                </a:solidFill>
                <a:latin typeface="Arial" panose="020B0604020202020204" pitchFamily="34" charset="0"/>
              </a:defRPr>
            </a:lvl3pPr>
            <a:lvl4pPr marL="1600200" indent="-228600" algn="ctr" defTabSz="931863" eaLnBrk="0" hangingPunct="0">
              <a:spcBef>
                <a:spcPct val="50000"/>
              </a:spcBef>
              <a:defRPr sz="1200" b="1">
                <a:solidFill>
                  <a:srgbClr val="FFFF00"/>
                </a:solidFill>
                <a:latin typeface="Arial" panose="020B0604020202020204" pitchFamily="34" charset="0"/>
              </a:defRPr>
            </a:lvl4pPr>
            <a:lvl5pPr marL="2057400" indent="-228600" algn="ctr" defTabSz="931863" eaLnBrk="0" hangingPunct="0">
              <a:spcBef>
                <a:spcPct val="50000"/>
              </a:spcBef>
              <a:defRPr sz="1200" b="1">
                <a:solidFill>
                  <a:srgbClr val="FFFF00"/>
                </a:solidFill>
                <a:latin typeface="Arial" panose="020B0604020202020204" pitchFamily="34" charset="0"/>
              </a:defRPr>
            </a:lvl5pPr>
            <a:lvl6pPr marL="2514600" indent="-228600" algn="ctr" defTabSz="931863"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defTabSz="931863"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defTabSz="931863"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defTabSz="931863" eaLnBrk="0" fontAlgn="base" hangingPunct="0">
              <a:spcBef>
                <a:spcPct val="50000"/>
              </a:spcBef>
              <a:spcAft>
                <a:spcPct val="0"/>
              </a:spcAft>
              <a:defRPr sz="1200" b="1">
                <a:solidFill>
                  <a:srgbClr val="FFFF00"/>
                </a:solidFill>
                <a:latin typeface="Arial" panose="020B0604020202020204" pitchFamily="34" charset="0"/>
              </a:defRPr>
            </a:lvl9pPr>
          </a:lstStyle>
          <a:p>
            <a:pPr algn="r" eaLnBrk="1" hangingPunct="1">
              <a:spcBef>
                <a:spcPct val="0"/>
              </a:spcBef>
            </a:pPr>
            <a:fld id="{1EE38B24-0441-4390-98E5-171C1402DFE2}" type="slidenum">
              <a:rPr lang="en-US" altLang="en-US" sz="1300" b="0">
                <a:solidFill>
                  <a:schemeClr val="bg1"/>
                </a:solidFill>
              </a:rPr>
              <a:pPr algn="r" eaLnBrk="1" hangingPunct="1">
                <a:spcBef>
                  <a:spcPct val="0"/>
                </a:spcBef>
              </a:pPr>
              <a:t>58</a:t>
            </a:fld>
            <a:endParaRPr lang="en-US" altLang="en-US" sz="1300" b="0">
              <a:solidFill>
                <a:schemeClr val="bg1"/>
              </a:solidFill>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xfrm>
            <a:off x="701675" y="4416425"/>
            <a:ext cx="5607050"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1570562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spcBef>
                <a:spcPct val="50000"/>
              </a:spcBef>
              <a:defRPr sz="1200" b="1">
                <a:solidFill>
                  <a:srgbClr val="FFFF00"/>
                </a:solidFill>
                <a:latin typeface="Arial" panose="020B0604020202020204" pitchFamily="34" charset="0"/>
              </a:defRPr>
            </a:lvl1pPr>
            <a:lvl2pPr marL="742950" indent="-285750" algn="ctr" defTabSz="931863" eaLnBrk="0" hangingPunct="0">
              <a:spcBef>
                <a:spcPct val="50000"/>
              </a:spcBef>
              <a:defRPr sz="1200" b="1">
                <a:solidFill>
                  <a:srgbClr val="FFFF00"/>
                </a:solidFill>
                <a:latin typeface="Arial" panose="020B0604020202020204" pitchFamily="34" charset="0"/>
              </a:defRPr>
            </a:lvl2pPr>
            <a:lvl3pPr marL="1143000" indent="-228600" algn="ctr" defTabSz="931863" eaLnBrk="0" hangingPunct="0">
              <a:spcBef>
                <a:spcPct val="50000"/>
              </a:spcBef>
              <a:defRPr sz="1200" b="1">
                <a:solidFill>
                  <a:srgbClr val="FFFF00"/>
                </a:solidFill>
                <a:latin typeface="Arial" panose="020B0604020202020204" pitchFamily="34" charset="0"/>
              </a:defRPr>
            </a:lvl3pPr>
            <a:lvl4pPr marL="1600200" indent="-228600" algn="ctr" defTabSz="931863" eaLnBrk="0" hangingPunct="0">
              <a:spcBef>
                <a:spcPct val="50000"/>
              </a:spcBef>
              <a:defRPr sz="1200" b="1">
                <a:solidFill>
                  <a:srgbClr val="FFFF00"/>
                </a:solidFill>
                <a:latin typeface="Arial" panose="020B0604020202020204" pitchFamily="34" charset="0"/>
              </a:defRPr>
            </a:lvl4pPr>
            <a:lvl5pPr marL="2057400" indent="-228600" algn="ctr" defTabSz="931863" eaLnBrk="0" hangingPunct="0">
              <a:spcBef>
                <a:spcPct val="50000"/>
              </a:spcBef>
              <a:defRPr sz="1200" b="1">
                <a:solidFill>
                  <a:srgbClr val="FFFF00"/>
                </a:solidFill>
                <a:latin typeface="Arial" panose="020B0604020202020204" pitchFamily="34" charset="0"/>
              </a:defRPr>
            </a:lvl5pPr>
            <a:lvl6pPr marL="2514600" indent="-228600" algn="ctr" defTabSz="931863"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defTabSz="931863"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defTabSz="931863"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defTabSz="931863" eaLnBrk="0" fontAlgn="base" hangingPunct="0">
              <a:spcBef>
                <a:spcPct val="50000"/>
              </a:spcBef>
              <a:spcAft>
                <a:spcPct val="0"/>
              </a:spcAft>
              <a:defRPr sz="1200" b="1">
                <a:solidFill>
                  <a:srgbClr val="FFFF00"/>
                </a:solidFill>
                <a:latin typeface="Arial" panose="020B0604020202020204" pitchFamily="34" charset="0"/>
              </a:defRPr>
            </a:lvl9pPr>
          </a:lstStyle>
          <a:p>
            <a:pPr algn="r" eaLnBrk="1" hangingPunct="1">
              <a:spcBef>
                <a:spcPct val="0"/>
              </a:spcBef>
            </a:pPr>
            <a:fld id="{C842A75E-F92B-4948-9621-1BC98CCC4FE2}" type="slidenum">
              <a:rPr lang="en-US" altLang="en-US" sz="1300" b="0">
                <a:solidFill>
                  <a:schemeClr val="bg1"/>
                </a:solidFill>
              </a:rPr>
              <a:pPr algn="r" eaLnBrk="1" hangingPunct="1">
                <a:spcBef>
                  <a:spcPct val="0"/>
                </a:spcBef>
              </a:pPr>
              <a:t>59</a:t>
            </a:fld>
            <a:endParaRPr lang="en-US" altLang="en-US" sz="1300" b="0">
              <a:solidFill>
                <a:schemeClr val="bg1"/>
              </a:solidFill>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3400839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spcBef>
                <a:spcPct val="50000"/>
              </a:spcBef>
              <a:defRPr sz="1200" b="1">
                <a:solidFill>
                  <a:srgbClr val="FFFF00"/>
                </a:solidFill>
                <a:latin typeface="Arial" panose="020B0604020202020204" pitchFamily="34" charset="0"/>
              </a:defRPr>
            </a:lvl1pPr>
            <a:lvl2pPr marL="742950" indent="-285750" algn="ctr" defTabSz="931863" eaLnBrk="0" hangingPunct="0">
              <a:spcBef>
                <a:spcPct val="50000"/>
              </a:spcBef>
              <a:defRPr sz="1200" b="1">
                <a:solidFill>
                  <a:srgbClr val="FFFF00"/>
                </a:solidFill>
                <a:latin typeface="Arial" panose="020B0604020202020204" pitchFamily="34" charset="0"/>
              </a:defRPr>
            </a:lvl2pPr>
            <a:lvl3pPr marL="1143000" indent="-228600" algn="ctr" defTabSz="931863" eaLnBrk="0" hangingPunct="0">
              <a:spcBef>
                <a:spcPct val="50000"/>
              </a:spcBef>
              <a:defRPr sz="1200" b="1">
                <a:solidFill>
                  <a:srgbClr val="FFFF00"/>
                </a:solidFill>
                <a:latin typeface="Arial" panose="020B0604020202020204" pitchFamily="34" charset="0"/>
              </a:defRPr>
            </a:lvl3pPr>
            <a:lvl4pPr marL="1600200" indent="-228600" algn="ctr" defTabSz="931863" eaLnBrk="0" hangingPunct="0">
              <a:spcBef>
                <a:spcPct val="50000"/>
              </a:spcBef>
              <a:defRPr sz="1200" b="1">
                <a:solidFill>
                  <a:srgbClr val="FFFF00"/>
                </a:solidFill>
                <a:latin typeface="Arial" panose="020B0604020202020204" pitchFamily="34" charset="0"/>
              </a:defRPr>
            </a:lvl4pPr>
            <a:lvl5pPr marL="2057400" indent="-228600" algn="ctr" defTabSz="931863" eaLnBrk="0" hangingPunct="0">
              <a:spcBef>
                <a:spcPct val="50000"/>
              </a:spcBef>
              <a:defRPr sz="1200" b="1">
                <a:solidFill>
                  <a:srgbClr val="FFFF00"/>
                </a:solidFill>
                <a:latin typeface="Arial" panose="020B0604020202020204" pitchFamily="34" charset="0"/>
              </a:defRPr>
            </a:lvl5pPr>
            <a:lvl6pPr marL="2514600" indent="-228600" algn="ctr" defTabSz="931863"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defTabSz="931863"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defTabSz="931863"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defTabSz="931863" eaLnBrk="0" fontAlgn="base" hangingPunct="0">
              <a:spcBef>
                <a:spcPct val="50000"/>
              </a:spcBef>
              <a:spcAft>
                <a:spcPct val="0"/>
              </a:spcAft>
              <a:defRPr sz="1200" b="1">
                <a:solidFill>
                  <a:srgbClr val="FFFF00"/>
                </a:solidFill>
                <a:latin typeface="Arial" panose="020B0604020202020204" pitchFamily="34" charset="0"/>
              </a:defRPr>
            </a:lvl9pPr>
          </a:lstStyle>
          <a:p>
            <a:pPr algn="r" eaLnBrk="1" hangingPunct="1">
              <a:spcBef>
                <a:spcPct val="0"/>
              </a:spcBef>
            </a:pPr>
            <a:fld id="{48761031-3481-4548-8DB5-25FC72D63694}" type="slidenum">
              <a:rPr lang="en-US" altLang="en-US" sz="1300" b="0">
                <a:solidFill>
                  <a:schemeClr val="bg1"/>
                </a:solidFill>
              </a:rPr>
              <a:pPr algn="r" eaLnBrk="1" hangingPunct="1">
                <a:spcBef>
                  <a:spcPct val="0"/>
                </a:spcBef>
              </a:pPr>
              <a:t>60</a:t>
            </a:fld>
            <a:endParaRPr lang="en-US" altLang="en-US" sz="1300" b="0">
              <a:solidFill>
                <a:schemeClr val="bg1"/>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511573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spcBef>
                <a:spcPct val="50000"/>
              </a:spcBef>
              <a:defRPr sz="1200" b="1">
                <a:solidFill>
                  <a:srgbClr val="FFFF00"/>
                </a:solidFill>
                <a:latin typeface="Arial" panose="020B0604020202020204" pitchFamily="34" charset="0"/>
              </a:defRPr>
            </a:lvl1pPr>
            <a:lvl2pPr marL="742950" indent="-285750" algn="ctr" defTabSz="931863" eaLnBrk="0" hangingPunct="0">
              <a:spcBef>
                <a:spcPct val="50000"/>
              </a:spcBef>
              <a:defRPr sz="1200" b="1">
                <a:solidFill>
                  <a:srgbClr val="FFFF00"/>
                </a:solidFill>
                <a:latin typeface="Arial" panose="020B0604020202020204" pitchFamily="34" charset="0"/>
              </a:defRPr>
            </a:lvl2pPr>
            <a:lvl3pPr marL="1143000" indent="-228600" algn="ctr" defTabSz="931863" eaLnBrk="0" hangingPunct="0">
              <a:spcBef>
                <a:spcPct val="50000"/>
              </a:spcBef>
              <a:defRPr sz="1200" b="1">
                <a:solidFill>
                  <a:srgbClr val="FFFF00"/>
                </a:solidFill>
                <a:latin typeface="Arial" panose="020B0604020202020204" pitchFamily="34" charset="0"/>
              </a:defRPr>
            </a:lvl3pPr>
            <a:lvl4pPr marL="1600200" indent="-228600" algn="ctr" defTabSz="931863" eaLnBrk="0" hangingPunct="0">
              <a:spcBef>
                <a:spcPct val="50000"/>
              </a:spcBef>
              <a:defRPr sz="1200" b="1">
                <a:solidFill>
                  <a:srgbClr val="FFFF00"/>
                </a:solidFill>
                <a:latin typeface="Arial" panose="020B0604020202020204" pitchFamily="34" charset="0"/>
              </a:defRPr>
            </a:lvl4pPr>
            <a:lvl5pPr marL="2057400" indent="-228600" algn="ctr" defTabSz="931863" eaLnBrk="0" hangingPunct="0">
              <a:spcBef>
                <a:spcPct val="50000"/>
              </a:spcBef>
              <a:defRPr sz="1200" b="1">
                <a:solidFill>
                  <a:srgbClr val="FFFF00"/>
                </a:solidFill>
                <a:latin typeface="Arial" panose="020B0604020202020204" pitchFamily="34" charset="0"/>
              </a:defRPr>
            </a:lvl5pPr>
            <a:lvl6pPr marL="2514600" indent="-228600" algn="ctr" defTabSz="931863"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defTabSz="931863"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defTabSz="931863"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defTabSz="931863" eaLnBrk="0" fontAlgn="base" hangingPunct="0">
              <a:spcBef>
                <a:spcPct val="50000"/>
              </a:spcBef>
              <a:spcAft>
                <a:spcPct val="0"/>
              </a:spcAft>
              <a:defRPr sz="1200" b="1">
                <a:solidFill>
                  <a:srgbClr val="FFFF00"/>
                </a:solidFill>
                <a:latin typeface="Arial" panose="020B0604020202020204" pitchFamily="34" charset="0"/>
              </a:defRPr>
            </a:lvl9pPr>
          </a:lstStyle>
          <a:p>
            <a:pPr algn="r" eaLnBrk="1" hangingPunct="1">
              <a:spcBef>
                <a:spcPct val="0"/>
              </a:spcBef>
            </a:pPr>
            <a:fld id="{93FD6499-7CBC-40D9-9172-039F8C23B022}" type="slidenum">
              <a:rPr lang="en-US" altLang="en-US" sz="1300" b="0">
                <a:solidFill>
                  <a:schemeClr val="bg1"/>
                </a:solidFill>
              </a:rPr>
              <a:pPr algn="r" eaLnBrk="1" hangingPunct="1">
                <a:spcBef>
                  <a:spcPct val="0"/>
                </a:spcBef>
              </a:pPr>
              <a:t>6</a:t>
            </a:fld>
            <a:endParaRPr lang="en-US" altLang="en-US" sz="1300" b="0">
              <a:solidFill>
                <a:schemeClr val="bg1"/>
              </a:solidFill>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4998385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spcBef>
                <a:spcPct val="50000"/>
              </a:spcBef>
              <a:defRPr sz="1200" b="1">
                <a:solidFill>
                  <a:srgbClr val="FFFF00"/>
                </a:solidFill>
                <a:latin typeface="Arial" panose="020B0604020202020204" pitchFamily="34" charset="0"/>
              </a:defRPr>
            </a:lvl1pPr>
            <a:lvl2pPr marL="742950" indent="-285750" algn="ctr" defTabSz="931863" eaLnBrk="0" hangingPunct="0">
              <a:spcBef>
                <a:spcPct val="50000"/>
              </a:spcBef>
              <a:defRPr sz="1200" b="1">
                <a:solidFill>
                  <a:srgbClr val="FFFF00"/>
                </a:solidFill>
                <a:latin typeface="Arial" panose="020B0604020202020204" pitchFamily="34" charset="0"/>
              </a:defRPr>
            </a:lvl2pPr>
            <a:lvl3pPr marL="1143000" indent="-228600" algn="ctr" defTabSz="931863" eaLnBrk="0" hangingPunct="0">
              <a:spcBef>
                <a:spcPct val="50000"/>
              </a:spcBef>
              <a:defRPr sz="1200" b="1">
                <a:solidFill>
                  <a:srgbClr val="FFFF00"/>
                </a:solidFill>
                <a:latin typeface="Arial" panose="020B0604020202020204" pitchFamily="34" charset="0"/>
              </a:defRPr>
            </a:lvl3pPr>
            <a:lvl4pPr marL="1600200" indent="-228600" algn="ctr" defTabSz="931863" eaLnBrk="0" hangingPunct="0">
              <a:spcBef>
                <a:spcPct val="50000"/>
              </a:spcBef>
              <a:defRPr sz="1200" b="1">
                <a:solidFill>
                  <a:srgbClr val="FFFF00"/>
                </a:solidFill>
                <a:latin typeface="Arial" panose="020B0604020202020204" pitchFamily="34" charset="0"/>
              </a:defRPr>
            </a:lvl4pPr>
            <a:lvl5pPr marL="2057400" indent="-228600" algn="ctr" defTabSz="931863" eaLnBrk="0" hangingPunct="0">
              <a:spcBef>
                <a:spcPct val="50000"/>
              </a:spcBef>
              <a:defRPr sz="1200" b="1">
                <a:solidFill>
                  <a:srgbClr val="FFFF00"/>
                </a:solidFill>
                <a:latin typeface="Arial" panose="020B0604020202020204" pitchFamily="34" charset="0"/>
              </a:defRPr>
            </a:lvl5pPr>
            <a:lvl6pPr marL="2514600" indent="-228600" algn="ctr" defTabSz="931863"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defTabSz="931863"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defTabSz="931863"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defTabSz="931863" eaLnBrk="0" fontAlgn="base" hangingPunct="0">
              <a:spcBef>
                <a:spcPct val="50000"/>
              </a:spcBef>
              <a:spcAft>
                <a:spcPct val="0"/>
              </a:spcAft>
              <a:defRPr sz="1200" b="1">
                <a:solidFill>
                  <a:srgbClr val="FFFF00"/>
                </a:solidFill>
                <a:latin typeface="Arial" panose="020B0604020202020204" pitchFamily="34" charset="0"/>
              </a:defRPr>
            </a:lvl9pPr>
          </a:lstStyle>
          <a:p>
            <a:pPr algn="r" eaLnBrk="1" hangingPunct="1">
              <a:spcBef>
                <a:spcPct val="0"/>
              </a:spcBef>
            </a:pPr>
            <a:fld id="{93AB791E-6950-42AD-B5B2-F04F5AA546A1}" type="slidenum">
              <a:rPr lang="en-US" altLang="en-US" sz="1300" b="0">
                <a:solidFill>
                  <a:schemeClr val="bg1"/>
                </a:solidFill>
              </a:rPr>
              <a:pPr algn="r" eaLnBrk="1" hangingPunct="1">
                <a:spcBef>
                  <a:spcPct val="0"/>
                </a:spcBef>
              </a:pPr>
              <a:t>62</a:t>
            </a:fld>
            <a:endParaRPr lang="en-US" altLang="en-US" sz="1300" b="0">
              <a:solidFill>
                <a:schemeClr val="bg1"/>
              </a:solidFill>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942603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a:t>
            </a:r>
            <a:r>
              <a:rPr lang="en-US" baseline="0" dirty="0"/>
              <a:t> something first came to mind when I was a kid when I heard of the word computer vision</a:t>
            </a:r>
            <a:endParaRPr lang="en-US" dirty="0"/>
          </a:p>
        </p:txBody>
      </p:sp>
      <p:sp>
        <p:nvSpPr>
          <p:cNvPr id="4" name="Slide Number Placeholder 3"/>
          <p:cNvSpPr>
            <a:spLocks noGrp="1"/>
          </p:cNvSpPr>
          <p:nvPr>
            <p:ph type="sldNum" sz="quarter" idx="10"/>
          </p:nvPr>
        </p:nvSpPr>
        <p:spPr/>
        <p:txBody>
          <a:bodyPr/>
          <a:lstStyle/>
          <a:p>
            <a:fld id="{35314F2F-D30D-4E29-B63F-4C5E78BE3DB0}" type="slidenum">
              <a:rPr lang="en-US" altLang="en-US" smtClean="0"/>
              <a:pPr/>
              <a:t>7</a:t>
            </a:fld>
            <a:endParaRPr lang="en-US" altLang="en-US"/>
          </a:p>
        </p:txBody>
      </p:sp>
    </p:spTree>
    <p:extLst>
      <p:ext uri="{BB962C8B-B14F-4D97-AF65-F5344CB8AC3E}">
        <p14:creationId xmlns:p14="http://schemas.microsoft.com/office/powerpoint/2010/main" val="3744495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4457" eaLnBrk="0" hangingPunct="0">
              <a:defRPr sz="1100" b="1">
                <a:solidFill>
                  <a:srgbClr val="FFFF00"/>
                </a:solidFill>
                <a:latin typeface="Arial" charset="0"/>
              </a:defRPr>
            </a:lvl1pPr>
            <a:lvl2pPr marL="710419" indent="-273239" defTabSz="924457" eaLnBrk="0" hangingPunct="0">
              <a:defRPr sz="1100" b="1">
                <a:solidFill>
                  <a:srgbClr val="FFFF00"/>
                </a:solidFill>
                <a:latin typeface="Arial" charset="0"/>
              </a:defRPr>
            </a:lvl2pPr>
            <a:lvl3pPr marL="1092953" indent="-218591" defTabSz="924457" eaLnBrk="0" hangingPunct="0">
              <a:defRPr sz="1100" b="1">
                <a:solidFill>
                  <a:srgbClr val="FFFF00"/>
                </a:solidFill>
                <a:latin typeface="Arial" charset="0"/>
              </a:defRPr>
            </a:lvl3pPr>
            <a:lvl4pPr marL="1530135" indent="-218591" defTabSz="924457" eaLnBrk="0" hangingPunct="0">
              <a:defRPr sz="1100" b="1">
                <a:solidFill>
                  <a:srgbClr val="FFFF00"/>
                </a:solidFill>
                <a:latin typeface="Arial" charset="0"/>
              </a:defRPr>
            </a:lvl4pPr>
            <a:lvl5pPr marL="1967317" indent="-218591" defTabSz="924457" eaLnBrk="0" hangingPunct="0">
              <a:defRPr sz="1100" b="1">
                <a:solidFill>
                  <a:srgbClr val="FFFF00"/>
                </a:solidFill>
                <a:latin typeface="Arial" charset="0"/>
              </a:defRPr>
            </a:lvl5pPr>
            <a:lvl6pPr marL="2404498" indent="-218591" algn="ctr" defTabSz="924457" eaLnBrk="0" fontAlgn="base" hangingPunct="0">
              <a:spcBef>
                <a:spcPct val="50000"/>
              </a:spcBef>
              <a:spcAft>
                <a:spcPct val="0"/>
              </a:spcAft>
              <a:defRPr sz="1100" b="1">
                <a:solidFill>
                  <a:srgbClr val="FFFF00"/>
                </a:solidFill>
                <a:latin typeface="Arial" charset="0"/>
              </a:defRPr>
            </a:lvl6pPr>
            <a:lvl7pPr marL="2841680" indent="-218591" algn="ctr" defTabSz="924457" eaLnBrk="0" fontAlgn="base" hangingPunct="0">
              <a:spcBef>
                <a:spcPct val="50000"/>
              </a:spcBef>
              <a:spcAft>
                <a:spcPct val="0"/>
              </a:spcAft>
              <a:defRPr sz="1100" b="1">
                <a:solidFill>
                  <a:srgbClr val="FFFF00"/>
                </a:solidFill>
                <a:latin typeface="Arial" charset="0"/>
              </a:defRPr>
            </a:lvl7pPr>
            <a:lvl8pPr marL="3278860" indent="-218591" algn="ctr" defTabSz="924457" eaLnBrk="0" fontAlgn="base" hangingPunct="0">
              <a:spcBef>
                <a:spcPct val="50000"/>
              </a:spcBef>
              <a:spcAft>
                <a:spcPct val="0"/>
              </a:spcAft>
              <a:defRPr sz="1100" b="1">
                <a:solidFill>
                  <a:srgbClr val="FFFF00"/>
                </a:solidFill>
                <a:latin typeface="Arial" charset="0"/>
              </a:defRPr>
            </a:lvl8pPr>
            <a:lvl9pPr marL="3716042" indent="-218591" algn="ctr" defTabSz="924457" eaLnBrk="0" fontAlgn="base" hangingPunct="0">
              <a:spcBef>
                <a:spcPct val="50000"/>
              </a:spcBef>
              <a:spcAft>
                <a:spcPct val="0"/>
              </a:spcAft>
              <a:defRPr sz="1100" b="1">
                <a:solidFill>
                  <a:srgbClr val="FFFF00"/>
                </a:solidFill>
                <a:latin typeface="Arial" charset="0"/>
              </a:defRPr>
            </a:lvl9pPr>
          </a:lstStyle>
          <a:p>
            <a:pPr eaLnBrk="1" hangingPunct="1"/>
            <a:fld id="{F02639DA-FFBC-452C-BEFF-16FA9C86004D}" type="slidenum">
              <a:rPr lang="en-US" sz="1200" b="0">
                <a:solidFill>
                  <a:schemeClr val="bg1"/>
                </a:solidFill>
              </a:rPr>
              <a:pPr eaLnBrk="1" hangingPunct="1"/>
              <a:t>19</a:t>
            </a:fld>
            <a:endParaRPr lang="en-US" sz="1200" b="0">
              <a:solidFill>
                <a:schemeClr val="bg1"/>
              </a:solidFill>
            </a:endParaRPr>
          </a:p>
        </p:txBody>
      </p:sp>
      <p:sp>
        <p:nvSpPr>
          <p:cNvPr id="104451" name="Rectangle 2"/>
          <p:cNvSpPr>
            <a:spLocks noGrp="1" noRot="1" noChangeAspect="1" noChangeArrowheads="1" noTextEdit="1"/>
          </p:cNvSpPr>
          <p:nvPr>
            <p:ph type="sldImg"/>
          </p:nvPr>
        </p:nvSpPr>
        <p:spPr>
          <a:xfrm>
            <a:off x="1114425" y="695325"/>
            <a:ext cx="4624388" cy="3468688"/>
          </a:xfrm>
          <a:ln/>
        </p:spPr>
      </p:sp>
      <p:sp>
        <p:nvSpPr>
          <p:cNvPr id="104452" name="Rectangle 3"/>
          <p:cNvSpPr>
            <a:spLocks noGrp="1" noChangeArrowheads="1"/>
          </p:cNvSpPr>
          <p:nvPr>
            <p:ph type="body" idx="1"/>
          </p:nvPr>
        </p:nvSpPr>
        <p:spPr>
          <a:xfrm>
            <a:off x="893083" y="4396117"/>
            <a:ext cx="5065779" cy="424086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890758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4457" eaLnBrk="0" hangingPunct="0">
              <a:defRPr sz="1100" b="1">
                <a:solidFill>
                  <a:srgbClr val="FFFF00"/>
                </a:solidFill>
                <a:latin typeface="Arial" charset="0"/>
              </a:defRPr>
            </a:lvl1pPr>
            <a:lvl2pPr marL="710419" indent="-273239" defTabSz="924457" eaLnBrk="0" hangingPunct="0">
              <a:defRPr sz="1100" b="1">
                <a:solidFill>
                  <a:srgbClr val="FFFF00"/>
                </a:solidFill>
                <a:latin typeface="Arial" charset="0"/>
              </a:defRPr>
            </a:lvl2pPr>
            <a:lvl3pPr marL="1092953" indent="-218591" defTabSz="924457" eaLnBrk="0" hangingPunct="0">
              <a:defRPr sz="1100" b="1">
                <a:solidFill>
                  <a:srgbClr val="FFFF00"/>
                </a:solidFill>
                <a:latin typeface="Arial" charset="0"/>
              </a:defRPr>
            </a:lvl3pPr>
            <a:lvl4pPr marL="1530135" indent="-218591" defTabSz="924457" eaLnBrk="0" hangingPunct="0">
              <a:defRPr sz="1100" b="1">
                <a:solidFill>
                  <a:srgbClr val="FFFF00"/>
                </a:solidFill>
                <a:latin typeface="Arial" charset="0"/>
              </a:defRPr>
            </a:lvl4pPr>
            <a:lvl5pPr marL="1967317" indent="-218591" defTabSz="924457" eaLnBrk="0" hangingPunct="0">
              <a:defRPr sz="1100" b="1">
                <a:solidFill>
                  <a:srgbClr val="FFFF00"/>
                </a:solidFill>
                <a:latin typeface="Arial" charset="0"/>
              </a:defRPr>
            </a:lvl5pPr>
            <a:lvl6pPr marL="2404498" indent="-218591" algn="ctr" defTabSz="924457" eaLnBrk="0" fontAlgn="base" hangingPunct="0">
              <a:spcBef>
                <a:spcPct val="50000"/>
              </a:spcBef>
              <a:spcAft>
                <a:spcPct val="0"/>
              </a:spcAft>
              <a:defRPr sz="1100" b="1">
                <a:solidFill>
                  <a:srgbClr val="FFFF00"/>
                </a:solidFill>
                <a:latin typeface="Arial" charset="0"/>
              </a:defRPr>
            </a:lvl6pPr>
            <a:lvl7pPr marL="2841680" indent="-218591" algn="ctr" defTabSz="924457" eaLnBrk="0" fontAlgn="base" hangingPunct="0">
              <a:spcBef>
                <a:spcPct val="50000"/>
              </a:spcBef>
              <a:spcAft>
                <a:spcPct val="0"/>
              </a:spcAft>
              <a:defRPr sz="1100" b="1">
                <a:solidFill>
                  <a:srgbClr val="FFFF00"/>
                </a:solidFill>
                <a:latin typeface="Arial" charset="0"/>
              </a:defRPr>
            </a:lvl7pPr>
            <a:lvl8pPr marL="3278860" indent="-218591" algn="ctr" defTabSz="924457" eaLnBrk="0" fontAlgn="base" hangingPunct="0">
              <a:spcBef>
                <a:spcPct val="50000"/>
              </a:spcBef>
              <a:spcAft>
                <a:spcPct val="0"/>
              </a:spcAft>
              <a:defRPr sz="1100" b="1">
                <a:solidFill>
                  <a:srgbClr val="FFFF00"/>
                </a:solidFill>
                <a:latin typeface="Arial" charset="0"/>
              </a:defRPr>
            </a:lvl8pPr>
            <a:lvl9pPr marL="3716042" indent="-218591" algn="ctr" defTabSz="924457" eaLnBrk="0" fontAlgn="base" hangingPunct="0">
              <a:spcBef>
                <a:spcPct val="50000"/>
              </a:spcBef>
              <a:spcAft>
                <a:spcPct val="0"/>
              </a:spcAft>
              <a:defRPr sz="1100" b="1">
                <a:solidFill>
                  <a:srgbClr val="FFFF00"/>
                </a:solidFill>
                <a:latin typeface="Arial" charset="0"/>
              </a:defRPr>
            </a:lvl9pPr>
          </a:lstStyle>
          <a:p>
            <a:pPr eaLnBrk="1" hangingPunct="1"/>
            <a:fld id="{73995530-FFE5-40A1-BB9D-E7722FA2DE5F}" type="slidenum">
              <a:rPr lang="en-US" sz="1200" b="0">
                <a:solidFill>
                  <a:schemeClr val="bg1"/>
                </a:solidFill>
              </a:rPr>
              <a:pPr eaLnBrk="1" hangingPunct="1"/>
              <a:t>20</a:t>
            </a:fld>
            <a:endParaRPr lang="en-US" sz="1200" b="0">
              <a:solidFill>
                <a:schemeClr val="bg1"/>
              </a:solidFill>
            </a:endParaRPr>
          </a:p>
        </p:txBody>
      </p:sp>
      <p:sp>
        <p:nvSpPr>
          <p:cNvPr id="105475" name="Rectangle 2"/>
          <p:cNvSpPr>
            <a:spLocks noGrp="1" noRot="1" noChangeAspect="1" noChangeArrowheads="1" noTextEdit="1"/>
          </p:cNvSpPr>
          <p:nvPr>
            <p:ph type="sldImg"/>
          </p:nvPr>
        </p:nvSpPr>
        <p:spPr>
          <a:xfrm>
            <a:off x="1114425" y="695325"/>
            <a:ext cx="4624388" cy="3468688"/>
          </a:xfrm>
          <a:ln/>
        </p:spPr>
      </p:sp>
      <p:sp>
        <p:nvSpPr>
          <p:cNvPr id="105476" name="Rectangle 3"/>
          <p:cNvSpPr>
            <a:spLocks noGrp="1" noChangeArrowheads="1"/>
          </p:cNvSpPr>
          <p:nvPr>
            <p:ph type="body" idx="1"/>
          </p:nvPr>
        </p:nvSpPr>
        <p:spPr>
          <a:xfrm>
            <a:off x="893083" y="4396117"/>
            <a:ext cx="5065779" cy="424086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578893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spcBef>
                <a:spcPct val="50000"/>
              </a:spcBef>
              <a:defRPr sz="1200" b="1">
                <a:solidFill>
                  <a:srgbClr val="FFFF00"/>
                </a:solidFill>
                <a:latin typeface="Arial" panose="020B0604020202020204" pitchFamily="34" charset="0"/>
              </a:defRPr>
            </a:lvl1pPr>
            <a:lvl2pPr marL="742950" indent="-285750" algn="ctr" defTabSz="931863" eaLnBrk="0" hangingPunct="0">
              <a:spcBef>
                <a:spcPct val="50000"/>
              </a:spcBef>
              <a:defRPr sz="1200" b="1">
                <a:solidFill>
                  <a:srgbClr val="FFFF00"/>
                </a:solidFill>
                <a:latin typeface="Arial" panose="020B0604020202020204" pitchFamily="34" charset="0"/>
              </a:defRPr>
            </a:lvl2pPr>
            <a:lvl3pPr marL="1143000" indent="-228600" algn="ctr" defTabSz="931863" eaLnBrk="0" hangingPunct="0">
              <a:spcBef>
                <a:spcPct val="50000"/>
              </a:spcBef>
              <a:defRPr sz="1200" b="1">
                <a:solidFill>
                  <a:srgbClr val="FFFF00"/>
                </a:solidFill>
                <a:latin typeface="Arial" panose="020B0604020202020204" pitchFamily="34" charset="0"/>
              </a:defRPr>
            </a:lvl3pPr>
            <a:lvl4pPr marL="1600200" indent="-228600" algn="ctr" defTabSz="931863" eaLnBrk="0" hangingPunct="0">
              <a:spcBef>
                <a:spcPct val="50000"/>
              </a:spcBef>
              <a:defRPr sz="1200" b="1">
                <a:solidFill>
                  <a:srgbClr val="FFFF00"/>
                </a:solidFill>
                <a:latin typeface="Arial" panose="020B0604020202020204" pitchFamily="34" charset="0"/>
              </a:defRPr>
            </a:lvl4pPr>
            <a:lvl5pPr marL="2057400" indent="-228600" algn="ctr" defTabSz="931863" eaLnBrk="0" hangingPunct="0">
              <a:spcBef>
                <a:spcPct val="50000"/>
              </a:spcBef>
              <a:defRPr sz="1200" b="1">
                <a:solidFill>
                  <a:srgbClr val="FFFF00"/>
                </a:solidFill>
                <a:latin typeface="Arial" panose="020B0604020202020204" pitchFamily="34" charset="0"/>
              </a:defRPr>
            </a:lvl5pPr>
            <a:lvl6pPr marL="2514600" indent="-228600" algn="ctr" defTabSz="931863"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defTabSz="931863"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defTabSz="931863"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defTabSz="931863" eaLnBrk="0" fontAlgn="base" hangingPunct="0">
              <a:spcBef>
                <a:spcPct val="50000"/>
              </a:spcBef>
              <a:spcAft>
                <a:spcPct val="0"/>
              </a:spcAft>
              <a:defRPr sz="1200" b="1">
                <a:solidFill>
                  <a:srgbClr val="FFFF00"/>
                </a:solidFill>
                <a:latin typeface="Arial" panose="020B0604020202020204" pitchFamily="34" charset="0"/>
              </a:defRPr>
            </a:lvl9pPr>
          </a:lstStyle>
          <a:p>
            <a:pPr algn="r" eaLnBrk="1" hangingPunct="1">
              <a:spcBef>
                <a:spcPct val="0"/>
              </a:spcBef>
            </a:pPr>
            <a:fld id="{F35B85DB-9067-4410-B2E9-2D9899579C99}" type="slidenum">
              <a:rPr lang="en-US" altLang="en-US" sz="1300" b="0">
                <a:solidFill>
                  <a:schemeClr val="bg1"/>
                </a:solidFill>
              </a:rPr>
              <a:pPr algn="r" eaLnBrk="1" hangingPunct="1">
                <a:spcBef>
                  <a:spcPct val="0"/>
                </a:spcBef>
              </a:pPr>
              <a:t>22</a:t>
            </a:fld>
            <a:endParaRPr lang="en-US" altLang="en-US" sz="1300" b="0">
              <a:solidFill>
                <a:schemeClr val="bg1"/>
              </a:solidFill>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xfrm>
            <a:off x="701675" y="4416425"/>
            <a:ext cx="5607050"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24069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spcBef>
                <a:spcPct val="50000"/>
              </a:spcBef>
              <a:defRPr sz="1200" b="1">
                <a:solidFill>
                  <a:srgbClr val="FFFF00"/>
                </a:solidFill>
                <a:latin typeface="Arial" panose="020B0604020202020204" pitchFamily="34" charset="0"/>
              </a:defRPr>
            </a:lvl1pPr>
            <a:lvl2pPr marL="742950" indent="-285750" algn="ctr" defTabSz="931863" eaLnBrk="0" hangingPunct="0">
              <a:spcBef>
                <a:spcPct val="50000"/>
              </a:spcBef>
              <a:defRPr sz="1200" b="1">
                <a:solidFill>
                  <a:srgbClr val="FFFF00"/>
                </a:solidFill>
                <a:latin typeface="Arial" panose="020B0604020202020204" pitchFamily="34" charset="0"/>
              </a:defRPr>
            </a:lvl2pPr>
            <a:lvl3pPr marL="1143000" indent="-228600" algn="ctr" defTabSz="931863" eaLnBrk="0" hangingPunct="0">
              <a:spcBef>
                <a:spcPct val="50000"/>
              </a:spcBef>
              <a:defRPr sz="1200" b="1">
                <a:solidFill>
                  <a:srgbClr val="FFFF00"/>
                </a:solidFill>
                <a:latin typeface="Arial" panose="020B0604020202020204" pitchFamily="34" charset="0"/>
              </a:defRPr>
            </a:lvl3pPr>
            <a:lvl4pPr marL="1600200" indent="-228600" algn="ctr" defTabSz="931863" eaLnBrk="0" hangingPunct="0">
              <a:spcBef>
                <a:spcPct val="50000"/>
              </a:spcBef>
              <a:defRPr sz="1200" b="1">
                <a:solidFill>
                  <a:srgbClr val="FFFF00"/>
                </a:solidFill>
                <a:latin typeface="Arial" panose="020B0604020202020204" pitchFamily="34" charset="0"/>
              </a:defRPr>
            </a:lvl4pPr>
            <a:lvl5pPr marL="2057400" indent="-228600" algn="ctr" defTabSz="931863" eaLnBrk="0" hangingPunct="0">
              <a:spcBef>
                <a:spcPct val="50000"/>
              </a:spcBef>
              <a:defRPr sz="1200" b="1">
                <a:solidFill>
                  <a:srgbClr val="FFFF00"/>
                </a:solidFill>
                <a:latin typeface="Arial" panose="020B0604020202020204" pitchFamily="34" charset="0"/>
              </a:defRPr>
            </a:lvl5pPr>
            <a:lvl6pPr marL="2514600" indent="-228600" algn="ctr" defTabSz="931863"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defTabSz="931863"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defTabSz="931863"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defTabSz="931863" eaLnBrk="0" fontAlgn="base" hangingPunct="0">
              <a:spcBef>
                <a:spcPct val="50000"/>
              </a:spcBef>
              <a:spcAft>
                <a:spcPct val="0"/>
              </a:spcAft>
              <a:defRPr sz="1200" b="1">
                <a:solidFill>
                  <a:srgbClr val="FFFF00"/>
                </a:solidFill>
                <a:latin typeface="Arial" panose="020B0604020202020204" pitchFamily="34" charset="0"/>
              </a:defRPr>
            </a:lvl9pPr>
          </a:lstStyle>
          <a:p>
            <a:pPr algn="r" eaLnBrk="1" hangingPunct="1">
              <a:spcBef>
                <a:spcPct val="0"/>
              </a:spcBef>
            </a:pPr>
            <a:fld id="{BE62413F-DB23-4EBA-BB6C-5ED10116A535}" type="slidenum">
              <a:rPr lang="en-US" altLang="en-US" sz="1300" b="0">
                <a:solidFill>
                  <a:schemeClr val="bg1"/>
                </a:solidFill>
              </a:rPr>
              <a:pPr algn="r" eaLnBrk="1" hangingPunct="1">
                <a:spcBef>
                  <a:spcPct val="0"/>
                </a:spcBef>
              </a:pPr>
              <a:t>23</a:t>
            </a:fld>
            <a:endParaRPr lang="en-US" altLang="en-US" sz="1300" b="0">
              <a:solidFill>
                <a:schemeClr val="bg1"/>
              </a:solidFill>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913853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spcBef>
                <a:spcPct val="50000"/>
              </a:spcBef>
              <a:defRPr sz="1200" b="1">
                <a:solidFill>
                  <a:srgbClr val="FFFF00"/>
                </a:solidFill>
                <a:latin typeface="Arial" panose="020B0604020202020204" pitchFamily="34" charset="0"/>
              </a:defRPr>
            </a:lvl1pPr>
            <a:lvl2pPr marL="742950" indent="-285750" algn="ctr" defTabSz="931863" eaLnBrk="0" hangingPunct="0">
              <a:spcBef>
                <a:spcPct val="50000"/>
              </a:spcBef>
              <a:defRPr sz="1200" b="1">
                <a:solidFill>
                  <a:srgbClr val="FFFF00"/>
                </a:solidFill>
                <a:latin typeface="Arial" panose="020B0604020202020204" pitchFamily="34" charset="0"/>
              </a:defRPr>
            </a:lvl2pPr>
            <a:lvl3pPr marL="1143000" indent="-228600" algn="ctr" defTabSz="931863" eaLnBrk="0" hangingPunct="0">
              <a:spcBef>
                <a:spcPct val="50000"/>
              </a:spcBef>
              <a:defRPr sz="1200" b="1">
                <a:solidFill>
                  <a:srgbClr val="FFFF00"/>
                </a:solidFill>
                <a:latin typeface="Arial" panose="020B0604020202020204" pitchFamily="34" charset="0"/>
              </a:defRPr>
            </a:lvl3pPr>
            <a:lvl4pPr marL="1600200" indent="-228600" algn="ctr" defTabSz="931863" eaLnBrk="0" hangingPunct="0">
              <a:spcBef>
                <a:spcPct val="50000"/>
              </a:spcBef>
              <a:defRPr sz="1200" b="1">
                <a:solidFill>
                  <a:srgbClr val="FFFF00"/>
                </a:solidFill>
                <a:latin typeface="Arial" panose="020B0604020202020204" pitchFamily="34" charset="0"/>
              </a:defRPr>
            </a:lvl4pPr>
            <a:lvl5pPr marL="2057400" indent="-228600" algn="ctr" defTabSz="931863" eaLnBrk="0" hangingPunct="0">
              <a:spcBef>
                <a:spcPct val="50000"/>
              </a:spcBef>
              <a:defRPr sz="1200" b="1">
                <a:solidFill>
                  <a:srgbClr val="FFFF00"/>
                </a:solidFill>
                <a:latin typeface="Arial" panose="020B0604020202020204" pitchFamily="34" charset="0"/>
              </a:defRPr>
            </a:lvl5pPr>
            <a:lvl6pPr marL="2514600" indent="-228600" algn="ctr" defTabSz="931863"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defTabSz="931863"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defTabSz="931863"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defTabSz="931863" eaLnBrk="0" fontAlgn="base" hangingPunct="0">
              <a:spcBef>
                <a:spcPct val="50000"/>
              </a:spcBef>
              <a:spcAft>
                <a:spcPct val="0"/>
              </a:spcAft>
              <a:defRPr sz="1200" b="1">
                <a:solidFill>
                  <a:srgbClr val="FFFF00"/>
                </a:solidFill>
                <a:latin typeface="Arial" panose="020B0604020202020204" pitchFamily="34" charset="0"/>
              </a:defRPr>
            </a:lvl9pPr>
          </a:lstStyle>
          <a:p>
            <a:pPr algn="r" eaLnBrk="1" hangingPunct="1">
              <a:spcBef>
                <a:spcPct val="0"/>
              </a:spcBef>
            </a:pPr>
            <a:fld id="{AAEA6FE8-B874-4786-881D-37F09C315A10}" type="slidenum">
              <a:rPr lang="en-US" altLang="ja-JP" sz="1300" b="0">
                <a:solidFill>
                  <a:schemeClr val="bg1"/>
                </a:solidFill>
              </a:rPr>
              <a:pPr algn="r" eaLnBrk="1" hangingPunct="1">
                <a:spcBef>
                  <a:spcPct val="0"/>
                </a:spcBef>
              </a:pPr>
              <a:t>28</a:t>
            </a:fld>
            <a:endParaRPr lang="en-US" altLang="ja-JP" sz="1300" b="0">
              <a:solidFill>
                <a:schemeClr val="bg1"/>
              </a:solidFill>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936939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74E8760-2B8B-4983-BB83-D038AC750A7D}" type="slidenum">
              <a:rPr lang="en-US" altLang="en-US"/>
              <a:pPr/>
              <a:t>‹#›</a:t>
            </a:fld>
            <a:endParaRPr lang="en-US" altLang="en-US"/>
          </a:p>
        </p:txBody>
      </p:sp>
    </p:spTree>
    <p:extLst>
      <p:ext uri="{BB962C8B-B14F-4D97-AF65-F5344CB8AC3E}">
        <p14:creationId xmlns:p14="http://schemas.microsoft.com/office/powerpoint/2010/main" val="323754856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4843DEF-1386-417A-82F4-C817F7EFAF62}" type="slidenum">
              <a:rPr lang="en-US" altLang="en-US"/>
              <a:pPr/>
              <a:t>‹#›</a:t>
            </a:fld>
            <a:endParaRPr lang="en-US" altLang="en-US"/>
          </a:p>
        </p:txBody>
      </p:sp>
    </p:spTree>
    <p:extLst>
      <p:ext uri="{BB962C8B-B14F-4D97-AF65-F5344CB8AC3E}">
        <p14:creationId xmlns:p14="http://schemas.microsoft.com/office/powerpoint/2010/main" val="237528301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97853DE-1ED6-483C-BF07-20DB8C2C099F}" type="slidenum">
              <a:rPr lang="en-US" altLang="en-US"/>
              <a:pPr/>
              <a:t>‹#›</a:t>
            </a:fld>
            <a:endParaRPr lang="en-US" altLang="en-US"/>
          </a:p>
        </p:txBody>
      </p:sp>
    </p:spTree>
    <p:extLst>
      <p:ext uri="{BB962C8B-B14F-4D97-AF65-F5344CB8AC3E}">
        <p14:creationId xmlns:p14="http://schemas.microsoft.com/office/powerpoint/2010/main" val="180131571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63DD6E6-3CA6-49C2-9851-9B09EAB1375A}" type="slidenum">
              <a:rPr lang="en-US" altLang="en-US"/>
              <a:pPr/>
              <a:t>‹#›</a:t>
            </a:fld>
            <a:endParaRPr lang="en-US" altLang="en-US"/>
          </a:p>
        </p:txBody>
      </p:sp>
    </p:spTree>
    <p:extLst>
      <p:ext uri="{BB962C8B-B14F-4D97-AF65-F5344CB8AC3E}">
        <p14:creationId xmlns:p14="http://schemas.microsoft.com/office/powerpoint/2010/main" val="182593695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75210D4-3993-448F-A31D-9102D37EFA61}" type="slidenum">
              <a:rPr lang="en-US" altLang="en-US"/>
              <a:pPr/>
              <a:t>‹#›</a:t>
            </a:fld>
            <a:endParaRPr lang="en-US" altLang="en-US"/>
          </a:p>
        </p:txBody>
      </p:sp>
    </p:spTree>
    <p:extLst>
      <p:ext uri="{BB962C8B-B14F-4D97-AF65-F5344CB8AC3E}">
        <p14:creationId xmlns:p14="http://schemas.microsoft.com/office/powerpoint/2010/main" val="36778330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77BFB4D-86FC-4B59-B74B-F32367C92A53}" type="slidenum">
              <a:rPr lang="en-US" altLang="en-US"/>
              <a:pPr/>
              <a:t>‹#›</a:t>
            </a:fld>
            <a:endParaRPr lang="en-US" altLang="en-US"/>
          </a:p>
        </p:txBody>
      </p:sp>
    </p:spTree>
    <p:extLst>
      <p:ext uri="{BB962C8B-B14F-4D97-AF65-F5344CB8AC3E}">
        <p14:creationId xmlns:p14="http://schemas.microsoft.com/office/powerpoint/2010/main" val="396916994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C347DC4-0B13-44D1-B158-44EFEDC99DE3}" type="slidenum">
              <a:rPr lang="en-US" altLang="en-US"/>
              <a:pPr/>
              <a:t>‹#›</a:t>
            </a:fld>
            <a:endParaRPr lang="en-US" altLang="en-US"/>
          </a:p>
        </p:txBody>
      </p:sp>
    </p:spTree>
    <p:extLst>
      <p:ext uri="{BB962C8B-B14F-4D97-AF65-F5344CB8AC3E}">
        <p14:creationId xmlns:p14="http://schemas.microsoft.com/office/powerpoint/2010/main" val="91229180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EF02D1D1-EA11-4D99-9239-3824A2117C9C}" type="slidenum">
              <a:rPr lang="en-US" altLang="en-US"/>
              <a:pPr/>
              <a:t>‹#›</a:t>
            </a:fld>
            <a:endParaRPr lang="en-US" altLang="en-US"/>
          </a:p>
        </p:txBody>
      </p:sp>
    </p:spTree>
    <p:extLst>
      <p:ext uri="{BB962C8B-B14F-4D97-AF65-F5344CB8AC3E}">
        <p14:creationId xmlns:p14="http://schemas.microsoft.com/office/powerpoint/2010/main" val="94656467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13024FCE-E43B-4F68-9B02-81D271FF0396}" type="slidenum">
              <a:rPr lang="en-US" altLang="en-US"/>
              <a:pPr/>
              <a:t>‹#›</a:t>
            </a:fld>
            <a:endParaRPr lang="en-US" altLang="en-US"/>
          </a:p>
        </p:txBody>
      </p:sp>
    </p:spTree>
    <p:extLst>
      <p:ext uri="{BB962C8B-B14F-4D97-AF65-F5344CB8AC3E}">
        <p14:creationId xmlns:p14="http://schemas.microsoft.com/office/powerpoint/2010/main" val="90662143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47F13EF7-E10E-45C3-A43C-4C85AC7AD60B}" type="slidenum">
              <a:rPr lang="en-US" altLang="en-US"/>
              <a:pPr/>
              <a:t>‹#›</a:t>
            </a:fld>
            <a:endParaRPr lang="en-US" altLang="en-US"/>
          </a:p>
        </p:txBody>
      </p:sp>
    </p:spTree>
    <p:extLst>
      <p:ext uri="{BB962C8B-B14F-4D97-AF65-F5344CB8AC3E}">
        <p14:creationId xmlns:p14="http://schemas.microsoft.com/office/powerpoint/2010/main" val="244467595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64E4541-466F-4EEA-80F4-09CEED8859AD}" type="slidenum">
              <a:rPr lang="en-US" altLang="en-US"/>
              <a:pPr/>
              <a:t>‹#›</a:t>
            </a:fld>
            <a:endParaRPr lang="en-US" altLang="en-US"/>
          </a:p>
        </p:txBody>
      </p:sp>
    </p:spTree>
    <p:extLst>
      <p:ext uri="{BB962C8B-B14F-4D97-AF65-F5344CB8AC3E}">
        <p14:creationId xmlns:p14="http://schemas.microsoft.com/office/powerpoint/2010/main" val="138044345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8C0F031-F596-4B08-8049-CA03D25F5878}" type="slidenum">
              <a:rPr lang="en-US" altLang="en-US"/>
              <a:pPr/>
              <a:t>‹#›</a:t>
            </a:fld>
            <a:endParaRPr lang="en-US" altLang="en-US"/>
          </a:p>
        </p:txBody>
      </p:sp>
    </p:spTree>
    <p:extLst>
      <p:ext uri="{BB962C8B-B14F-4D97-AF65-F5344CB8AC3E}">
        <p14:creationId xmlns:p14="http://schemas.microsoft.com/office/powerpoint/2010/main" val="1268782120"/>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25C4D9B-6DF7-4073-A3A4-96C66981C09A}" type="slidenum">
              <a:rPr lang="en-US" altLang="en-US"/>
              <a:pPr/>
              <a:t>‹#›</a:t>
            </a:fld>
            <a:endParaRPr lang="en-US" altLang="en-US"/>
          </a:p>
        </p:txBody>
      </p:sp>
    </p:spTree>
    <p:extLst>
      <p:ext uri="{BB962C8B-B14F-4D97-AF65-F5344CB8AC3E}">
        <p14:creationId xmlns:p14="http://schemas.microsoft.com/office/powerpoint/2010/main" val="3860379238"/>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3AC8029-0433-49F3-B6EE-F5D46DFD3DAD}" type="slidenum">
              <a:rPr lang="en-US" altLang="en-US"/>
              <a:pPr/>
              <a:t>‹#›</a:t>
            </a:fld>
            <a:endParaRPr lang="en-US" altLang="en-US"/>
          </a:p>
        </p:txBody>
      </p:sp>
    </p:spTree>
    <p:extLst>
      <p:ext uri="{BB962C8B-B14F-4D97-AF65-F5344CB8AC3E}">
        <p14:creationId xmlns:p14="http://schemas.microsoft.com/office/powerpoint/2010/main" val="375910412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61B8F41-CF60-4D26-A77C-2709912D16F1}" type="slidenum">
              <a:rPr lang="en-US" altLang="en-US"/>
              <a:pPr/>
              <a:t>‹#›</a:t>
            </a:fld>
            <a:endParaRPr lang="en-US" altLang="en-US"/>
          </a:p>
        </p:txBody>
      </p:sp>
    </p:spTree>
    <p:extLst>
      <p:ext uri="{BB962C8B-B14F-4D97-AF65-F5344CB8AC3E}">
        <p14:creationId xmlns:p14="http://schemas.microsoft.com/office/powerpoint/2010/main" val="340658463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6AD37CE-A99E-4ED1-B629-9F2557B89FC1}" type="slidenum">
              <a:rPr lang="en-US" altLang="en-US"/>
              <a:pPr/>
              <a:t>‹#›</a:t>
            </a:fld>
            <a:endParaRPr lang="en-US" altLang="en-US"/>
          </a:p>
        </p:txBody>
      </p:sp>
    </p:spTree>
    <p:extLst>
      <p:ext uri="{BB962C8B-B14F-4D97-AF65-F5344CB8AC3E}">
        <p14:creationId xmlns:p14="http://schemas.microsoft.com/office/powerpoint/2010/main" val="19036169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81CE31D-9E2D-4132-A04B-6B83046794BF}" type="slidenum">
              <a:rPr lang="en-US" altLang="en-US"/>
              <a:pPr/>
              <a:t>‹#›</a:t>
            </a:fld>
            <a:endParaRPr lang="en-US" altLang="en-US"/>
          </a:p>
        </p:txBody>
      </p:sp>
    </p:spTree>
    <p:extLst>
      <p:ext uri="{BB962C8B-B14F-4D97-AF65-F5344CB8AC3E}">
        <p14:creationId xmlns:p14="http://schemas.microsoft.com/office/powerpoint/2010/main" val="314808080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3E4EE8EA-95A6-49EE-A9FD-712CA42BFB55}" type="slidenum">
              <a:rPr lang="en-US" altLang="en-US"/>
              <a:pPr/>
              <a:t>‹#›</a:t>
            </a:fld>
            <a:endParaRPr lang="en-US" altLang="en-US"/>
          </a:p>
        </p:txBody>
      </p:sp>
    </p:spTree>
    <p:extLst>
      <p:ext uri="{BB962C8B-B14F-4D97-AF65-F5344CB8AC3E}">
        <p14:creationId xmlns:p14="http://schemas.microsoft.com/office/powerpoint/2010/main" val="172249858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43C273FD-CA4B-43F6-901D-B7DDF87FD0B9}" type="slidenum">
              <a:rPr lang="en-US" altLang="en-US"/>
              <a:pPr/>
              <a:t>‹#›</a:t>
            </a:fld>
            <a:endParaRPr lang="en-US" altLang="en-US"/>
          </a:p>
        </p:txBody>
      </p:sp>
    </p:spTree>
    <p:extLst>
      <p:ext uri="{BB962C8B-B14F-4D97-AF65-F5344CB8AC3E}">
        <p14:creationId xmlns:p14="http://schemas.microsoft.com/office/powerpoint/2010/main" val="302443787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2653A5E0-382E-475E-B5DD-58B338388345}" type="slidenum">
              <a:rPr lang="en-US" altLang="en-US"/>
              <a:pPr/>
              <a:t>‹#›</a:t>
            </a:fld>
            <a:endParaRPr lang="en-US" altLang="en-US"/>
          </a:p>
        </p:txBody>
      </p:sp>
    </p:spTree>
    <p:extLst>
      <p:ext uri="{BB962C8B-B14F-4D97-AF65-F5344CB8AC3E}">
        <p14:creationId xmlns:p14="http://schemas.microsoft.com/office/powerpoint/2010/main" val="310223013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5E1F115B-CED1-4160-88D2-6864641ED75F}" type="slidenum">
              <a:rPr lang="en-US" altLang="en-US"/>
              <a:pPr/>
              <a:t>‹#›</a:t>
            </a:fld>
            <a:endParaRPr lang="en-US" altLang="en-US"/>
          </a:p>
        </p:txBody>
      </p:sp>
    </p:spTree>
    <p:extLst>
      <p:ext uri="{BB962C8B-B14F-4D97-AF65-F5344CB8AC3E}">
        <p14:creationId xmlns:p14="http://schemas.microsoft.com/office/powerpoint/2010/main" val="66044279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D3BFDA5-7A4C-4078-BE31-5E5CFA7BF0F6}" type="slidenum">
              <a:rPr lang="en-US" altLang="en-US"/>
              <a:pPr/>
              <a:t>‹#›</a:t>
            </a:fld>
            <a:endParaRPr lang="en-US" altLang="en-US"/>
          </a:p>
        </p:txBody>
      </p:sp>
    </p:spTree>
    <p:extLst>
      <p:ext uri="{BB962C8B-B14F-4D97-AF65-F5344CB8AC3E}">
        <p14:creationId xmlns:p14="http://schemas.microsoft.com/office/powerpoint/2010/main" val="414230675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spcBef>
                <a:spcPct val="50000"/>
              </a:spcBef>
              <a:defRPr sz="1200">
                <a:solidFill>
                  <a:schemeClr val="tx1">
                    <a:tint val="75000"/>
                  </a:schemeClr>
                </a:solidFill>
                <a:latin typeface="Arial" charset="0"/>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spcBef>
                <a:spcPct val="50000"/>
              </a:spcBef>
              <a:defRPr sz="1200">
                <a:solidFill>
                  <a:schemeClr val="tx1">
                    <a:tint val="75000"/>
                  </a:schemeClr>
                </a:solidFill>
                <a:latin typeface="Arial" charset="0"/>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spcBef>
                <a:spcPct val="50000"/>
              </a:spcBef>
              <a:defRPr>
                <a:solidFill>
                  <a:srgbClr val="898989"/>
                </a:solidFill>
              </a:defRPr>
            </a:lvl1pPr>
          </a:lstStyle>
          <a:p>
            <a:fld id="{33F1F1AF-F34F-429D-AD94-01DDBC301D5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ransition>
    <p:fade/>
  </p:transition>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762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85800" y="914400"/>
            <a:ext cx="7772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anose="02020603050405020304" pitchFamily="18" charset="0"/>
              </a:defRPr>
            </a:lvl1pPr>
          </a:lstStyle>
          <a:p>
            <a:fld id="{3C22BCFD-E017-4701-8DC9-9D499E04D0FE}" type="slidenum">
              <a:rPr lang="en-US" altLang="en-US"/>
              <a:pPr/>
              <a:t>‹#›</a:t>
            </a:fld>
            <a:endParaRPr lang="en-US" altLang="en-US"/>
          </a:p>
        </p:txBody>
      </p:sp>
      <p:sp>
        <p:nvSpPr>
          <p:cNvPr id="2055" name="Line 7"/>
          <p:cNvSpPr>
            <a:spLocks noChangeShapeType="1"/>
          </p:cNvSpPr>
          <p:nvPr/>
        </p:nvSpPr>
        <p:spPr bwMode="auto">
          <a:xfrm>
            <a:off x="685800" y="838200"/>
            <a:ext cx="777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ransition>
    <p:fade/>
  </p:transition>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hyperlink" Target="http://web.mit.edu/bcs/sinha/papers/clinton_gore_nature.gif" TargetMode="External"/><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snavely\work\teaching\13Fa-CS4670\lectures\lec00\blur.wmv" TargetMode="External"/><Relationship Id="rId1" Type="http://schemas.openxmlformats.org/officeDocument/2006/relationships/video" Target="file:///C:\snavely\work\teaching\13Fa-CS4670\lectures\lec00\highres.wmv" TargetMode="External"/><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jpeg"/><Relationship Id="rId18" Type="http://schemas.openxmlformats.org/officeDocument/2006/relationships/image" Target="../media/image26.jpeg"/><Relationship Id="rId3" Type="http://schemas.openxmlformats.org/officeDocument/2006/relationships/image" Target="../media/image11.jpeg"/><Relationship Id="rId7" Type="http://schemas.openxmlformats.org/officeDocument/2006/relationships/image" Target="../media/image15.jpeg"/><Relationship Id="rId12" Type="http://schemas.openxmlformats.org/officeDocument/2006/relationships/image" Target="../media/image20.jpeg"/><Relationship Id="rId17" Type="http://schemas.openxmlformats.org/officeDocument/2006/relationships/image" Target="../media/image25.jpeg"/><Relationship Id="rId2" Type="http://schemas.openxmlformats.org/officeDocument/2006/relationships/image" Target="../media/image10.jpeg"/><Relationship Id="rId16" Type="http://schemas.openxmlformats.org/officeDocument/2006/relationships/image" Target="../media/image24.jpeg"/><Relationship Id="rId20"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jpeg"/><Relationship Id="rId15" Type="http://schemas.openxmlformats.org/officeDocument/2006/relationships/image" Target="../media/image23.png"/><Relationship Id="rId10" Type="http://schemas.openxmlformats.org/officeDocument/2006/relationships/image" Target="../media/image18.jpeg"/><Relationship Id="rId19" Type="http://schemas.openxmlformats.org/officeDocument/2006/relationships/image" Target="../media/image27.png"/><Relationship Id="rId4" Type="http://schemas.openxmlformats.org/officeDocument/2006/relationships/image" Target="../media/image12.jpeg"/><Relationship Id="rId9" Type="http://schemas.openxmlformats.org/officeDocument/2006/relationships/image" Target="../media/image17.jpeg"/><Relationship Id="rId14" Type="http://schemas.openxmlformats.org/officeDocument/2006/relationships/image" Target="../media/image22.jpeg"/></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www.bing.com/maps/explore/"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mailto:samuel.cheng@ou.ed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photosynth.net"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people.w3.org/rishida/photos/html/slides/0311-beijing1_031111_035240+8_beijing_e031124.jpg.html"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hyperlink" Target="http://people.w3.org/rishida/photos/html/slides/0311-beijing1_031111_035240+8_beijing_e031124.jpg.html"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4.gif"/><Relationship Id="rId7"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hyperlink" Target="http://en.wikipedia.org/wiki/Automatic_number_plate_recognition" TargetMode="External"/><Relationship Id="rId5" Type="http://schemas.openxmlformats.org/officeDocument/2006/relationships/image" Target="../media/image55.png"/><Relationship Id="rId10" Type="http://schemas.openxmlformats.org/officeDocument/2006/relationships/image" Target="../media/image58.png"/><Relationship Id="rId4" Type="http://schemas.openxmlformats.org/officeDocument/2006/relationships/hyperlink" Target="http://www.research.att.com/~yann" TargetMode="External"/><Relationship Id="rId9" Type="http://schemas.openxmlformats.org/officeDocument/2006/relationships/hyperlink" Target="http://sudokugrab.blogspot.com/"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hyperlink" Target="http://developers.face.com/tools/"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www.cl.cam.ac.uk/~jgd1000/afghan.html" TargetMode="External"/><Relationship Id="rId5" Type="http://schemas.openxmlformats.org/officeDocument/2006/relationships/image" Target="../media/image67.jpeg"/><Relationship Id="rId4" Type="http://schemas.openxmlformats.org/officeDocument/2006/relationships/image" Target="../media/image66.jpeg"/></Relationships>
</file>

<file path=ppt/slides/_rels/slide3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www.evolution.com/products/lanehawk/" TargetMode="External"/></Relationships>
</file>

<file path=ppt/slides/_rels/slide39.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video" Target="NULL" TargetMode="External"/><Relationship Id="rId1" Type="http://schemas.openxmlformats.org/officeDocument/2006/relationships/tags" Target="../tags/tag4.xml"/><Relationship Id="rId6" Type="http://schemas.openxmlformats.org/officeDocument/2006/relationships/image" Target="../media/image72.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zeliski.org/Book/" TargetMode="External"/><Relationship Id="rId7"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email:zhihao.zhao@ou.edu" TargetMode="External"/><Relationship Id="rId5" Type="http://schemas.openxmlformats.org/officeDocument/2006/relationships/hyperlink" Target="https://piazza.com/ou/spring2020/ece49735973" TargetMode="External"/><Relationship Id="rId4" Type="http://schemas.openxmlformats.org/officeDocument/2006/relationships/hyperlink" Target="http://www.samuelcheng.info/computer_vision_2020/index.html"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4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hyperlink" Target="http://www.howstuffworks.com/first-down-line.htm"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mobileye.com/"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50.xml.rels><?xml version="1.0" encoding="UTF-8" standalone="yes"?>
<Relationships xmlns="http://schemas.openxmlformats.org/package/2006/relationships"><Relationship Id="rId3" Type="http://schemas.openxmlformats.org/officeDocument/2006/relationships/hyperlink" Target="http://en.wikipedia.org/wiki/Spirit_rover"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86.jpeg"/><Relationship Id="rId5" Type="http://schemas.openxmlformats.org/officeDocument/2006/relationships/hyperlink" Target="http://www.cs.cornell.edu/~asaxena/rccar/" TargetMode="External"/><Relationship Id="rId4" Type="http://schemas.openxmlformats.org/officeDocument/2006/relationships/image" Target="../media/image85.png"/></Relationships>
</file>

<file path=ppt/slides/_rels/slide51.xml.rels><?xml version="1.0" encoding="UTF-8" standalone="yes"?>
<Relationships xmlns="http://schemas.openxmlformats.org/package/2006/relationships"><Relationship Id="rId3" Type="http://schemas.openxmlformats.org/officeDocument/2006/relationships/hyperlink" Target="http://www.ri.cmu.edu/pubs/pub_5719.html"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hyperlink" Target="http://www.nasa.gov/mission_pages/msl/multimedia/pia16077.html" TargetMode="External"/></Relationships>
</file>

<file path=ppt/slides/_rels/slide5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tags" Target="../tags/tag7.xml"/><Relationship Id="rId7" Type="http://schemas.openxmlformats.org/officeDocument/2006/relationships/notesSlide" Target="../notesSlides/notesSlide24.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slideLayout" Target="../slideLayouts/slideLayout13.xml"/><Relationship Id="rId5" Type="http://schemas.openxmlformats.org/officeDocument/2006/relationships/tags" Target="../tags/tag9.xml"/><Relationship Id="rId10" Type="http://schemas.openxmlformats.org/officeDocument/2006/relationships/hyperlink" Target="http://groups.csail.mit.edu/vision/medical-vision/surgery/surgical_navigation.html" TargetMode="External"/><Relationship Id="rId4" Type="http://schemas.openxmlformats.org/officeDocument/2006/relationships/tags" Target="../tags/tag8.xml"/><Relationship Id="rId9" Type="http://schemas.openxmlformats.org/officeDocument/2006/relationships/image" Target="../media/image89.png"/></Relationships>
</file>

<file path=ppt/slides/_rels/slide53.xml.rels><?xml version="1.0" encoding="UTF-8" standalone="yes"?>
<Relationships xmlns="http://schemas.openxmlformats.org/package/2006/relationships"><Relationship Id="rId3" Type="http://schemas.openxmlformats.org/officeDocument/2006/relationships/hyperlink" Target="http://www.cs.ubc.ca/~lowe/"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www.cs.ubc.ca/spider/lowe/vision.html"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3.xml"/><Relationship Id="rId5" Type="http://schemas.openxmlformats.org/officeDocument/2006/relationships/image" Target="../media/image93.gif"/><Relationship Id="rId4" Type="http://schemas.openxmlformats.org/officeDocument/2006/relationships/image" Target="../media/image92.png"/></Relationships>
</file>

<file path=ppt/slides/_rels/slide56.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6.png"/><Relationship Id="rId4" Type="http://schemas.openxmlformats.org/officeDocument/2006/relationships/image" Target="../media/image95.png"/><Relationship Id="rId9" Type="http://schemas.openxmlformats.org/officeDocument/2006/relationships/image" Target="../media/image100.png"/></Relationships>
</file>

<file path=ppt/slides/_rels/slide57.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5.jpeg"/><Relationship Id="rId5" Type="http://schemas.openxmlformats.org/officeDocument/2006/relationships/image" Target="../media/image104.png"/><Relationship Id="rId4" Type="http://schemas.openxmlformats.org/officeDocument/2006/relationships/image" Target="../media/image103.png"/></Relationships>
</file>

<file path=ppt/slides/_rels/slide58.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27.xml"/><Relationship Id="rId7" Type="http://schemas.openxmlformats.org/officeDocument/2006/relationships/image" Target="../media/image108.wmf"/><Relationship Id="rId12"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110.png"/><Relationship Id="rId5" Type="http://schemas.openxmlformats.org/officeDocument/2006/relationships/image" Target="../media/image107.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109.png"/></Relationships>
</file>

<file path=ppt/slides/_rels/slide5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Computer Vision Overview</a:t>
            </a:r>
          </a:p>
        </p:txBody>
      </p:sp>
      <p:sp>
        <p:nvSpPr>
          <p:cNvPr id="5" name="Subtitle 4"/>
          <p:cNvSpPr>
            <a:spLocks noGrp="1"/>
          </p:cNvSpPr>
          <p:nvPr>
            <p:ph type="subTitle" idx="1"/>
          </p:nvPr>
        </p:nvSpPr>
        <p:spPr/>
        <p:txBody>
          <a:bodyPr/>
          <a:lstStyle/>
          <a:p>
            <a:r>
              <a:rPr lang="en-US" dirty="0"/>
              <a:t>Samuel Cheng</a:t>
            </a:r>
          </a:p>
          <a:p>
            <a:r>
              <a:rPr lang="en-US" dirty="0"/>
              <a:t>Slide credits: Noah </a:t>
            </a:r>
            <a:r>
              <a:rPr lang="en-US" dirty="0" err="1"/>
              <a:t>Snavely</a:t>
            </a:r>
            <a:r>
              <a:rPr lang="en-US" dirty="0"/>
              <a:t> </a:t>
            </a:r>
          </a:p>
        </p:txBody>
      </p:sp>
    </p:spTree>
    <p:extLst>
      <p:ext uri="{BB962C8B-B14F-4D97-AF65-F5344CB8AC3E}">
        <p14:creationId xmlns:p14="http://schemas.microsoft.com/office/powerpoint/2010/main" val="16751020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rtlCol="0">
            <a:normAutofit fontScale="90000"/>
          </a:bodyPr>
          <a:lstStyle/>
          <a:p>
            <a:pPr fontAlgn="auto">
              <a:spcAft>
                <a:spcPts val="0"/>
              </a:spcAft>
              <a:defRPr/>
            </a:pPr>
            <a:r>
              <a:rPr lang="en-US" dirty="0"/>
              <a:t>Can the computer match human perception?</a:t>
            </a:r>
          </a:p>
        </p:txBody>
      </p:sp>
      <p:sp>
        <p:nvSpPr>
          <p:cNvPr id="5" name="Content Placeholder 4"/>
          <p:cNvSpPr>
            <a:spLocks noGrp="1"/>
          </p:cNvSpPr>
          <p:nvPr>
            <p:ph idx="1"/>
          </p:nvPr>
        </p:nvSpPr>
        <p:spPr>
          <a:xfrm>
            <a:off x="4248150" y="1676400"/>
            <a:ext cx="4591050" cy="4648200"/>
          </a:xfrm>
        </p:spPr>
        <p:txBody>
          <a:bodyPr rtlCol="0">
            <a:normAutofit fontScale="92500" lnSpcReduction="10000"/>
          </a:bodyPr>
          <a:lstStyle/>
          <a:p>
            <a:pPr fontAlgn="auto">
              <a:spcAft>
                <a:spcPts val="0"/>
              </a:spcAft>
              <a:defRPr/>
            </a:pPr>
            <a:r>
              <a:rPr lang="en-US" dirty="0"/>
              <a:t>Yes and no (mainly no)</a:t>
            </a:r>
          </a:p>
          <a:p>
            <a:pPr lvl="1" fontAlgn="auto">
              <a:lnSpc>
                <a:spcPct val="90000"/>
              </a:lnSpc>
              <a:spcAft>
                <a:spcPts val="0"/>
              </a:spcAft>
              <a:defRPr/>
            </a:pPr>
            <a:r>
              <a:rPr lang="en-US" dirty="0"/>
              <a:t>computers can be better at “easy” things</a:t>
            </a:r>
          </a:p>
          <a:p>
            <a:pPr lvl="1" fontAlgn="auto">
              <a:lnSpc>
                <a:spcPct val="90000"/>
              </a:lnSpc>
              <a:spcAft>
                <a:spcPts val="0"/>
              </a:spcAft>
              <a:defRPr/>
            </a:pPr>
            <a:r>
              <a:rPr lang="en-US" dirty="0"/>
              <a:t>humans are much better at “hard” things</a:t>
            </a:r>
          </a:p>
          <a:p>
            <a:pPr lvl="1" fontAlgn="auto">
              <a:lnSpc>
                <a:spcPct val="90000"/>
              </a:lnSpc>
              <a:spcAft>
                <a:spcPts val="0"/>
              </a:spcAft>
              <a:defRPr/>
            </a:pPr>
            <a:endParaRPr lang="en-US" sz="1800" dirty="0"/>
          </a:p>
          <a:p>
            <a:pPr fontAlgn="auto">
              <a:lnSpc>
                <a:spcPct val="90000"/>
              </a:lnSpc>
              <a:spcAft>
                <a:spcPts val="0"/>
              </a:spcAft>
              <a:defRPr/>
            </a:pPr>
            <a:r>
              <a:rPr lang="en-US" dirty="0"/>
              <a:t>But huge progress has been made</a:t>
            </a:r>
          </a:p>
          <a:p>
            <a:pPr lvl="1" fontAlgn="auto">
              <a:lnSpc>
                <a:spcPct val="90000"/>
              </a:lnSpc>
              <a:spcAft>
                <a:spcPts val="0"/>
              </a:spcAft>
              <a:defRPr/>
            </a:pPr>
            <a:r>
              <a:rPr lang="en-US" dirty="0"/>
              <a:t>Especially in the last 10 years</a:t>
            </a:r>
          </a:p>
          <a:p>
            <a:pPr lvl="1" fontAlgn="auto">
              <a:lnSpc>
                <a:spcPct val="90000"/>
              </a:lnSpc>
              <a:spcAft>
                <a:spcPts val="0"/>
              </a:spcAft>
              <a:defRPr/>
            </a:pPr>
            <a:r>
              <a:rPr lang="en-US" dirty="0"/>
              <a:t>What is considered “hard” keeps changing</a:t>
            </a:r>
          </a:p>
          <a:p>
            <a:pPr lvl="1" fontAlgn="auto">
              <a:spcAft>
                <a:spcPts val="0"/>
              </a:spcAft>
              <a:defRPr/>
            </a:pPr>
            <a:endParaRPr lang="en-US" dirty="0"/>
          </a:p>
        </p:txBody>
      </p:sp>
      <p:pic>
        <p:nvPicPr>
          <p:cNvPr id="19460" name="Picture 5" descr="U121"/>
          <p:cNvPicPr>
            <a:picLocks noChangeAspect="1" noChangeArrowheads="1"/>
          </p:cNvPicPr>
          <p:nvPr/>
        </p:nvPicPr>
        <p:blipFill>
          <a:blip r:embed="rId2"/>
          <a:srcRect/>
          <a:stretch>
            <a:fillRect/>
          </a:stretch>
        </p:blipFill>
        <p:spPr bwMode="auto">
          <a:xfrm>
            <a:off x="533400" y="1600200"/>
            <a:ext cx="3411538" cy="4572000"/>
          </a:xfrm>
          <a:prstGeom prst="rect">
            <a:avLst/>
          </a:prstGeom>
          <a:noFill/>
          <a:ln w="9525">
            <a:noFill/>
            <a:miter lim="800000"/>
            <a:headEnd/>
            <a:tailEnd/>
          </a:ln>
          <a:effectLst>
            <a:outerShdw blurRad="101600" dist="762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fade">
                                      <p:cBhvr>
                                        <p:cTn id="18" dur="500"/>
                                        <p:tgtEl>
                                          <p:spTgt spid="5">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fade">
                                      <p:cBhvr>
                                        <p:cTn id="21" dur="500"/>
                                        <p:tgtEl>
                                          <p:spTgt spid="5">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animEffect transition="in" filter="fade">
                                      <p:cBhvr>
                                        <p:cTn id="24"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a:t>Human perception has its shortcomings</a:t>
            </a:r>
          </a:p>
        </p:txBody>
      </p:sp>
      <p:pic>
        <p:nvPicPr>
          <p:cNvPr id="4" name="Picture 6" descr="Picture"/>
          <p:cNvPicPr>
            <a:picLocks noChangeAspect="1" noChangeArrowheads="1"/>
          </p:cNvPicPr>
          <p:nvPr>
            <p:custDataLst>
              <p:tags r:id="rId1"/>
            </p:custDataLst>
          </p:nvPr>
        </p:nvPicPr>
        <p:blipFill>
          <a:blip r:embed="rId4"/>
          <a:srcRect/>
          <a:stretch>
            <a:fillRect/>
          </a:stretch>
        </p:blipFill>
        <p:spPr bwMode="auto">
          <a:xfrm>
            <a:off x="2971800" y="1905000"/>
            <a:ext cx="3209925" cy="3505200"/>
          </a:xfrm>
          <a:prstGeom prst="rect">
            <a:avLst/>
          </a:prstGeom>
          <a:noFill/>
          <a:effectLst>
            <a:outerShdw blurRad="101600" dist="76200" dir="2700000" algn="tl" rotWithShape="0">
              <a:prstClr val="black">
                <a:alpha val="40000"/>
              </a:prstClr>
            </a:outerShdw>
          </a:effectLst>
        </p:spPr>
      </p:pic>
      <p:sp>
        <p:nvSpPr>
          <p:cNvPr id="14340" name="Rectangle 5"/>
          <p:cNvSpPr>
            <a:spLocks noChangeArrowheads="1"/>
          </p:cNvSpPr>
          <p:nvPr>
            <p:custDataLst>
              <p:tags r:id="rId2"/>
            </p:custDataLst>
          </p:nvPr>
        </p:nvSpPr>
        <p:spPr bwMode="auto">
          <a:xfrm>
            <a:off x="3286125" y="5638800"/>
            <a:ext cx="27066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r>
              <a:rPr lang="en-US" altLang="en-US" sz="1400">
                <a:hlinkClick r:id="rId5"/>
              </a:rPr>
              <a:t>Sinha and Poggio, </a:t>
            </a:r>
            <a:r>
              <a:rPr lang="en-US" altLang="en-US" sz="1400" i="1">
                <a:hlinkClick r:id="rId5"/>
              </a:rPr>
              <a:t>Nature</a:t>
            </a:r>
            <a:r>
              <a:rPr lang="en-US" altLang="en-US" sz="1400">
                <a:hlinkClick r:id="rId5"/>
              </a:rPr>
              <a:t>, 1996</a:t>
            </a:r>
            <a:endParaRPr lang="en-US" altLang="en-US" sz="140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checkershadow_illusion4m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914400"/>
            <a:ext cx="61722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3"/>
          <p:cNvGrpSpPr>
            <a:grpSpLocks/>
          </p:cNvGrpSpPr>
          <p:nvPr/>
        </p:nvGrpSpPr>
        <p:grpSpPr bwMode="auto">
          <a:xfrm>
            <a:off x="4038600" y="914400"/>
            <a:ext cx="1524000" cy="5410200"/>
            <a:chOff x="2544" y="576"/>
            <a:chExt cx="960" cy="3408"/>
          </a:xfrm>
        </p:grpSpPr>
        <p:sp>
          <p:nvSpPr>
            <p:cNvPr id="116744" name="Rectangle 4"/>
            <p:cNvSpPr>
              <a:spLocks noChangeArrowheads="1"/>
            </p:cNvSpPr>
            <p:nvPr/>
          </p:nvSpPr>
          <p:spPr bwMode="auto">
            <a:xfrm>
              <a:off x="2544" y="576"/>
              <a:ext cx="336" cy="3408"/>
            </a:xfrm>
            <a:prstGeom prst="rect">
              <a:avLst/>
            </a:prstGeom>
            <a:solidFill>
              <a:srgbClr val="79797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6745" name="Rectangle 5"/>
            <p:cNvSpPr>
              <a:spLocks noChangeArrowheads="1"/>
            </p:cNvSpPr>
            <p:nvPr/>
          </p:nvSpPr>
          <p:spPr bwMode="auto">
            <a:xfrm>
              <a:off x="3168" y="576"/>
              <a:ext cx="336" cy="3408"/>
            </a:xfrm>
            <a:prstGeom prst="rect">
              <a:avLst/>
            </a:prstGeom>
            <a:solidFill>
              <a:srgbClr val="79797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3" name="Group 7"/>
          <p:cNvGrpSpPr>
            <a:grpSpLocks/>
          </p:cNvGrpSpPr>
          <p:nvPr/>
        </p:nvGrpSpPr>
        <p:grpSpPr bwMode="auto">
          <a:xfrm>
            <a:off x="2362200" y="1828800"/>
            <a:ext cx="5410200" cy="2590800"/>
            <a:chOff x="1488" y="1152"/>
            <a:chExt cx="3408" cy="1632"/>
          </a:xfrm>
        </p:grpSpPr>
        <p:sp>
          <p:nvSpPr>
            <p:cNvPr id="116741" name="Rectangle 8"/>
            <p:cNvSpPr>
              <a:spLocks noChangeArrowheads="1"/>
            </p:cNvSpPr>
            <p:nvPr/>
          </p:nvSpPr>
          <p:spPr bwMode="auto">
            <a:xfrm rot="5400000">
              <a:off x="3024" y="240"/>
              <a:ext cx="336" cy="3408"/>
            </a:xfrm>
            <a:prstGeom prst="rect">
              <a:avLst/>
            </a:prstGeom>
            <a:solidFill>
              <a:srgbClr val="79797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6742" name="Rectangle 9"/>
            <p:cNvSpPr>
              <a:spLocks noChangeArrowheads="1"/>
            </p:cNvSpPr>
            <p:nvPr/>
          </p:nvSpPr>
          <p:spPr bwMode="auto">
            <a:xfrm rot="5400000">
              <a:off x="3024" y="-384"/>
              <a:ext cx="336" cy="3408"/>
            </a:xfrm>
            <a:prstGeom prst="rect">
              <a:avLst/>
            </a:prstGeom>
            <a:solidFill>
              <a:srgbClr val="79797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6743" name="Rectangle 10"/>
            <p:cNvSpPr>
              <a:spLocks noChangeArrowheads="1"/>
            </p:cNvSpPr>
            <p:nvPr/>
          </p:nvSpPr>
          <p:spPr bwMode="auto">
            <a:xfrm rot="5400000">
              <a:off x="3024" y="912"/>
              <a:ext cx="336" cy="3408"/>
            </a:xfrm>
            <a:prstGeom prst="rect">
              <a:avLst/>
            </a:prstGeom>
            <a:solidFill>
              <a:srgbClr val="79797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Tree>
    <p:extLst>
      <p:ext uri="{BB962C8B-B14F-4D97-AF65-F5344CB8AC3E}">
        <p14:creationId xmlns:p14="http://schemas.microsoft.com/office/powerpoint/2010/main" val="22396132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rtlCol="0">
            <a:normAutofit fontScale="90000"/>
          </a:bodyPr>
          <a:lstStyle/>
          <a:p>
            <a:pPr fontAlgn="auto">
              <a:spcAft>
                <a:spcPts val="0"/>
              </a:spcAft>
              <a:defRPr/>
            </a:pPr>
            <a:r>
              <a:rPr lang="en-US" dirty="0"/>
              <a:t>But humans can tell a lot about a scene from a little information…</a:t>
            </a:r>
          </a:p>
        </p:txBody>
      </p:sp>
      <p:pic>
        <p:nvPicPr>
          <p:cNvPr id="12" name="Picture 2"/>
          <p:cNvPicPr>
            <a:picLocks noChangeAspect="1" noChangeArrowheads="1"/>
          </p:cNvPicPr>
          <p:nvPr/>
        </p:nvPicPr>
        <p:blipFill>
          <a:blip r:embed="rId2"/>
          <a:srcRect/>
          <a:stretch>
            <a:fillRect/>
          </a:stretch>
        </p:blipFill>
        <p:spPr bwMode="auto">
          <a:xfrm>
            <a:off x="2514600" y="1828800"/>
            <a:ext cx="3848100" cy="3840163"/>
          </a:xfrm>
          <a:prstGeom prst="rect">
            <a:avLst/>
          </a:prstGeom>
          <a:noFill/>
          <a:ln w="9525" cap="flat" cmpd="sng">
            <a:noFill/>
            <a:prstDash val="solid"/>
            <a:miter lim="800000"/>
            <a:headEnd/>
            <a:tailEnd/>
          </a:ln>
          <a:effectLst>
            <a:outerShdw blurRad="50800" dist="38100" dir="2700000" algn="tl" rotWithShape="0">
              <a:prstClr val="black">
                <a:alpha val="40000"/>
              </a:prstClr>
            </a:outerShdw>
          </a:effectLst>
        </p:spPr>
      </p:pic>
      <p:sp>
        <p:nvSpPr>
          <p:cNvPr id="13" name="TextBox 12"/>
          <p:cNvSpPr txBox="1"/>
          <p:nvPr/>
        </p:nvSpPr>
        <p:spPr>
          <a:xfrm>
            <a:off x="2743200" y="5638800"/>
            <a:ext cx="3392488" cy="276225"/>
          </a:xfrm>
          <a:prstGeom prst="rect">
            <a:avLst/>
          </a:prstGeom>
          <a:noFill/>
        </p:spPr>
        <p:txBody>
          <a:bodyPr wrap="none">
            <a:spAutoFit/>
          </a:bodyPr>
          <a:lstStyle/>
          <a:p>
            <a:pPr algn="ctr" fontAlgn="auto">
              <a:spcBef>
                <a:spcPts val="0"/>
              </a:spcBef>
              <a:spcAft>
                <a:spcPts val="0"/>
              </a:spcAft>
              <a:defRPr/>
            </a:pPr>
            <a:r>
              <a:rPr lang="en-US" b="0" kern="0" dirty="0">
                <a:solidFill>
                  <a:sysClr val="windowText" lastClr="000000"/>
                </a:solidFill>
                <a:latin typeface="Arial" charset="0"/>
                <a:cs typeface="+mn-cs"/>
              </a:rPr>
              <a:t>Source: “80 million tiny images” by </a:t>
            </a:r>
            <a:r>
              <a:rPr lang="en-US" b="0" kern="0" dirty="0" err="1">
                <a:solidFill>
                  <a:sysClr val="windowText" lastClr="000000"/>
                </a:solidFill>
                <a:latin typeface="Arial" charset="0"/>
                <a:cs typeface="+mn-cs"/>
              </a:rPr>
              <a:t>Torralba</a:t>
            </a:r>
            <a:r>
              <a:rPr lang="en-US" b="0" kern="0" dirty="0">
                <a:solidFill>
                  <a:sysClr val="windowText" lastClr="000000"/>
                </a:solidFill>
                <a:latin typeface="Arial" charset="0"/>
                <a:cs typeface="+mn-cs"/>
              </a:rPr>
              <a:t>, et al.</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ighres.wmv">
            <a:hlinkClick r:id="" action="ppaction://media"/>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964540" y="457200"/>
            <a:ext cx="7605554" cy="585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lur.wmv">
            <a:hlinkClick r:id="" action="ppaction://media"/>
          </p:cNvPr>
          <p:cNvPicPr>
            <a:picLocks noRot="1" noChangeAspect="1"/>
          </p:cNvPicPr>
          <p:nvPr>
            <a:videoFile r:link="rId2"/>
          </p:nvPr>
        </p:nvPicPr>
        <p:blipFill>
          <a:blip r:embed="rId5">
            <a:extLst>
              <a:ext uri="{28A0092B-C50C-407E-A947-70E740481C1C}">
                <a14:useLocalDpi xmlns:a14="http://schemas.microsoft.com/office/drawing/2010/main" val="0"/>
              </a:ext>
            </a:extLst>
          </a:blip>
          <a:srcRect/>
          <a:stretch>
            <a:fillRect/>
          </a:stretch>
        </p:blipFill>
        <p:spPr bwMode="auto">
          <a:xfrm>
            <a:off x="990600" y="525425"/>
            <a:ext cx="7495861" cy="5773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3766"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md type="call" cmd="stop">
                                      <p:cBhvr>
                                        <p:cTn id="13" dur="1">
                                          <p:stCondLst>
                                            <p:cond delay="0"/>
                                          </p:stCondLst>
                                        </p:cTn>
                                        <p:tgtEl>
                                          <p:spTgt spid="4"/>
                                        </p:tgtEl>
                                      </p:cBhvr>
                                    </p:cmd>
                                  </p:childTnLst>
                                </p:cTn>
                              </p:par>
                            </p:childTnLst>
                          </p:cTn>
                        </p:par>
                        <p:par>
                          <p:cTn id="14" fill="hold" nodeType="afterGroup">
                            <p:stCondLst>
                              <p:cond delay="0"/>
                            </p:stCondLst>
                            <p:childTnLst>
                              <p:par>
                                <p:cTn id="15" presetID="1" presetClass="mediacall" presetSubtype="0" fill="hold" nodeType="afterEffect">
                                  <p:stCondLst>
                                    <p:cond delay="0"/>
                                  </p:stCondLst>
                                  <p:childTnLst>
                                    <p:cmd type="call" cmd="playFrom(0.0)">
                                      <p:cBhvr>
                                        <p:cTn id="16" dur="140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7" fill="hold" display="0">
                  <p:stCondLst>
                    <p:cond delay="indefinite"/>
                  </p:stCondLst>
                  <p:endCondLst>
                    <p:cond evt="onNext" delay="0">
                      <p:tgtEl>
                        <p:sldTgt/>
                      </p:tgtEl>
                    </p:cond>
                    <p:cond evt="onPrev" delay="0">
                      <p:tgtEl>
                        <p:sldTgt/>
                      </p:tgtEl>
                    </p:cond>
                  </p:endCondLst>
                </p:cTn>
                <p:tgtEl>
                  <p:spTgt spid="4"/>
                </p:tgtEl>
              </p:cMediaNode>
            </p:video>
            <p:video>
              <p:cMediaNode>
                <p:cTn id="18"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57200" y="-76200"/>
            <a:ext cx="8229600" cy="1143000"/>
          </a:xfrm>
        </p:spPr>
        <p:txBody>
          <a:bodyPr/>
          <a:lstStyle/>
          <a:p>
            <a:r>
              <a:rPr lang="en-US" altLang="en-US"/>
              <a:t>Why study computer vision?</a:t>
            </a:r>
          </a:p>
        </p:txBody>
      </p:sp>
      <p:sp>
        <p:nvSpPr>
          <p:cNvPr id="3" name="Content Placeholder 2"/>
          <p:cNvSpPr>
            <a:spLocks noGrp="1"/>
          </p:cNvSpPr>
          <p:nvPr>
            <p:ph idx="1"/>
          </p:nvPr>
        </p:nvSpPr>
        <p:spPr>
          <a:xfrm>
            <a:off x="228600" y="1143000"/>
            <a:ext cx="8915400" cy="5562600"/>
          </a:xfrm>
        </p:spPr>
        <p:txBody>
          <a:bodyPr/>
          <a:lstStyle/>
          <a:p>
            <a:r>
              <a:rPr lang="en-US" altLang="en-US" dirty="0"/>
              <a:t>Millions of images being captured all the time</a:t>
            </a:r>
          </a:p>
          <a:p>
            <a:endParaRPr lang="en-US" altLang="en-US" dirty="0"/>
          </a:p>
          <a:p>
            <a:endParaRPr lang="en-US" altLang="en-US" dirty="0"/>
          </a:p>
          <a:p>
            <a:endParaRPr lang="en-US" altLang="en-US" dirty="0"/>
          </a:p>
          <a:p>
            <a:endParaRPr lang="en-US" altLang="en-US" dirty="0"/>
          </a:p>
          <a:p>
            <a:endParaRPr lang="en-US" altLang="en-US" dirty="0"/>
          </a:p>
          <a:p>
            <a:pPr>
              <a:buFont typeface="Arial" panose="020B0604020202020204" pitchFamily="34" charset="0"/>
              <a:buNone/>
            </a:pPr>
            <a:endParaRPr lang="en-US" altLang="en-US" dirty="0"/>
          </a:p>
          <a:p>
            <a:r>
              <a:rPr lang="en-US" altLang="en-US" dirty="0"/>
              <a:t>Loads of useful applications</a:t>
            </a:r>
          </a:p>
        </p:txBody>
      </p:sp>
      <p:pic>
        <p:nvPicPr>
          <p:cNvPr id="4" name="Picture 7" descr="album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4488" y="1900238"/>
            <a:ext cx="1457325" cy="114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album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954213"/>
            <a:ext cx="1468438"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descr="surveillance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078288"/>
            <a:ext cx="13970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4" descr="surveillance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1950" y="4081463"/>
            <a:ext cx="16764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0" descr="news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8550" y="1987550"/>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2" descr="movie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4700" y="1966913"/>
            <a:ext cx="1600200"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4" descr="sports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67600" y="1979613"/>
            <a:ext cx="1485900"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5" descr="movie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65463" y="1982788"/>
            <a:ext cx="15240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0" descr="youtube_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19800" y="3162300"/>
            <a:ext cx="91440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6" descr="flickr_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95800" y="3168650"/>
            <a:ext cx="13716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vessel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90900" y="4114800"/>
            <a:ext cx="838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6" descr="spin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11650" y="4038600"/>
            <a:ext cx="8255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7" descr="hubble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23200" y="4179888"/>
            <a:ext cx="11684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63"/>
          <p:cNvPicPr>
            <a:picLocks noChangeAspect="1" noChangeArrowheads="1"/>
          </p:cNvPicPr>
          <p:nvPr/>
        </p:nvPicPr>
        <p:blipFill>
          <a:blip r:embed="rId15">
            <a:extLst>
              <a:ext uri="{28A0092B-C50C-407E-A947-70E740481C1C}">
                <a14:useLocalDpi xmlns:a14="http://schemas.microsoft.com/office/drawing/2010/main" val="0"/>
              </a:ext>
            </a:extLst>
          </a:blip>
          <a:srcRect r="45854"/>
          <a:stretch>
            <a:fillRect/>
          </a:stretch>
        </p:blipFill>
        <p:spPr bwMode="auto">
          <a:xfrm>
            <a:off x="2800350" y="3152775"/>
            <a:ext cx="16192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24" name="Picture 43" descr="Hawaii_IR_loop"/>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45250" y="3962400"/>
            <a:ext cx="1295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44" descr="aerial"/>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219700" y="4041775"/>
            <a:ext cx="114300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9"/>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08000" y="3103563"/>
            <a:ext cx="1123950" cy="66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 descr="Googl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903413" y="3128963"/>
            <a:ext cx="611187"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p:cNvPicPr>
            <a:picLocks noChangeAspect="1"/>
          </p:cNvPicPr>
          <p:nvPr/>
        </p:nvPicPr>
        <p:blipFill>
          <a:blip r:embed="rId20">
            <a:extLst>
              <a:ext uri="{28A0092B-C50C-407E-A947-70E740481C1C}">
                <a14:useLocalDpi xmlns:a14="http://schemas.microsoft.com/office/drawing/2010/main" val="0"/>
              </a:ext>
            </a:extLst>
          </a:blip>
          <a:srcRect l="16624" t="26691" r="43607" b="30482"/>
          <a:stretch>
            <a:fillRect/>
          </a:stretch>
        </p:blipFill>
        <p:spPr bwMode="auto">
          <a:xfrm>
            <a:off x="7143750" y="3016250"/>
            <a:ext cx="131445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56821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par>
                                <p:cTn id="34" presetID="10" presetClass="entr" presetSubtype="0"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par>
                                <p:cTn id="37" presetID="10"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par>
                                <p:cTn id="40" presetID="10" presetClass="entr" presetSubtype="0"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par>
                                <p:cTn id="48" presetID="10" presetClass="entr" presetSubtype="0" fill="hold"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par>
                                <p:cTn id="51" presetID="10" presetClass="entr" presetSubtype="0"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par>
                                <p:cTn id="54" presetID="10" presetClass="entr" presetSubtype="0" fill="hold"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par>
                                <p:cTn id="57" presetID="10" presetClass="entr" presetSubtype="0"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par>
                                <p:cTn id="60" presetID="10" presetClass="entr" presetSubtype="0" fill="hold"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par>
                                <p:cTn id="63" presetID="10" presetClass="entr" presetSubtype="0" fill="hold"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500"/>
                                        <p:tgtEl>
                                          <p:spTgt spid="25"/>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0" presetClass="entr" presetSubtype="0" fill="hold" nodeType="clickEffect">
                                  <p:stCondLst>
                                    <p:cond delay="0"/>
                                  </p:stCondLst>
                                  <p:childTnLst>
                                    <p:set>
                                      <p:cBhvr>
                                        <p:cTn id="69" dur="1" fill="hold">
                                          <p:stCondLst>
                                            <p:cond delay="0"/>
                                          </p:stCondLst>
                                        </p:cTn>
                                        <p:tgtEl>
                                          <p:spTgt spid="3">
                                            <p:txEl>
                                              <p:pRg st="7" end="7"/>
                                            </p:txEl>
                                          </p:spTgt>
                                        </p:tgtEl>
                                        <p:attrNameLst>
                                          <p:attrName>style.visibility</p:attrName>
                                        </p:attrNameLst>
                                      </p:cBhvr>
                                      <p:to>
                                        <p:strVal val="visible"/>
                                      </p:to>
                                    </p:set>
                                    <p:animEffect transition="in" filter="fade">
                                      <p:cBhvr>
                                        <p:cTn id="7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dirty="0"/>
              <a:t>Some uses of computer vision</a:t>
            </a:r>
          </a:p>
        </p:txBody>
      </p:sp>
      <p:pic>
        <p:nvPicPr>
          <p:cNvPr id="1093634" name="Picture 2"/>
          <p:cNvPicPr>
            <a:picLocks noChangeAspect="1" noChangeArrowheads="1"/>
          </p:cNvPicPr>
          <p:nvPr/>
        </p:nvPicPr>
        <p:blipFill>
          <a:blip r:embed="rId2"/>
          <a:srcRect/>
          <a:stretch>
            <a:fillRect/>
          </a:stretch>
        </p:blipFill>
        <p:spPr bwMode="auto">
          <a:xfrm>
            <a:off x="609600" y="1447800"/>
            <a:ext cx="7715250" cy="5029200"/>
          </a:xfrm>
          <a:prstGeom prst="rect">
            <a:avLst/>
          </a:prstGeom>
          <a:noFill/>
          <a:ln w="9525">
            <a:noFill/>
            <a:miter lim="800000"/>
            <a:headEnd/>
            <a:tailEnd/>
          </a:ln>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dirty="0"/>
              <a:t>Some uses of computer vision</a:t>
            </a:r>
          </a:p>
        </p:txBody>
      </p:sp>
      <p:sp>
        <p:nvSpPr>
          <p:cNvPr id="18435" name="Content Placeholder 2"/>
          <p:cNvSpPr>
            <a:spLocks noGrp="1"/>
          </p:cNvSpPr>
          <p:nvPr>
            <p:ph idx="1"/>
          </p:nvPr>
        </p:nvSpPr>
        <p:spPr>
          <a:xfrm>
            <a:off x="457200" y="1295400"/>
            <a:ext cx="8229600" cy="838200"/>
          </a:xfrm>
        </p:spPr>
        <p:txBody>
          <a:bodyPr/>
          <a:lstStyle/>
          <a:p>
            <a:r>
              <a:rPr lang="en-US" altLang="en-US"/>
              <a:t>Computing the 3D shape of the world</a:t>
            </a:r>
          </a:p>
          <a:p>
            <a:endParaRPr lang="en-US" altLang="en-US"/>
          </a:p>
          <a:p>
            <a:endParaRPr lang="en-US" altLang="en-US"/>
          </a:p>
        </p:txBody>
      </p:sp>
      <p:pic>
        <p:nvPicPr>
          <p:cNvPr id="5" name="Picture 14"/>
          <p:cNvPicPr>
            <a:picLocks noChangeAspect="1" noChangeArrowheads="1"/>
          </p:cNvPicPr>
          <p:nvPr/>
        </p:nvPicPr>
        <p:blipFill>
          <a:blip r:embed="rId2"/>
          <a:srcRect b="49139"/>
          <a:stretch>
            <a:fillRect/>
          </a:stretch>
        </p:blipFill>
        <p:spPr bwMode="auto">
          <a:xfrm>
            <a:off x="685800" y="3397250"/>
            <a:ext cx="3810000" cy="300355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976899" name="Picture 3"/>
          <p:cNvPicPr>
            <a:picLocks noChangeAspect="1" noChangeArrowheads="1"/>
          </p:cNvPicPr>
          <p:nvPr/>
        </p:nvPicPr>
        <p:blipFill>
          <a:blip r:embed="rId3"/>
          <a:srcRect/>
          <a:stretch>
            <a:fillRect/>
          </a:stretch>
        </p:blipFill>
        <p:spPr bwMode="auto">
          <a:xfrm>
            <a:off x="457200" y="2209800"/>
            <a:ext cx="1890713" cy="1404938"/>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3" name="Picture 3"/>
          <p:cNvPicPr>
            <a:picLocks noChangeAspect="1" noChangeArrowheads="1"/>
          </p:cNvPicPr>
          <p:nvPr/>
        </p:nvPicPr>
        <p:blipFill>
          <a:blip r:embed="rId4"/>
          <a:srcRect/>
          <a:stretch>
            <a:fillRect/>
          </a:stretch>
        </p:blipFill>
        <p:spPr bwMode="auto">
          <a:xfrm>
            <a:off x="5029200" y="2057400"/>
            <a:ext cx="3529013" cy="2362200"/>
          </a:xfrm>
          <a:prstGeom prst="rect">
            <a:avLst/>
          </a:prstGeom>
          <a:noFill/>
          <a:ln w="19050" cap="flat" cmpd="sng">
            <a:noFill/>
            <a:prstDash val="solid"/>
            <a:miter lim="800000"/>
            <a:headEnd/>
            <a:tailEnd/>
          </a:ln>
          <a:effectLst>
            <a:outerShdw blurRad="50800" dist="38100" dir="2700000" algn="tl" rotWithShape="0">
              <a:prstClr val="black">
                <a:alpha val="40000"/>
              </a:prstClr>
            </a:outerShdw>
          </a:effectLst>
        </p:spPr>
      </p:pic>
      <p:pic>
        <p:nvPicPr>
          <p:cNvPr id="14" name="Picture 2"/>
          <p:cNvPicPr>
            <a:picLocks noChangeAspect="1" noChangeArrowheads="1"/>
          </p:cNvPicPr>
          <p:nvPr/>
        </p:nvPicPr>
        <p:blipFill>
          <a:blip r:embed="rId5"/>
          <a:srcRect/>
          <a:stretch>
            <a:fillRect/>
          </a:stretch>
        </p:blipFill>
        <p:spPr bwMode="auto">
          <a:xfrm>
            <a:off x="7696200" y="1828800"/>
            <a:ext cx="1066800" cy="2246313"/>
          </a:xfrm>
          <a:prstGeom prst="rect">
            <a:avLst/>
          </a:prstGeom>
          <a:noFill/>
          <a:ln w="19050" cap="flat" cmpd="sng">
            <a:noFill/>
            <a:prstDash val="solid"/>
            <a:miter lim="800000"/>
            <a:headEnd/>
            <a:tailEnd/>
          </a:ln>
          <a:effectLst>
            <a:outerShdw blurRad="50800" dist="38100" dir="2700000" algn="tl" rotWithShape="0">
              <a:prstClr val="black">
                <a:alpha val="40000"/>
              </a:prstClr>
            </a:outerShdw>
          </a:effectLst>
        </p:spPr>
      </p:pic>
      <p:pic>
        <p:nvPicPr>
          <p:cNvPr id="1844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6013" y="4800600"/>
            <a:ext cx="2236787"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0" y="4800600"/>
            <a:ext cx="130333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ight Arrow 17"/>
          <p:cNvSpPr/>
          <p:nvPr/>
        </p:nvSpPr>
        <p:spPr>
          <a:xfrm>
            <a:off x="7227888" y="5527675"/>
            <a:ext cx="366712" cy="304800"/>
          </a:xfrm>
          <a:prstGeom prst="rightArrow">
            <a:avLst>
              <a:gd name="adj1" fmla="val 50000"/>
              <a:gd name="adj2" fmla="val 79508"/>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dirty="0"/>
              <a:t>Some uses of computer vision</a:t>
            </a:r>
          </a:p>
        </p:txBody>
      </p:sp>
      <p:sp>
        <p:nvSpPr>
          <p:cNvPr id="19459" name="Content Placeholder 2"/>
          <p:cNvSpPr>
            <a:spLocks noGrp="1"/>
          </p:cNvSpPr>
          <p:nvPr>
            <p:ph idx="1"/>
          </p:nvPr>
        </p:nvSpPr>
        <p:spPr>
          <a:xfrm>
            <a:off x="457200" y="1295400"/>
            <a:ext cx="8229600" cy="838200"/>
          </a:xfrm>
        </p:spPr>
        <p:txBody>
          <a:bodyPr/>
          <a:lstStyle/>
          <a:p>
            <a:r>
              <a:rPr lang="en-US" altLang="en-US"/>
              <a:t>Computing the 3D shape of the world</a:t>
            </a:r>
          </a:p>
          <a:p>
            <a:endParaRPr lang="en-US" altLang="en-US"/>
          </a:p>
          <a:p>
            <a:endParaRPr lang="en-US" altLang="en-US"/>
          </a:p>
        </p:txBody>
      </p:sp>
      <p:pic>
        <p:nvPicPr>
          <p:cNvPr id="11" name="Picture 4" descr="C:\snavely\thesis\Colosseum1.png"/>
          <p:cNvPicPr>
            <a:picLocks noChangeAspect="1" noChangeArrowheads="1"/>
          </p:cNvPicPr>
          <p:nvPr/>
        </p:nvPicPr>
        <p:blipFill>
          <a:blip r:embed="rId2"/>
          <a:srcRect l="2835" r="2835"/>
          <a:stretch>
            <a:fillRect/>
          </a:stretch>
        </p:blipFill>
        <p:spPr bwMode="auto">
          <a:xfrm>
            <a:off x="3313113" y="2895600"/>
            <a:ext cx="2630487" cy="1981200"/>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194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95600"/>
            <a:ext cx="2743200"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3" descr="C:\snavely\work\grants\2009\NSF-Rome\2009_NSF_Reconstructing_Cities\figures\mvs\col-a-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8925" y="3048000"/>
            <a:ext cx="2428875"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ight Arrow 9"/>
          <p:cNvSpPr/>
          <p:nvPr/>
        </p:nvSpPr>
        <p:spPr>
          <a:xfrm>
            <a:off x="2819400" y="3657600"/>
            <a:ext cx="366713" cy="304800"/>
          </a:xfrm>
          <a:prstGeom prst="rightArrow">
            <a:avLst>
              <a:gd name="adj1" fmla="val 50000"/>
              <a:gd name="adj2" fmla="val 79508"/>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endParaRPr lang="en-US"/>
          </a:p>
        </p:txBody>
      </p:sp>
      <p:sp>
        <p:nvSpPr>
          <p:cNvPr id="13" name="Right Arrow 12"/>
          <p:cNvSpPr/>
          <p:nvPr/>
        </p:nvSpPr>
        <p:spPr>
          <a:xfrm>
            <a:off x="6162675" y="3657600"/>
            <a:ext cx="366713" cy="304800"/>
          </a:xfrm>
          <a:prstGeom prst="rightArrow">
            <a:avLst>
              <a:gd name="adj1" fmla="val 50000"/>
              <a:gd name="adj2" fmla="val 79508"/>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endParaRPr lang="en-US"/>
          </a:p>
        </p:txBody>
      </p:sp>
      <p:sp>
        <p:nvSpPr>
          <p:cNvPr id="14" name="TextBox 13"/>
          <p:cNvSpPr txBox="1"/>
          <p:nvPr/>
        </p:nvSpPr>
        <p:spPr>
          <a:xfrm>
            <a:off x="76200" y="5029200"/>
            <a:ext cx="2736850" cy="338138"/>
          </a:xfrm>
          <a:prstGeom prst="rect">
            <a:avLst/>
          </a:prstGeom>
          <a:noFill/>
        </p:spPr>
        <p:txBody>
          <a:bodyPr wrap="none">
            <a:spAutoFit/>
          </a:bodyPr>
          <a:lstStyle/>
          <a:p>
            <a:pPr algn="ctr">
              <a:spcBef>
                <a:spcPct val="50000"/>
              </a:spcBef>
              <a:defRPr/>
            </a:pPr>
            <a:r>
              <a:rPr lang="en-US" sz="1600" b="0" dirty="0">
                <a:solidFill>
                  <a:schemeClr val="tx1"/>
                </a:solidFill>
                <a:latin typeface="+mn-lt"/>
                <a:cs typeface="+mn-cs"/>
              </a:rPr>
              <a:t>Internet Photos (“</a:t>
            </a:r>
            <a:r>
              <a:rPr lang="en-US" sz="1600" b="0" dirty="0" err="1">
                <a:solidFill>
                  <a:schemeClr val="tx1"/>
                </a:solidFill>
                <a:latin typeface="+mn-lt"/>
                <a:cs typeface="+mn-cs"/>
              </a:rPr>
              <a:t>Colosseum</a:t>
            </a:r>
            <a:r>
              <a:rPr lang="en-US" sz="1600" b="0" dirty="0">
                <a:solidFill>
                  <a:schemeClr val="tx1"/>
                </a:solidFill>
                <a:latin typeface="+mn-lt"/>
                <a:cs typeface="+mn-cs"/>
              </a:rPr>
              <a:t>”)</a:t>
            </a:r>
          </a:p>
        </p:txBody>
      </p:sp>
      <p:sp>
        <p:nvSpPr>
          <p:cNvPr id="15" name="TextBox 14"/>
          <p:cNvSpPr txBox="1"/>
          <p:nvPr/>
        </p:nvSpPr>
        <p:spPr>
          <a:xfrm>
            <a:off x="3429000" y="4953000"/>
            <a:ext cx="2438400" cy="584200"/>
          </a:xfrm>
          <a:prstGeom prst="rect">
            <a:avLst/>
          </a:prstGeom>
          <a:noFill/>
        </p:spPr>
        <p:txBody>
          <a:bodyPr>
            <a:spAutoFit/>
          </a:bodyPr>
          <a:lstStyle/>
          <a:p>
            <a:pPr algn="ctr">
              <a:spcBef>
                <a:spcPct val="50000"/>
              </a:spcBef>
              <a:defRPr/>
            </a:pPr>
            <a:r>
              <a:rPr lang="en-US" sz="1600" b="0" dirty="0">
                <a:solidFill>
                  <a:schemeClr val="tx1"/>
                </a:solidFill>
                <a:latin typeface="+mn-lt"/>
                <a:cs typeface="+mn-cs"/>
              </a:rPr>
              <a:t>Reconstructed 3D cameras and points</a:t>
            </a:r>
          </a:p>
        </p:txBody>
      </p:sp>
      <p:sp>
        <p:nvSpPr>
          <p:cNvPr id="16" name="TextBox 15"/>
          <p:cNvSpPr txBox="1"/>
          <p:nvPr/>
        </p:nvSpPr>
        <p:spPr>
          <a:xfrm>
            <a:off x="6553200" y="4978400"/>
            <a:ext cx="2438400" cy="338138"/>
          </a:xfrm>
          <a:prstGeom prst="rect">
            <a:avLst/>
          </a:prstGeom>
          <a:noFill/>
        </p:spPr>
        <p:txBody>
          <a:bodyPr>
            <a:spAutoFit/>
          </a:bodyPr>
          <a:lstStyle/>
          <a:p>
            <a:pPr algn="ctr">
              <a:spcBef>
                <a:spcPct val="50000"/>
              </a:spcBef>
              <a:defRPr/>
            </a:pPr>
            <a:r>
              <a:rPr lang="en-US" sz="1600" b="0" dirty="0">
                <a:solidFill>
                  <a:schemeClr val="tx1"/>
                </a:solidFill>
                <a:latin typeface="+mn-lt"/>
                <a:cs typeface="+mn-cs"/>
              </a:rPr>
              <a:t>Dense 3D model</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66800"/>
            <a:ext cx="8686800" cy="416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7" name="Rectangle 3"/>
          <p:cNvSpPr>
            <a:spLocks noGrp="1" noChangeArrowheads="1"/>
          </p:cNvSpPr>
          <p:nvPr>
            <p:ph type="title"/>
          </p:nvPr>
        </p:nvSpPr>
        <p:spPr>
          <a:xfrm>
            <a:off x="495300" y="152400"/>
            <a:ext cx="8229600" cy="639762"/>
          </a:xfrm>
        </p:spPr>
        <p:txBody>
          <a:bodyPr>
            <a:normAutofit fontScale="90000"/>
          </a:bodyPr>
          <a:lstStyle/>
          <a:p>
            <a:r>
              <a:rPr lang="en-US" dirty="0"/>
              <a:t>3D urban modeling</a:t>
            </a:r>
          </a:p>
        </p:txBody>
      </p:sp>
      <p:sp>
        <p:nvSpPr>
          <p:cNvPr id="41988" name="Rectangle 4"/>
          <p:cNvSpPr>
            <a:spLocks noChangeArrowheads="1"/>
          </p:cNvSpPr>
          <p:nvPr/>
        </p:nvSpPr>
        <p:spPr bwMode="auto">
          <a:xfrm>
            <a:off x="1981200" y="5410200"/>
            <a:ext cx="5257800" cy="522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eaLnBrk="0" hangingPunct="0">
              <a:spcBef>
                <a:spcPct val="0"/>
              </a:spcBef>
            </a:pPr>
            <a:r>
              <a:rPr lang="en-US" sz="2800" b="0">
                <a:solidFill>
                  <a:schemeClr val="tx1"/>
                </a:solidFill>
                <a:hlinkClick r:id="rId4"/>
              </a:rPr>
              <a:t>Bing maps</a:t>
            </a:r>
            <a:r>
              <a:rPr lang="en-US" sz="2800" b="0">
                <a:solidFill>
                  <a:schemeClr val="tx1"/>
                </a:solidFill>
              </a:rPr>
              <a:t>, Google </a:t>
            </a:r>
            <a:r>
              <a:rPr lang="en-US" sz="2800" b="0" err="1">
                <a:solidFill>
                  <a:schemeClr val="tx1"/>
                </a:solidFill>
              </a:rPr>
              <a:t>Streetview</a:t>
            </a:r>
            <a:endParaRPr lang="en-US" sz="2800" b="0">
              <a:solidFill>
                <a:schemeClr val="tx1"/>
              </a:solidFill>
            </a:endParaRPr>
          </a:p>
        </p:txBody>
      </p:sp>
      <p:sp>
        <p:nvSpPr>
          <p:cNvPr id="41989" name="Text Box 5"/>
          <p:cNvSpPr txBox="1">
            <a:spLocks noChangeArrowheads="1"/>
          </p:cNvSpPr>
          <p:nvPr/>
        </p:nvSpPr>
        <p:spPr bwMode="auto">
          <a:xfrm>
            <a:off x="6613525" y="6434138"/>
            <a:ext cx="1841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defRPr>
            </a:lvl1pPr>
            <a:lvl2pPr marL="742950" indent="-285750" eaLnBrk="0" hangingPunct="0">
              <a:defRPr sz="1200" b="1">
                <a:solidFill>
                  <a:srgbClr val="FFFF00"/>
                </a:solidFill>
                <a:latin typeface="Arial" charset="0"/>
              </a:defRPr>
            </a:lvl2pPr>
            <a:lvl3pPr marL="1143000" indent="-228600" eaLnBrk="0" hangingPunct="0">
              <a:defRPr sz="1200" b="1">
                <a:solidFill>
                  <a:srgbClr val="FFFF00"/>
                </a:solidFill>
                <a:latin typeface="Arial" charset="0"/>
              </a:defRPr>
            </a:lvl3pPr>
            <a:lvl4pPr marL="1600200" indent="-228600" eaLnBrk="0" hangingPunct="0">
              <a:defRPr sz="1200" b="1">
                <a:solidFill>
                  <a:srgbClr val="FFFF00"/>
                </a:solidFill>
                <a:latin typeface="Arial" charset="0"/>
              </a:defRPr>
            </a:lvl4pPr>
            <a:lvl5pPr marL="2057400" indent="-228600" eaLnBrk="0" hangingPunct="0">
              <a:defRPr sz="1200" b="1">
                <a:solidFill>
                  <a:srgbClr val="FFFF00"/>
                </a:solidFill>
                <a:latin typeface="Arial" charset="0"/>
              </a:defRPr>
            </a:lvl5pPr>
            <a:lvl6pPr marL="2514600" indent="-228600" algn="ctr" eaLnBrk="0" fontAlgn="base" hangingPunct="0">
              <a:spcBef>
                <a:spcPct val="50000"/>
              </a:spcBef>
              <a:spcAft>
                <a:spcPct val="0"/>
              </a:spcAft>
              <a:defRPr sz="1200" b="1">
                <a:solidFill>
                  <a:srgbClr val="FFFF00"/>
                </a:solidFill>
                <a:latin typeface="Arial" charset="0"/>
              </a:defRPr>
            </a:lvl6pPr>
            <a:lvl7pPr marL="2971800" indent="-228600" algn="ctr" eaLnBrk="0" fontAlgn="base" hangingPunct="0">
              <a:spcBef>
                <a:spcPct val="50000"/>
              </a:spcBef>
              <a:spcAft>
                <a:spcPct val="0"/>
              </a:spcAft>
              <a:defRPr sz="1200" b="1">
                <a:solidFill>
                  <a:srgbClr val="FFFF00"/>
                </a:solidFill>
                <a:latin typeface="Arial" charset="0"/>
              </a:defRPr>
            </a:lvl7pPr>
            <a:lvl8pPr marL="3429000" indent="-228600" algn="ctr" eaLnBrk="0" fontAlgn="base" hangingPunct="0">
              <a:spcBef>
                <a:spcPct val="50000"/>
              </a:spcBef>
              <a:spcAft>
                <a:spcPct val="0"/>
              </a:spcAft>
              <a:defRPr sz="1200" b="1">
                <a:solidFill>
                  <a:srgbClr val="FFFF00"/>
                </a:solidFill>
                <a:latin typeface="Arial" charset="0"/>
              </a:defRPr>
            </a:lvl8pPr>
            <a:lvl9pPr marL="3886200" indent="-228600" algn="ctr" eaLnBrk="0" fontAlgn="base" hangingPunct="0">
              <a:spcBef>
                <a:spcPct val="50000"/>
              </a:spcBef>
              <a:spcAft>
                <a:spcPct val="0"/>
              </a:spcAft>
              <a:defRPr sz="1200" b="1">
                <a:solidFill>
                  <a:srgbClr val="FFFF00"/>
                </a:solidFill>
                <a:latin typeface="Arial" charset="0"/>
              </a:defRPr>
            </a:lvl9pPr>
          </a:lstStyle>
          <a:p>
            <a:pPr eaLnBrk="1" hangingPunct="1"/>
            <a:endParaRPr lang="en-US"/>
          </a:p>
        </p:txBody>
      </p:sp>
      <p:sp>
        <p:nvSpPr>
          <p:cNvPr id="41990" name="Text Box 6"/>
          <p:cNvSpPr txBox="1">
            <a:spLocks noChangeArrowheads="1"/>
          </p:cNvSpPr>
          <p:nvPr/>
        </p:nvSpPr>
        <p:spPr bwMode="auto">
          <a:xfrm>
            <a:off x="7696200" y="5932487"/>
            <a:ext cx="1336675"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defRPr>
            </a:lvl1pPr>
            <a:lvl2pPr marL="742950" indent="-285750" eaLnBrk="0" hangingPunct="0">
              <a:defRPr sz="1200" b="1">
                <a:solidFill>
                  <a:srgbClr val="FFFF00"/>
                </a:solidFill>
                <a:latin typeface="Arial" charset="0"/>
              </a:defRPr>
            </a:lvl2pPr>
            <a:lvl3pPr marL="1143000" indent="-228600" eaLnBrk="0" hangingPunct="0">
              <a:defRPr sz="1200" b="1">
                <a:solidFill>
                  <a:srgbClr val="FFFF00"/>
                </a:solidFill>
                <a:latin typeface="Arial" charset="0"/>
              </a:defRPr>
            </a:lvl3pPr>
            <a:lvl4pPr marL="1600200" indent="-228600" eaLnBrk="0" hangingPunct="0">
              <a:defRPr sz="1200" b="1">
                <a:solidFill>
                  <a:srgbClr val="FFFF00"/>
                </a:solidFill>
                <a:latin typeface="Arial" charset="0"/>
              </a:defRPr>
            </a:lvl4pPr>
            <a:lvl5pPr marL="2057400" indent="-228600" eaLnBrk="0" hangingPunct="0">
              <a:defRPr sz="1200" b="1">
                <a:solidFill>
                  <a:srgbClr val="FFFF00"/>
                </a:solidFill>
                <a:latin typeface="Arial" charset="0"/>
              </a:defRPr>
            </a:lvl5pPr>
            <a:lvl6pPr marL="2514600" indent="-228600" algn="ctr" eaLnBrk="0" fontAlgn="base" hangingPunct="0">
              <a:spcBef>
                <a:spcPct val="50000"/>
              </a:spcBef>
              <a:spcAft>
                <a:spcPct val="0"/>
              </a:spcAft>
              <a:defRPr sz="1200" b="1">
                <a:solidFill>
                  <a:srgbClr val="FFFF00"/>
                </a:solidFill>
                <a:latin typeface="Arial" charset="0"/>
              </a:defRPr>
            </a:lvl6pPr>
            <a:lvl7pPr marL="2971800" indent="-228600" algn="ctr" eaLnBrk="0" fontAlgn="base" hangingPunct="0">
              <a:spcBef>
                <a:spcPct val="50000"/>
              </a:spcBef>
              <a:spcAft>
                <a:spcPct val="0"/>
              </a:spcAft>
              <a:defRPr sz="1200" b="1">
                <a:solidFill>
                  <a:srgbClr val="FFFF00"/>
                </a:solidFill>
                <a:latin typeface="Arial" charset="0"/>
              </a:defRPr>
            </a:lvl7pPr>
            <a:lvl8pPr marL="3429000" indent="-228600" algn="ctr" eaLnBrk="0" fontAlgn="base" hangingPunct="0">
              <a:spcBef>
                <a:spcPct val="50000"/>
              </a:spcBef>
              <a:spcAft>
                <a:spcPct val="0"/>
              </a:spcAft>
              <a:defRPr sz="1200" b="1">
                <a:solidFill>
                  <a:srgbClr val="FFFF00"/>
                </a:solidFill>
                <a:latin typeface="Arial" charset="0"/>
              </a:defRPr>
            </a:lvl8pPr>
            <a:lvl9pPr marL="3886200" indent="-228600" algn="ctr" eaLnBrk="0" fontAlgn="base" hangingPunct="0">
              <a:spcBef>
                <a:spcPct val="50000"/>
              </a:spcBef>
              <a:spcAft>
                <a:spcPct val="0"/>
              </a:spcAft>
              <a:defRPr sz="1200" b="1">
                <a:solidFill>
                  <a:srgbClr val="FFFF00"/>
                </a:solidFill>
                <a:latin typeface="Arial" charset="0"/>
              </a:defRPr>
            </a:lvl9pPr>
          </a:lstStyle>
          <a:p>
            <a:pPr eaLnBrk="1" hangingPunct="1"/>
            <a:r>
              <a:rPr lang="en-US">
                <a:solidFill>
                  <a:schemeClr val="tx1"/>
                </a:solidFill>
              </a:rPr>
              <a:t>Source: S. Seitz</a:t>
            </a:r>
          </a:p>
        </p:txBody>
      </p:sp>
      <p:sp>
        <p:nvSpPr>
          <p:cNvPr id="2" name="Date Placeholder 1"/>
          <p:cNvSpPr>
            <a:spLocks noGrp="1"/>
          </p:cNvSpPr>
          <p:nvPr>
            <p:ph type="dt" sz="half" idx="10"/>
          </p:nvPr>
        </p:nvSpPr>
        <p:spPr/>
        <p:txBody>
          <a:bodyPr/>
          <a:lstStyle/>
          <a:p>
            <a:r>
              <a:rPr lang="en-US"/>
              <a:t>26-Sep-17</a:t>
            </a:r>
          </a:p>
        </p:txBody>
      </p:sp>
      <p:sp>
        <p:nvSpPr>
          <p:cNvPr id="3" name="Slide Number Placeholder 2"/>
          <p:cNvSpPr>
            <a:spLocks noGrp="1"/>
          </p:cNvSpPr>
          <p:nvPr>
            <p:ph type="sldNum" sz="quarter" idx="12"/>
          </p:nvPr>
        </p:nvSpPr>
        <p:spPr/>
        <p:txBody>
          <a:bodyPr/>
          <a:lstStyle/>
          <a:p>
            <a:fld id="{CF7DC490-98B8-074B-BB30-37775A2447EF}" type="slidenum">
              <a:rPr lang="en-US" smtClean="0"/>
              <a:pPr/>
              <a:t>19</a:t>
            </a:fld>
            <a:endParaRPr lang="en-US"/>
          </a:p>
        </p:txBody>
      </p:sp>
    </p:spTree>
    <p:extLst>
      <p:ext uri="{BB962C8B-B14F-4D97-AF65-F5344CB8AC3E}">
        <p14:creationId xmlns:p14="http://schemas.microsoft.com/office/powerpoint/2010/main" val="68938520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ltLang="en-US"/>
              <a:t>Instructor</a:t>
            </a:r>
          </a:p>
        </p:txBody>
      </p:sp>
      <p:sp>
        <p:nvSpPr>
          <p:cNvPr id="674819" name="Rectangle 3"/>
          <p:cNvSpPr>
            <a:spLocks noGrp="1" noChangeArrowheads="1"/>
          </p:cNvSpPr>
          <p:nvPr>
            <p:ph idx="1"/>
          </p:nvPr>
        </p:nvSpPr>
        <p:spPr>
          <a:xfrm>
            <a:off x="304800" y="1524000"/>
            <a:ext cx="8534400" cy="5181600"/>
          </a:xfrm>
        </p:spPr>
        <p:txBody>
          <a:bodyPr/>
          <a:lstStyle/>
          <a:p>
            <a:r>
              <a:rPr lang="en-US" altLang="en-US" dirty="0"/>
              <a:t>Samuel Cheng (</a:t>
            </a:r>
            <a:r>
              <a:rPr lang="en-US" altLang="en-US" dirty="0">
                <a:hlinkClick r:id="rId3"/>
              </a:rPr>
              <a:t>samuel.cheng@ou.edu</a:t>
            </a:r>
            <a:r>
              <a:rPr lang="en-US" altLang="en-US" dirty="0"/>
              <a:t>)</a:t>
            </a:r>
          </a:p>
          <a:p>
            <a:r>
              <a:rPr lang="en-US" altLang="en-US" dirty="0"/>
              <a:t>Office hours: </a:t>
            </a:r>
          </a:p>
          <a:p>
            <a:pPr lvl="1"/>
            <a:r>
              <a:rPr lang="en-US" altLang="en-US" dirty="0"/>
              <a:t>Tue/</a:t>
            </a:r>
            <a:r>
              <a:rPr lang="en-US" altLang="en-US" dirty="0" err="1"/>
              <a:t>Thur</a:t>
            </a:r>
            <a:r>
              <a:rPr lang="en-US" altLang="en-US" dirty="0"/>
              <a:t> 1:10 – 4:30 by reservation</a:t>
            </a:r>
          </a:p>
          <a:p>
            <a:pPr lvl="1"/>
            <a:r>
              <a:rPr lang="en-US" altLang="en-US" dirty="0"/>
              <a:t>I’ll be teaching from Tulsa occasionally</a:t>
            </a:r>
          </a:p>
          <a:p>
            <a:pPr lvl="2"/>
            <a:r>
              <a:rPr lang="en-US" altLang="en-US" dirty="0"/>
              <a:t>Will use zoom in those cases</a:t>
            </a:r>
          </a:p>
          <a:p>
            <a:r>
              <a:rPr lang="en-US" altLang="en-US" dirty="0"/>
              <a:t>Research interests:</a:t>
            </a:r>
          </a:p>
          <a:p>
            <a:pPr lvl="1"/>
            <a:r>
              <a:rPr lang="en-US" altLang="en-US" dirty="0"/>
              <a:t>Computer vision </a:t>
            </a:r>
          </a:p>
          <a:p>
            <a:pPr lvl="1"/>
            <a:r>
              <a:rPr lang="en-US" altLang="en-US" dirty="0"/>
              <a:t>Machine learning/AI</a:t>
            </a:r>
          </a:p>
          <a:p>
            <a:pPr lvl="1"/>
            <a:r>
              <a:rPr lang="en-US" altLang="en-US" dirty="0"/>
              <a:t>Signal processing</a:t>
            </a:r>
          </a:p>
        </p:txBody>
      </p:sp>
    </p:spTree>
    <p:extLst>
      <p:ext uri="{BB962C8B-B14F-4D97-AF65-F5344CB8AC3E}">
        <p14:creationId xmlns:p14="http://schemas.microsoft.com/office/powerpoint/2010/main" val="3245870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74819">
                                            <p:txEl>
                                              <p:pRg st="1" end="1"/>
                                            </p:txEl>
                                          </p:spTgt>
                                        </p:tgtEl>
                                        <p:attrNameLst>
                                          <p:attrName>style.visibility</p:attrName>
                                        </p:attrNameLst>
                                      </p:cBhvr>
                                      <p:to>
                                        <p:strVal val="visible"/>
                                      </p:to>
                                    </p:set>
                                    <p:animEffect transition="in" filter="fade">
                                      <p:cBhvr>
                                        <p:cTn id="7" dur="500"/>
                                        <p:tgtEl>
                                          <p:spTgt spid="67481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4819">
                                            <p:txEl>
                                              <p:pRg st="2" end="2"/>
                                            </p:txEl>
                                          </p:spTgt>
                                        </p:tgtEl>
                                        <p:attrNameLst>
                                          <p:attrName>style.visibility</p:attrName>
                                        </p:attrNameLst>
                                      </p:cBhvr>
                                      <p:to>
                                        <p:strVal val="visible"/>
                                      </p:to>
                                    </p:set>
                                    <p:animEffect transition="in" filter="fade">
                                      <p:cBhvr>
                                        <p:cTn id="12" dur="500"/>
                                        <p:tgtEl>
                                          <p:spTgt spid="6748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74819">
                                            <p:txEl>
                                              <p:pRg st="3" end="3"/>
                                            </p:txEl>
                                          </p:spTgt>
                                        </p:tgtEl>
                                        <p:attrNameLst>
                                          <p:attrName>style.visibility</p:attrName>
                                        </p:attrNameLst>
                                      </p:cBhvr>
                                      <p:to>
                                        <p:strVal val="visible"/>
                                      </p:to>
                                    </p:set>
                                    <p:animEffect transition="in" filter="fade">
                                      <p:cBhvr>
                                        <p:cTn id="17" dur="500"/>
                                        <p:tgtEl>
                                          <p:spTgt spid="67481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74819">
                                            <p:txEl>
                                              <p:pRg st="4" end="4"/>
                                            </p:txEl>
                                          </p:spTgt>
                                        </p:tgtEl>
                                        <p:attrNameLst>
                                          <p:attrName>style.visibility</p:attrName>
                                        </p:attrNameLst>
                                      </p:cBhvr>
                                      <p:to>
                                        <p:strVal val="visible"/>
                                      </p:to>
                                    </p:set>
                                    <p:animEffect transition="in" filter="fade">
                                      <p:cBhvr>
                                        <p:cTn id="22" dur="500"/>
                                        <p:tgtEl>
                                          <p:spTgt spid="674819">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674819">
                                            <p:txEl>
                                              <p:pRg st="5" end="5"/>
                                            </p:txEl>
                                          </p:spTgt>
                                        </p:tgtEl>
                                        <p:attrNameLst>
                                          <p:attrName>style.visibility</p:attrName>
                                        </p:attrNameLst>
                                      </p:cBhvr>
                                      <p:to>
                                        <p:strVal val="visible"/>
                                      </p:to>
                                    </p:set>
                                    <p:animEffect transition="in" filter="fade">
                                      <p:cBhvr>
                                        <p:cTn id="27" dur="500"/>
                                        <p:tgtEl>
                                          <p:spTgt spid="674819">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674819">
                                            <p:txEl>
                                              <p:pRg st="6" end="6"/>
                                            </p:txEl>
                                          </p:spTgt>
                                        </p:tgtEl>
                                        <p:attrNameLst>
                                          <p:attrName>style.visibility</p:attrName>
                                        </p:attrNameLst>
                                      </p:cBhvr>
                                      <p:to>
                                        <p:strVal val="visible"/>
                                      </p:to>
                                    </p:set>
                                    <p:animEffect transition="in" filter="fade">
                                      <p:cBhvr>
                                        <p:cTn id="30" dur="500"/>
                                        <p:tgtEl>
                                          <p:spTgt spid="674819">
                                            <p:txEl>
                                              <p:pRg st="6" end="6"/>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674819">
                                            <p:txEl>
                                              <p:pRg st="7" end="7"/>
                                            </p:txEl>
                                          </p:spTgt>
                                        </p:tgtEl>
                                        <p:attrNameLst>
                                          <p:attrName>style.visibility</p:attrName>
                                        </p:attrNameLst>
                                      </p:cBhvr>
                                      <p:to>
                                        <p:strVal val="visible"/>
                                      </p:to>
                                    </p:set>
                                    <p:animEffect transition="in" filter="fade">
                                      <p:cBhvr>
                                        <p:cTn id="33" dur="500"/>
                                        <p:tgtEl>
                                          <p:spTgt spid="674819">
                                            <p:txEl>
                                              <p:pRg st="7" end="7"/>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674819">
                                            <p:txEl>
                                              <p:pRg st="8" end="8"/>
                                            </p:txEl>
                                          </p:spTgt>
                                        </p:tgtEl>
                                        <p:attrNameLst>
                                          <p:attrName>style.visibility</p:attrName>
                                        </p:attrNameLst>
                                      </p:cBhvr>
                                      <p:to>
                                        <p:strVal val="visible"/>
                                      </p:to>
                                    </p:set>
                                    <p:animEffect transition="in" filter="fade">
                                      <p:cBhvr>
                                        <p:cTn id="36" dur="500"/>
                                        <p:tgtEl>
                                          <p:spTgt spid="67481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609600" y="0"/>
            <a:ext cx="8229600" cy="838200"/>
          </a:xfrm>
        </p:spPr>
        <p:txBody>
          <a:bodyPr>
            <a:normAutofit/>
          </a:bodyPr>
          <a:lstStyle/>
          <a:p>
            <a:r>
              <a:rPr lang="en-US" sz="3600"/>
              <a:t>3D urban modeling: Microsoft Photosynth</a:t>
            </a:r>
          </a:p>
        </p:txBody>
      </p:sp>
      <p:sp>
        <p:nvSpPr>
          <p:cNvPr id="43011" name="Rectangle 5"/>
          <p:cNvSpPr>
            <a:spLocks noChangeArrowheads="1"/>
          </p:cNvSpPr>
          <p:nvPr/>
        </p:nvSpPr>
        <p:spPr bwMode="auto">
          <a:xfrm>
            <a:off x="3324816" y="5867400"/>
            <a:ext cx="249436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0" hangingPunct="0">
              <a:spcBef>
                <a:spcPct val="0"/>
              </a:spcBef>
            </a:pPr>
            <a:r>
              <a:rPr lang="en-US" sz="2000">
                <a:hlinkClick r:id="rId3"/>
              </a:rPr>
              <a:t>http://photosynth.net</a:t>
            </a:r>
            <a:endParaRPr lang="en-US" sz="2000" b="0">
              <a:solidFill>
                <a:schemeClr val="tx1"/>
              </a:solidFill>
            </a:endParaRPr>
          </a:p>
        </p:txBody>
      </p:sp>
      <p:sp>
        <p:nvSpPr>
          <p:cNvPr id="43012" name="Text Box 6"/>
          <p:cNvSpPr txBox="1">
            <a:spLocks noChangeArrowheads="1"/>
          </p:cNvSpPr>
          <p:nvPr/>
        </p:nvSpPr>
        <p:spPr bwMode="auto">
          <a:xfrm>
            <a:off x="7696199" y="6016526"/>
            <a:ext cx="1336675"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defRPr>
            </a:lvl1pPr>
            <a:lvl2pPr marL="742950" indent="-285750" eaLnBrk="0" hangingPunct="0">
              <a:defRPr sz="1200" b="1">
                <a:solidFill>
                  <a:srgbClr val="FFFF00"/>
                </a:solidFill>
                <a:latin typeface="Arial" charset="0"/>
              </a:defRPr>
            </a:lvl2pPr>
            <a:lvl3pPr marL="1143000" indent="-228600" eaLnBrk="0" hangingPunct="0">
              <a:defRPr sz="1200" b="1">
                <a:solidFill>
                  <a:srgbClr val="FFFF00"/>
                </a:solidFill>
                <a:latin typeface="Arial" charset="0"/>
              </a:defRPr>
            </a:lvl3pPr>
            <a:lvl4pPr marL="1600200" indent="-228600" eaLnBrk="0" hangingPunct="0">
              <a:defRPr sz="1200" b="1">
                <a:solidFill>
                  <a:srgbClr val="FFFF00"/>
                </a:solidFill>
                <a:latin typeface="Arial" charset="0"/>
              </a:defRPr>
            </a:lvl4pPr>
            <a:lvl5pPr marL="2057400" indent="-228600" eaLnBrk="0" hangingPunct="0">
              <a:defRPr sz="1200" b="1">
                <a:solidFill>
                  <a:srgbClr val="FFFF00"/>
                </a:solidFill>
                <a:latin typeface="Arial" charset="0"/>
              </a:defRPr>
            </a:lvl5pPr>
            <a:lvl6pPr marL="2514600" indent="-228600" algn="ctr" eaLnBrk="0" fontAlgn="base" hangingPunct="0">
              <a:spcBef>
                <a:spcPct val="50000"/>
              </a:spcBef>
              <a:spcAft>
                <a:spcPct val="0"/>
              </a:spcAft>
              <a:defRPr sz="1200" b="1">
                <a:solidFill>
                  <a:srgbClr val="FFFF00"/>
                </a:solidFill>
                <a:latin typeface="Arial" charset="0"/>
              </a:defRPr>
            </a:lvl6pPr>
            <a:lvl7pPr marL="2971800" indent="-228600" algn="ctr" eaLnBrk="0" fontAlgn="base" hangingPunct="0">
              <a:spcBef>
                <a:spcPct val="50000"/>
              </a:spcBef>
              <a:spcAft>
                <a:spcPct val="0"/>
              </a:spcAft>
              <a:defRPr sz="1200" b="1">
                <a:solidFill>
                  <a:srgbClr val="FFFF00"/>
                </a:solidFill>
                <a:latin typeface="Arial" charset="0"/>
              </a:defRPr>
            </a:lvl7pPr>
            <a:lvl8pPr marL="3429000" indent="-228600" algn="ctr" eaLnBrk="0" fontAlgn="base" hangingPunct="0">
              <a:spcBef>
                <a:spcPct val="50000"/>
              </a:spcBef>
              <a:spcAft>
                <a:spcPct val="0"/>
              </a:spcAft>
              <a:defRPr sz="1200" b="1">
                <a:solidFill>
                  <a:srgbClr val="FFFF00"/>
                </a:solidFill>
                <a:latin typeface="Arial" charset="0"/>
              </a:defRPr>
            </a:lvl8pPr>
            <a:lvl9pPr marL="3886200" indent="-228600" algn="ctr" eaLnBrk="0" fontAlgn="base" hangingPunct="0">
              <a:spcBef>
                <a:spcPct val="50000"/>
              </a:spcBef>
              <a:spcAft>
                <a:spcPct val="0"/>
              </a:spcAft>
              <a:defRPr sz="1200" b="1">
                <a:solidFill>
                  <a:srgbClr val="FFFF00"/>
                </a:solidFill>
                <a:latin typeface="Arial" charset="0"/>
              </a:defRPr>
            </a:lvl9pPr>
          </a:lstStyle>
          <a:p>
            <a:pPr eaLnBrk="1" hangingPunct="1"/>
            <a:r>
              <a:rPr lang="en-US">
                <a:solidFill>
                  <a:schemeClr val="tx1"/>
                </a:solidFill>
              </a:rPr>
              <a:t>Source: S. Seitz</a:t>
            </a:r>
          </a:p>
        </p:txBody>
      </p:sp>
      <p:pic>
        <p:nvPicPr>
          <p:cNvPr id="4301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100" y="838200"/>
            <a:ext cx="74549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a:t>26-Sep-17</a:t>
            </a:r>
          </a:p>
        </p:txBody>
      </p:sp>
      <p:sp>
        <p:nvSpPr>
          <p:cNvPr id="3" name="Slide Number Placeholder 2"/>
          <p:cNvSpPr>
            <a:spLocks noGrp="1"/>
          </p:cNvSpPr>
          <p:nvPr>
            <p:ph type="sldNum" sz="quarter" idx="12"/>
          </p:nvPr>
        </p:nvSpPr>
        <p:spPr/>
        <p:txBody>
          <a:bodyPr/>
          <a:lstStyle/>
          <a:p>
            <a:fld id="{CF7DC490-98B8-074B-BB30-37775A2447EF}" type="slidenum">
              <a:rPr lang="en-US" smtClean="0"/>
              <a:pPr/>
              <a:t>20</a:t>
            </a:fld>
            <a:endParaRPr lang="en-US"/>
          </a:p>
        </p:txBody>
      </p:sp>
    </p:spTree>
    <p:extLst>
      <p:ext uri="{BB962C8B-B14F-4D97-AF65-F5344CB8AC3E}">
        <p14:creationId xmlns:p14="http://schemas.microsoft.com/office/powerpoint/2010/main" val="372630470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dirty="0"/>
              <a:t>Some uses of computer vision</a:t>
            </a:r>
          </a:p>
        </p:txBody>
      </p:sp>
      <p:sp>
        <p:nvSpPr>
          <p:cNvPr id="20483" name="Content Placeholder 2"/>
          <p:cNvSpPr>
            <a:spLocks noGrp="1"/>
          </p:cNvSpPr>
          <p:nvPr>
            <p:ph idx="1"/>
          </p:nvPr>
        </p:nvSpPr>
        <p:spPr>
          <a:xfrm>
            <a:off x="457200" y="1600200"/>
            <a:ext cx="8229600" cy="838200"/>
          </a:xfrm>
        </p:spPr>
        <p:txBody>
          <a:bodyPr/>
          <a:lstStyle/>
          <a:p>
            <a:r>
              <a:rPr lang="en-US" altLang="en-US"/>
              <a:t>Recognizing objects and people</a:t>
            </a:r>
          </a:p>
          <a:p>
            <a:endParaRPr lang="en-US" altLang="en-US"/>
          </a:p>
          <a:p>
            <a:endParaRPr lang="en-US" altLang="en-US"/>
          </a:p>
        </p:txBody>
      </p:sp>
      <p:pic>
        <p:nvPicPr>
          <p:cNvPr id="974850" name="Picture 2"/>
          <p:cNvPicPr>
            <a:picLocks noChangeAspect="1" noChangeArrowheads="1"/>
          </p:cNvPicPr>
          <p:nvPr/>
        </p:nvPicPr>
        <p:blipFill>
          <a:blip r:embed="rId2"/>
          <a:srcRect/>
          <a:stretch>
            <a:fillRect/>
          </a:stretch>
        </p:blipFill>
        <p:spPr bwMode="auto">
          <a:xfrm>
            <a:off x="1524000" y="2579688"/>
            <a:ext cx="5791200" cy="2449512"/>
          </a:xfrm>
          <a:prstGeom prst="rect">
            <a:avLst/>
          </a:prstGeom>
          <a:noFill/>
          <a:ln w="9525">
            <a:noFill/>
            <a:miter lim="800000"/>
            <a:headEnd/>
            <a:tailEnd/>
          </a:ln>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descr="031111_034757+8_beijing_e031124">
            <a:hlinkClick r:id="rId3"/>
          </p:cNvPr>
          <p:cNvPicPr>
            <a:picLocks noChangeAspect="1" noChangeArrowheads="1"/>
          </p:cNvPicPr>
          <p:nvPr/>
        </p:nvPicPr>
        <p:blipFill>
          <a:blip r:embed="rId4">
            <a:lum bright="-6000" contrast="18000"/>
            <a:extLst>
              <a:ext uri="{28A0092B-C50C-407E-A947-70E740481C1C}">
                <a14:useLocalDpi xmlns:a14="http://schemas.microsoft.com/office/drawing/2010/main" val="0"/>
              </a:ext>
            </a:extLst>
          </a:blip>
          <a:srcRect l="7777" t="1466" r="16173"/>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5"/>
          <p:cNvSpPr txBox="1">
            <a:spLocks noChangeArrowheads="1"/>
          </p:cNvSpPr>
          <p:nvPr/>
        </p:nvSpPr>
        <p:spPr bwMode="auto">
          <a:xfrm>
            <a:off x="6253163" y="6575425"/>
            <a:ext cx="2822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algn="l">
              <a:spcBef>
                <a:spcPct val="0"/>
              </a:spcBef>
            </a:pPr>
            <a:r>
              <a:rPr lang="en-US" altLang="en-US" b="0">
                <a:solidFill>
                  <a:schemeClr val="bg1"/>
                </a:solidFill>
              </a:rPr>
              <a:t>slide credit: Fei-Fei, Fergus &amp; Torralba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031111_034757+8_beijing_e031124">
            <a:hlinkClick r:id="rId3"/>
          </p:cNvPr>
          <p:cNvPicPr>
            <a:picLocks noChangeAspect="1" noChangeArrowheads="1"/>
          </p:cNvPicPr>
          <p:nvPr/>
        </p:nvPicPr>
        <p:blipFill>
          <a:blip r:embed="rId4">
            <a:lum bright="-6000" contrast="18000"/>
            <a:extLst>
              <a:ext uri="{28A0092B-C50C-407E-A947-70E740481C1C}">
                <a14:useLocalDpi xmlns:a14="http://schemas.microsoft.com/office/drawing/2010/main" val="0"/>
              </a:ext>
            </a:extLst>
          </a:blip>
          <a:srcRect l="7777" t="1466" r="16173"/>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4"/>
          <p:cNvSpPr txBox="1">
            <a:spLocks noChangeArrowheads="1"/>
          </p:cNvSpPr>
          <p:nvPr/>
        </p:nvSpPr>
        <p:spPr bwMode="auto">
          <a:xfrm>
            <a:off x="228600" y="762000"/>
            <a:ext cx="1143000" cy="519113"/>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r>
              <a:rPr lang="en-US" altLang="en-US" sz="2800"/>
              <a:t>sky</a:t>
            </a:r>
          </a:p>
        </p:txBody>
      </p:sp>
      <p:sp>
        <p:nvSpPr>
          <p:cNvPr id="23556" name="Text Box 5"/>
          <p:cNvSpPr txBox="1">
            <a:spLocks noChangeArrowheads="1"/>
          </p:cNvSpPr>
          <p:nvPr/>
        </p:nvSpPr>
        <p:spPr bwMode="auto">
          <a:xfrm>
            <a:off x="3581400" y="1447800"/>
            <a:ext cx="1828800" cy="519113"/>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r>
              <a:rPr lang="en-US" altLang="en-US" sz="2800"/>
              <a:t>building</a:t>
            </a:r>
          </a:p>
        </p:txBody>
      </p:sp>
      <p:sp>
        <p:nvSpPr>
          <p:cNvPr id="23557" name="Text Box 6"/>
          <p:cNvSpPr txBox="1">
            <a:spLocks noChangeArrowheads="1"/>
          </p:cNvSpPr>
          <p:nvPr/>
        </p:nvSpPr>
        <p:spPr bwMode="auto">
          <a:xfrm>
            <a:off x="0" y="2514600"/>
            <a:ext cx="1143000" cy="519113"/>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r>
              <a:rPr lang="en-US" altLang="en-US" sz="2800"/>
              <a:t>flag</a:t>
            </a:r>
          </a:p>
        </p:txBody>
      </p:sp>
      <p:sp>
        <p:nvSpPr>
          <p:cNvPr id="23558" name="Text Box 7"/>
          <p:cNvSpPr txBox="1">
            <a:spLocks noChangeArrowheads="1"/>
          </p:cNvSpPr>
          <p:nvPr/>
        </p:nvSpPr>
        <p:spPr bwMode="auto">
          <a:xfrm>
            <a:off x="7924800" y="4038600"/>
            <a:ext cx="1143000" cy="519113"/>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r>
              <a:rPr lang="en-US" altLang="en-US" sz="2800"/>
              <a:t>wall</a:t>
            </a:r>
          </a:p>
        </p:txBody>
      </p:sp>
      <p:sp>
        <p:nvSpPr>
          <p:cNvPr id="23559" name="Text Box 8"/>
          <p:cNvSpPr txBox="1">
            <a:spLocks noChangeArrowheads="1"/>
          </p:cNvSpPr>
          <p:nvPr/>
        </p:nvSpPr>
        <p:spPr bwMode="auto">
          <a:xfrm>
            <a:off x="228600" y="3810000"/>
            <a:ext cx="1447800" cy="519113"/>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r>
              <a:rPr lang="en-US" altLang="en-US" sz="2800"/>
              <a:t>banner</a:t>
            </a:r>
          </a:p>
        </p:txBody>
      </p:sp>
      <p:sp>
        <p:nvSpPr>
          <p:cNvPr id="23560" name="Text Box 9"/>
          <p:cNvSpPr txBox="1">
            <a:spLocks noChangeArrowheads="1"/>
          </p:cNvSpPr>
          <p:nvPr/>
        </p:nvSpPr>
        <p:spPr bwMode="auto">
          <a:xfrm>
            <a:off x="1295400" y="4800600"/>
            <a:ext cx="990600" cy="519113"/>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r>
              <a:rPr lang="en-US" altLang="en-US" sz="2800"/>
              <a:t>bus</a:t>
            </a:r>
          </a:p>
        </p:txBody>
      </p:sp>
      <p:sp>
        <p:nvSpPr>
          <p:cNvPr id="23561" name="Text Box 10"/>
          <p:cNvSpPr txBox="1">
            <a:spLocks noChangeArrowheads="1"/>
          </p:cNvSpPr>
          <p:nvPr/>
        </p:nvSpPr>
        <p:spPr bwMode="auto">
          <a:xfrm>
            <a:off x="4495800" y="5943600"/>
            <a:ext cx="1066800" cy="519113"/>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r>
              <a:rPr lang="en-US" altLang="en-US" sz="2800"/>
              <a:t>cars</a:t>
            </a:r>
          </a:p>
        </p:txBody>
      </p:sp>
      <p:sp>
        <p:nvSpPr>
          <p:cNvPr id="23562" name="Text Box 11"/>
          <p:cNvSpPr txBox="1">
            <a:spLocks noChangeArrowheads="1"/>
          </p:cNvSpPr>
          <p:nvPr/>
        </p:nvSpPr>
        <p:spPr bwMode="auto">
          <a:xfrm>
            <a:off x="7467600" y="4800600"/>
            <a:ext cx="990600" cy="519113"/>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r>
              <a:rPr lang="en-US" altLang="en-US" sz="2800"/>
              <a:t>bus</a:t>
            </a:r>
          </a:p>
        </p:txBody>
      </p:sp>
      <p:sp>
        <p:nvSpPr>
          <p:cNvPr id="23563" name="Text Box 12"/>
          <p:cNvSpPr txBox="1">
            <a:spLocks noChangeArrowheads="1"/>
          </p:cNvSpPr>
          <p:nvPr/>
        </p:nvSpPr>
        <p:spPr bwMode="auto">
          <a:xfrm>
            <a:off x="3200400" y="3505200"/>
            <a:ext cx="1143000" cy="519113"/>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r>
              <a:rPr lang="en-US" altLang="en-US" sz="2800"/>
              <a:t>face</a:t>
            </a:r>
          </a:p>
        </p:txBody>
      </p:sp>
      <p:sp>
        <p:nvSpPr>
          <p:cNvPr id="23564" name="Text Box 13"/>
          <p:cNvSpPr txBox="1">
            <a:spLocks noChangeArrowheads="1"/>
          </p:cNvSpPr>
          <p:nvPr/>
        </p:nvSpPr>
        <p:spPr bwMode="auto">
          <a:xfrm>
            <a:off x="5105400" y="4419600"/>
            <a:ext cx="2133600" cy="519113"/>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r>
              <a:rPr lang="en-US" altLang="en-US" sz="2800"/>
              <a:t>street lamp</a:t>
            </a:r>
          </a:p>
        </p:txBody>
      </p:sp>
      <p:sp>
        <p:nvSpPr>
          <p:cNvPr id="23565" name="Text Box 14"/>
          <p:cNvSpPr txBox="1">
            <a:spLocks noChangeArrowheads="1"/>
          </p:cNvSpPr>
          <p:nvPr/>
        </p:nvSpPr>
        <p:spPr bwMode="auto">
          <a:xfrm>
            <a:off x="6253163" y="6194425"/>
            <a:ext cx="2822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algn="l">
              <a:spcBef>
                <a:spcPct val="0"/>
              </a:spcBef>
            </a:pPr>
            <a:r>
              <a:rPr lang="en-US" altLang="en-US" b="0">
                <a:solidFill>
                  <a:schemeClr val="bg1"/>
                </a:solidFill>
              </a:rPr>
              <a:t>slide credit: Fei-Fei, Fergus &amp; Torralba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dirty="0"/>
              <a:t>Some uses of computer vision</a:t>
            </a:r>
          </a:p>
        </p:txBody>
      </p:sp>
      <p:sp>
        <p:nvSpPr>
          <p:cNvPr id="24579" name="Content Placeholder 2"/>
          <p:cNvSpPr>
            <a:spLocks noGrp="1"/>
          </p:cNvSpPr>
          <p:nvPr>
            <p:ph idx="1"/>
          </p:nvPr>
        </p:nvSpPr>
        <p:spPr>
          <a:xfrm>
            <a:off x="457200" y="1295400"/>
            <a:ext cx="8229600" cy="685800"/>
          </a:xfrm>
        </p:spPr>
        <p:txBody>
          <a:bodyPr/>
          <a:lstStyle/>
          <a:p>
            <a:r>
              <a:rPr lang="en-US" altLang="en-US"/>
              <a:t>“Enhancing” images</a:t>
            </a:r>
          </a:p>
        </p:txBody>
      </p:sp>
      <p:pic>
        <p:nvPicPr>
          <p:cNvPr id="2458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286000"/>
            <a:ext cx="4360863" cy="329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endParaRPr lang="en-US" altLang="en-US"/>
          </a:p>
        </p:txBody>
      </p:sp>
      <p:sp>
        <p:nvSpPr>
          <p:cNvPr id="25603" name="Content Placeholder 2"/>
          <p:cNvSpPr>
            <a:spLocks noGrp="1"/>
          </p:cNvSpPr>
          <p:nvPr>
            <p:ph idx="1"/>
          </p:nvPr>
        </p:nvSpPr>
        <p:spPr/>
        <p:txBody>
          <a:bodyPr/>
          <a:lstStyle/>
          <a:p>
            <a:endParaRPr lang="en-US" altLang="en-US"/>
          </a:p>
        </p:txBody>
      </p:sp>
      <p:pic>
        <p:nvPicPr>
          <p:cNvPr id="4" name="csi.wmv">
            <a:hlinkClick r:id="" action="ppaction://media"/>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en-US" dirty="0"/>
              <a:t>Some uses of computer vision</a:t>
            </a:r>
          </a:p>
        </p:txBody>
      </p:sp>
      <p:sp>
        <p:nvSpPr>
          <p:cNvPr id="3" name="Content Placeholder 2"/>
          <p:cNvSpPr>
            <a:spLocks noGrp="1"/>
          </p:cNvSpPr>
          <p:nvPr>
            <p:ph idx="1"/>
          </p:nvPr>
        </p:nvSpPr>
        <p:spPr>
          <a:xfrm>
            <a:off x="457200" y="1295400"/>
            <a:ext cx="8229600" cy="609600"/>
          </a:xfrm>
        </p:spPr>
        <p:txBody>
          <a:bodyPr rtlCol="0">
            <a:normAutofit fontScale="85000" lnSpcReduction="10000"/>
          </a:bodyPr>
          <a:lstStyle/>
          <a:p>
            <a:pPr fontAlgn="auto">
              <a:spcAft>
                <a:spcPts val="0"/>
              </a:spcAft>
              <a:defRPr/>
            </a:pPr>
            <a:r>
              <a:rPr lang="en-US" dirty="0"/>
              <a:t>“Enhancing” images (c.f. Computational Photography)</a:t>
            </a:r>
          </a:p>
        </p:txBody>
      </p:sp>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5525" y="2133600"/>
            <a:ext cx="22860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4925" y="2133600"/>
            <a:ext cx="22860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ight Arrow 15"/>
          <p:cNvSpPr/>
          <p:nvPr/>
        </p:nvSpPr>
        <p:spPr>
          <a:xfrm>
            <a:off x="5927725" y="2743200"/>
            <a:ext cx="368300" cy="304800"/>
          </a:xfrm>
          <a:prstGeom prst="rightArrow">
            <a:avLst>
              <a:gd name="adj1" fmla="val 50000"/>
              <a:gd name="adj2" fmla="val 79508"/>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endParaRPr lang="en-US"/>
          </a:p>
        </p:txBody>
      </p:sp>
      <p:sp>
        <p:nvSpPr>
          <p:cNvPr id="17" name="TextBox 16"/>
          <p:cNvSpPr txBox="1"/>
          <p:nvPr/>
        </p:nvSpPr>
        <p:spPr>
          <a:xfrm>
            <a:off x="3489325" y="3810000"/>
            <a:ext cx="5029200" cy="584200"/>
          </a:xfrm>
          <a:prstGeom prst="rect">
            <a:avLst/>
          </a:prstGeom>
          <a:noFill/>
        </p:spPr>
        <p:txBody>
          <a:bodyPr>
            <a:spAutoFit/>
          </a:bodyPr>
          <a:lstStyle/>
          <a:p>
            <a:pPr algn="ctr">
              <a:spcBef>
                <a:spcPct val="50000"/>
              </a:spcBef>
              <a:defRPr/>
            </a:pPr>
            <a:r>
              <a:rPr lang="en-US" sz="1600" b="0" dirty="0">
                <a:solidFill>
                  <a:schemeClr val="tx1"/>
                </a:solidFill>
                <a:latin typeface="+mn-lt"/>
                <a:cs typeface="+mn-cs"/>
              </a:rPr>
              <a:t>Texture synthesis / increased field of view (</a:t>
            </a:r>
            <a:r>
              <a:rPr lang="en-US" sz="1600" b="0" dirty="0" err="1">
                <a:solidFill>
                  <a:schemeClr val="tx1"/>
                </a:solidFill>
                <a:latin typeface="+mn-lt"/>
                <a:cs typeface="+mn-cs"/>
              </a:rPr>
              <a:t>uncropping</a:t>
            </a:r>
            <a:r>
              <a:rPr lang="en-US" sz="1600" b="0" dirty="0">
                <a:solidFill>
                  <a:schemeClr val="tx1"/>
                </a:solidFill>
                <a:latin typeface="+mn-lt"/>
                <a:cs typeface="+mn-cs"/>
              </a:rPr>
              <a:t>) (image credit: Efros and Leung)</a:t>
            </a:r>
          </a:p>
        </p:txBody>
      </p:sp>
      <p:pic>
        <p:nvPicPr>
          <p:cNvPr id="1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0725" y="4572000"/>
            <a:ext cx="384810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4632325" y="6273800"/>
            <a:ext cx="3048000" cy="584200"/>
          </a:xfrm>
          <a:prstGeom prst="rect">
            <a:avLst/>
          </a:prstGeom>
          <a:noFill/>
        </p:spPr>
        <p:txBody>
          <a:bodyPr>
            <a:spAutoFit/>
          </a:bodyPr>
          <a:lstStyle/>
          <a:p>
            <a:pPr algn="ctr">
              <a:spcBef>
                <a:spcPct val="50000"/>
              </a:spcBef>
              <a:defRPr/>
            </a:pPr>
            <a:r>
              <a:rPr lang="en-US" sz="1600" b="0" dirty="0" err="1">
                <a:solidFill>
                  <a:schemeClr val="tx1"/>
                </a:solidFill>
                <a:latin typeface="+mn-lt"/>
                <a:cs typeface="+mn-cs"/>
              </a:rPr>
              <a:t>Inpainting</a:t>
            </a:r>
            <a:r>
              <a:rPr lang="en-US" sz="1600" b="0" dirty="0">
                <a:solidFill>
                  <a:schemeClr val="tx1"/>
                </a:solidFill>
                <a:latin typeface="+mn-lt"/>
                <a:cs typeface="+mn-cs"/>
              </a:rPr>
              <a:t> / image completion (image credit: Hays and Efros)</a:t>
            </a:r>
          </a:p>
        </p:txBody>
      </p:sp>
      <p:pic>
        <p:nvPicPr>
          <p:cNvPr id="2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5650" y="4572000"/>
            <a:ext cx="188595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35" name="Group 28"/>
          <p:cNvGrpSpPr>
            <a:grpSpLocks/>
          </p:cNvGrpSpPr>
          <p:nvPr/>
        </p:nvGrpSpPr>
        <p:grpSpPr bwMode="auto">
          <a:xfrm>
            <a:off x="100013" y="2362200"/>
            <a:ext cx="3048000" cy="3937000"/>
            <a:chOff x="99350" y="2362200"/>
            <a:chExt cx="3048000" cy="3937575"/>
          </a:xfrm>
        </p:grpSpPr>
        <p:pic>
          <p:nvPicPr>
            <p:cNvPr id="1002497" name="Picture 1"/>
            <p:cNvPicPr>
              <a:picLocks noChangeAspect="1" noChangeArrowheads="1"/>
            </p:cNvPicPr>
            <p:nvPr/>
          </p:nvPicPr>
          <p:blipFill>
            <a:blip r:embed="rId6"/>
            <a:srcRect/>
            <a:stretch>
              <a:fillRect/>
            </a:stretch>
          </p:blipFill>
          <p:spPr bwMode="auto">
            <a:xfrm>
              <a:off x="750225" y="2362200"/>
              <a:ext cx="773112" cy="45726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2" name="Picture 1"/>
            <p:cNvPicPr>
              <a:picLocks noChangeAspect="1" noChangeArrowheads="1"/>
            </p:cNvPicPr>
            <p:nvPr/>
          </p:nvPicPr>
          <p:blipFill>
            <a:blip r:embed="rId6"/>
            <a:srcRect/>
            <a:stretch>
              <a:fillRect/>
            </a:stretch>
          </p:blipFill>
          <p:spPr bwMode="auto">
            <a:xfrm>
              <a:off x="902625" y="2514622"/>
              <a:ext cx="773112" cy="45726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3" name="Picture 1"/>
            <p:cNvPicPr>
              <a:picLocks noChangeAspect="1" noChangeArrowheads="1"/>
            </p:cNvPicPr>
            <p:nvPr/>
          </p:nvPicPr>
          <p:blipFill>
            <a:blip r:embed="rId6"/>
            <a:srcRect/>
            <a:stretch>
              <a:fillRect/>
            </a:stretch>
          </p:blipFill>
          <p:spPr bwMode="auto">
            <a:xfrm>
              <a:off x="1055025" y="2667045"/>
              <a:ext cx="773112" cy="45726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4" name="Picture 1"/>
            <p:cNvPicPr>
              <a:picLocks noChangeAspect="1" noChangeArrowheads="1"/>
            </p:cNvPicPr>
            <p:nvPr/>
          </p:nvPicPr>
          <p:blipFill>
            <a:blip r:embed="rId6"/>
            <a:srcRect/>
            <a:stretch>
              <a:fillRect/>
            </a:stretch>
          </p:blipFill>
          <p:spPr bwMode="auto">
            <a:xfrm>
              <a:off x="1207425" y="2819467"/>
              <a:ext cx="773112" cy="45726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5" name="Picture 1"/>
            <p:cNvPicPr>
              <a:picLocks noChangeAspect="1" noChangeArrowheads="1"/>
            </p:cNvPicPr>
            <p:nvPr/>
          </p:nvPicPr>
          <p:blipFill>
            <a:blip r:embed="rId6"/>
            <a:srcRect/>
            <a:stretch>
              <a:fillRect/>
            </a:stretch>
          </p:blipFill>
          <p:spPr bwMode="auto">
            <a:xfrm>
              <a:off x="1359825" y="2971889"/>
              <a:ext cx="773112" cy="457267"/>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6" name="Right Arrow 25"/>
            <p:cNvSpPr/>
            <p:nvPr/>
          </p:nvSpPr>
          <p:spPr>
            <a:xfrm rot="5400000">
              <a:off x="1371703" y="3612562"/>
              <a:ext cx="366767" cy="304800"/>
            </a:xfrm>
            <a:prstGeom prst="rightArrow">
              <a:avLst>
                <a:gd name="adj1" fmla="val 50000"/>
                <a:gd name="adj2" fmla="val 79508"/>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endParaRPr lang="en-US"/>
            </a:p>
          </p:txBody>
        </p:sp>
        <p:sp>
          <p:nvSpPr>
            <p:cNvPr id="27" name="TextBox 26"/>
            <p:cNvSpPr txBox="1"/>
            <p:nvPr/>
          </p:nvSpPr>
          <p:spPr>
            <a:xfrm>
              <a:off x="99350" y="5715490"/>
              <a:ext cx="3048000" cy="584285"/>
            </a:xfrm>
            <a:prstGeom prst="rect">
              <a:avLst/>
            </a:prstGeom>
            <a:noFill/>
          </p:spPr>
          <p:txBody>
            <a:bodyPr>
              <a:spAutoFit/>
            </a:bodyPr>
            <a:lstStyle/>
            <a:p>
              <a:pPr algn="ctr">
                <a:spcBef>
                  <a:spcPct val="50000"/>
                </a:spcBef>
                <a:defRPr/>
              </a:pPr>
              <a:r>
                <a:rPr lang="en-US" sz="1600" b="0" dirty="0">
                  <a:solidFill>
                    <a:schemeClr val="tx1"/>
                  </a:solidFill>
                  <a:latin typeface="+mn-lt"/>
                  <a:cs typeface="+mn-cs"/>
                </a:rPr>
                <a:t>Super-resolution / </a:t>
              </a:r>
              <a:r>
                <a:rPr lang="en-US" sz="1600" b="0" dirty="0" err="1">
                  <a:solidFill>
                    <a:schemeClr val="tx1"/>
                  </a:solidFill>
                  <a:latin typeface="+mn-lt"/>
                  <a:cs typeface="+mn-cs"/>
                </a:rPr>
                <a:t>denoising</a:t>
              </a:r>
              <a:r>
                <a:rPr lang="en-US" sz="1600" b="0" dirty="0">
                  <a:solidFill>
                    <a:schemeClr val="tx1"/>
                  </a:solidFill>
                  <a:latin typeface="+mn-lt"/>
                  <a:cs typeface="+mn-cs"/>
                </a:rPr>
                <a:t> (source: 2d3)</a:t>
              </a:r>
            </a:p>
          </p:txBody>
        </p:sp>
        <p:pic>
          <p:nvPicPr>
            <p:cNvPr id="1002499" name="Picture 3"/>
            <p:cNvPicPr>
              <a:picLocks noChangeAspect="1" noChangeArrowheads="1"/>
            </p:cNvPicPr>
            <p:nvPr/>
          </p:nvPicPr>
          <p:blipFill>
            <a:blip r:embed="rId7"/>
            <a:srcRect/>
            <a:stretch>
              <a:fillRect/>
            </a:stretch>
          </p:blipFill>
          <p:spPr bwMode="auto">
            <a:xfrm>
              <a:off x="380337" y="4038845"/>
              <a:ext cx="2514600" cy="1613136"/>
            </a:xfrm>
            <a:prstGeom prst="rect">
              <a:avLst/>
            </a:prstGeom>
            <a:noFill/>
            <a:ln w="9525">
              <a:noFill/>
              <a:miter lim="800000"/>
              <a:headEnd/>
              <a:tailEnd/>
            </a:ln>
            <a:effectLst>
              <a:outerShdw blurRad="50800" dist="38100" dir="2700000" algn="tl" rotWithShape="0">
                <a:prstClr val="black">
                  <a:alpha val="40000"/>
                </a:prstClr>
              </a:outerShdw>
            </a:effectLst>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dirty="0"/>
              <a:t>Some uses of computer vision</a:t>
            </a:r>
          </a:p>
        </p:txBody>
      </p:sp>
      <p:sp>
        <p:nvSpPr>
          <p:cNvPr id="27651" name="Content Placeholder 2"/>
          <p:cNvSpPr>
            <a:spLocks noGrp="1"/>
          </p:cNvSpPr>
          <p:nvPr>
            <p:ph idx="1"/>
          </p:nvPr>
        </p:nvSpPr>
        <p:spPr/>
        <p:txBody>
          <a:bodyPr/>
          <a:lstStyle/>
          <a:p>
            <a:r>
              <a:rPr lang="en-US" altLang="en-US"/>
              <a:t>Forensics</a:t>
            </a:r>
          </a:p>
        </p:txBody>
      </p:sp>
      <p:pic>
        <p:nvPicPr>
          <p:cNvPr id="4" name="Picture 2" descr="cropinemiko1_10bright"/>
          <p:cNvPicPr>
            <a:picLocks noChangeAspect="1" noChangeArrowheads="1"/>
          </p:cNvPicPr>
          <p:nvPr/>
        </p:nvPicPr>
        <p:blipFill>
          <a:blip r:embed="rId2"/>
          <a:srcRect/>
          <a:stretch>
            <a:fillRect/>
          </a:stretch>
        </p:blipFill>
        <p:spPr bwMode="auto">
          <a:xfrm>
            <a:off x="3200400" y="2274888"/>
            <a:ext cx="2387600" cy="3744912"/>
          </a:xfrm>
          <a:prstGeom prst="rect">
            <a:avLst/>
          </a:prstGeom>
          <a:noFill/>
          <a:effectLst>
            <a:outerShdw blurRad="50800" dist="38100" dir="2700000" algn="tl" rotWithShape="0">
              <a:prstClr val="black">
                <a:alpha val="40000"/>
              </a:prstClr>
            </a:outerShdw>
          </a:effectLst>
        </p:spPr>
      </p:pic>
      <p:sp>
        <p:nvSpPr>
          <p:cNvPr id="27653" name="Text Box 6"/>
          <p:cNvSpPr txBox="1">
            <a:spLocks noChangeArrowheads="1"/>
          </p:cNvSpPr>
          <p:nvPr/>
        </p:nvSpPr>
        <p:spPr bwMode="auto">
          <a:xfrm>
            <a:off x="5427663" y="6553200"/>
            <a:ext cx="37925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r>
              <a:rPr lang="en-US" altLang="en-US">
                <a:solidFill>
                  <a:schemeClr val="tx1"/>
                </a:solidFill>
              </a:rPr>
              <a:t>Source: Nayar and Nishino, “Eyes for Relighting”</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ropinemiko1_10br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7600" y="65088"/>
            <a:ext cx="4332288" cy="679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emikosey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0" y="-774700"/>
            <a:ext cx="9588500" cy="792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 Box 6"/>
          <p:cNvSpPr txBox="1">
            <a:spLocks noChangeArrowheads="1"/>
          </p:cNvSpPr>
          <p:nvPr/>
        </p:nvSpPr>
        <p:spPr bwMode="auto">
          <a:xfrm>
            <a:off x="5427663" y="6553200"/>
            <a:ext cx="37925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r>
              <a:rPr lang="en-US" altLang="en-US">
                <a:solidFill>
                  <a:schemeClr val="tx1"/>
                </a:solidFill>
              </a:rPr>
              <a:t>Source: Nayar and Nishino, “Eyes for Relighting”</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p:cTn id="7" dur="500" fill="hold"/>
                                        <p:tgtEl>
                                          <p:spTgt spid="6147"/>
                                        </p:tgtEl>
                                        <p:attrNameLst>
                                          <p:attrName>ppt_w</p:attrName>
                                        </p:attrNameLst>
                                      </p:cBhvr>
                                      <p:tavLst>
                                        <p:tav tm="0">
                                          <p:val>
                                            <p:fltVal val="0"/>
                                          </p:val>
                                        </p:tav>
                                        <p:tav tm="100000">
                                          <p:val>
                                            <p:strVal val="#ppt_w"/>
                                          </p:val>
                                        </p:tav>
                                      </p:tavLst>
                                    </p:anim>
                                    <p:anim calcmode="lin" valueType="num">
                                      <p:cBhvr>
                                        <p:cTn id="8" dur="500" fill="hold"/>
                                        <p:tgtEl>
                                          <p:spTgt spid="614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36800"/>
            <a:ext cx="9355138"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6"/>
          <p:cNvSpPr txBox="1">
            <a:spLocks noChangeArrowheads="1"/>
          </p:cNvSpPr>
          <p:nvPr/>
        </p:nvSpPr>
        <p:spPr bwMode="auto">
          <a:xfrm>
            <a:off x="5427663" y="6553200"/>
            <a:ext cx="37925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r>
              <a:rPr lang="en-US" altLang="en-US">
                <a:solidFill>
                  <a:schemeClr val="tx1"/>
                </a:solidFill>
              </a:rPr>
              <a:t>Source: Nayar and Nishino, “Eyes for Relighting”</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tLang="en-US"/>
              <a:t>Important personnel</a:t>
            </a:r>
          </a:p>
        </p:txBody>
      </p:sp>
      <p:sp>
        <p:nvSpPr>
          <p:cNvPr id="6147" name="Content Placeholder 2"/>
          <p:cNvSpPr>
            <a:spLocks noGrp="1"/>
          </p:cNvSpPr>
          <p:nvPr>
            <p:ph idx="1"/>
          </p:nvPr>
        </p:nvSpPr>
        <p:spPr/>
        <p:txBody>
          <a:bodyPr/>
          <a:lstStyle/>
          <a:p>
            <a:r>
              <a:rPr lang="en-US" altLang="en-US" dirty="0"/>
              <a:t>TAs: </a:t>
            </a:r>
          </a:p>
          <a:p>
            <a:endParaRPr lang="en-US" altLang="en-US" dirty="0"/>
          </a:p>
          <a:p>
            <a:r>
              <a:rPr lang="en-US" altLang="en-US" dirty="0"/>
              <a:t>Office hours TBA</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 Problems</a:t>
            </a: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5867201"/>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ltLang="en-US"/>
              <a:t>Optical character recognition (OCR)</a:t>
            </a:r>
          </a:p>
        </p:txBody>
      </p:sp>
      <p:pic>
        <p:nvPicPr>
          <p:cNvPr id="31747" name="Picture 3" descr="asamp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76400"/>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9860" name="Text Box 4"/>
          <p:cNvSpPr txBox="1">
            <a:spLocks noChangeArrowheads="1"/>
          </p:cNvSpPr>
          <p:nvPr/>
        </p:nvSpPr>
        <p:spPr bwMode="auto">
          <a:xfrm>
            <a:off x="685800" y="3914775"/>
            <a:ext cx="3379788" cy="581025"/>
          </a:xfrm>
          <a:prstGeom prst="rect">
            <a:avLst/>
          </a:prstGeom>
          <a:noFill/>
          <a:ln w="9525">
            <a:noFill/>
            <a:miter lim="800000"/>
            <a:headEnd/>
            <a:tailEnd/>
          </a:ln>
          <a:effectLst/>
        </p:spPr>
        <p:txBody>
          <a:bodyPr wrap="none">
            <a:spAutoFit/>
          </a:bodyPr>
          <a:lstStyle/>
          <a:p>
            <a:pPr algn="ctr" eaLnBrk="0" hangingPunct="0">
              <a:defRPr/>
            </a:pPr>
            <a:r>
              <a:rPr lang="en-US" sz="1600" b="0" dirty="0">
                <a:solidFill>
                  <a:schemeClr val="tx1"/>
                </a:solidFill>
                <a:latin typeface="+mn-lt"/>
                <a:cs typeface="+mn-cs"/>
              </a:rPr>
              <a:t>Digit recognition, AT&amp;T labs</a:t>
            </a:r>
          </a:p>
          <a:p>
            <a:pPr algn="ctr" eaLnBrk="0" hangingPunct="0">
              <a:defRPr/>
            </a:pPr>
            <a:r>
              <a:rPr lang="en-US" sz="1600" b="0" dirty="0">
                <a:solidFill>
                  <a:schemeClr val="tx1"/>
                </a:solidFill>
                <a:latin typeface="+mn-lt"/>
                <a:cs typeface="+mn-cs"/>
                <a:hlinkClick r:id="rId4"/>
              </a:rPr>
              <a:t>http://www.research.att.com/~yann</a:t>
            </a:r>
            <a:r>
              <a:rPr lang="en-US" sz="1600" b="0" dirty="0">
                <a:solidFill>
                  <a:schemeClr val="tx1"/>
                </a:solidFill>
                <a:latin typeface="+mn-lt"/>
                <a:cs typeface="+mn-cs"/>
              </a:rPr>
              <a:t>/</a:t>
            </a:r>
          </a:p>
        </p:txBody>
      </p:sp>
      <p:sp>
        <p:nvSpPr>
          <p:cNvPr id="889861" name="Rectangle 5"/>
          <p:cNvSpPr>
            <a:spLocks noChangeArrowheads="1"/>
          </p:cNvSpPr>
          <p:nvPr/>
        </p:nvSpPr>
        <p:spPr bwMode="auto">
          <a:xfrm>
            <a:off x="609600" y="1219200"/>
            <a:ext cx="7772400" cy="381000"/>
          </a:xfrm>
          <a:prstGeom prst="rect">
            <a:avLst/>
          </a:prstGeom>
          <a:noFill/>
          <a:ln w="9525">
            <a:noFill/>
            <a:miter lim="800000"/>
            <a:headEnd/>
            <a:tailEnd/>
          </a:ln>
          <a:effectLst/>
        </p:spPr>
        <p:txBody>
          <a:bodyPr/>
          <a:lstStyle/>
          <a:p>
            <a:pPr marL="742950" lvl="1" indent="-285750" eaLnBrk="0" hangingPunct="0">
              <a:spcBef>
                <a:spcPct val="20000"/>
              </a:spcBef>
              <a:buFontTx/>
              <a:buChar char="•"/>
              <a:defRPr/>
            </a:pPr>
            <a:r>
              <a:rPr lang="en-US" sz="2000" b="0" dirty="0">
                <a:solidFill>
                  <a:schemeClr val="tx1"/>
                </a:solidFill>
                <a:latin typeface="+mn-lt"/>
                <a:cs typeface="+mn-cs"/>
              </a:rPr>
              <a:t>If you have a scanner, it probably came with OCR software</a:t>
            </a:r>
          </a:p>
          <a:p>
            <a:pPr marL="342900" indent="-342900" eaLnBrk="0" hangingPunct="0">
              <a:spcBef>
                <a:spcPct val="20000"/>
              </a:spcBef>
              <a:defRPr/>
            </a:pPr>
            <a:endParaRPr lang="en-US" sz="2800" b="0" dirty="0">
              <a:solidFill>
                <a:schemeClr val="tx1"/>
              </a:solidFill>
              <a:latin typeface="+mn-lt"/>
              <a:cs typeface="+mn-cs"/>
            </a:endParaRPr>
          </a:p>
        </p:txBody>
      </p:sp>
      <p:pic>
        <p:nvPicPr>
          <p:cNvPr id="889862" name="Picture 6" descr="California_license_plate_AN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1676400"/>
            <a:ext cx="276701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9863" name="Text Box 7"/>
          <p:cNvSpPr txBox="1">
            <a:spLocks noChangeArrowheads="1"/>
          </p:cNvSpPr>
          <p:nvPr/>
        </p:nvSpPr>
        <p:spPr bwMode="auto">
          <a:xfrm>
            <a:off x="4511675" y="3870325"/>
            <a:ext cx="4513263" cy="701675"/>
          </a:xfrm>
          <a:prstGeom prst="rect">
            <a:avLst/>
          </a:prstGeom>
          <a:noFill/>
          <a:ln w="9525">
            <a:noFill/>
            <a:miter lim="800000"/>
            <a:headEnd/>
            <a:tailEnd/>
          </a:ln>
          <a:effectLst/>
        </p:spPr>
        <p:txBody>
          <a:bodyPr wrap="none">
            <a:spAutoFit/>
          </a:bodyPr>
          <a:lstStyle/>
          <a:p>
            <a:pPr algn="ctr" eaLnBrk="0" hangingPunct="0">
              <a:defRPr/>
            </a:pPr>
            <a:r>
              <a:rPr lang="en-US" sz="1600" b="0" dirty="0">
                <a:solidFill>
                  <a:schemeClr val="tx1"/>
                </a:solidFill>
                <a:latin typeface="+mn-lt"/>
                <a:cs typeface="+mn-cs"/>
              </a:rPr>
              <a:t>License plate readers</a:t>
            </a:r>
          </a:p>
          <a:p>
            <a:pPr algn="ctr" eaLnBrk="0" hangingPunct="0">
              <a:defRPr/>
            </a:pPr>
            <a:r>
              <a:rPr lang="en-US" b="0" dirty="0">
                <a:solidFill>
                  <a:schemeClr val="tx1"/>
                </a:solidFill>
                <a:latin typeface="+mn-lt"/>
                <a:cs typeface="+mn-cs"/>
                <a:hlinkClick r:id="rId6"/>
              </a:rPr>
              <a:t>http://en.wikipedia.org/wiki/Automatic_number_plate_recognition</a:t>
            </a:r>
            <a:endParaRPr lang="en-US" b="0" dirty="0">
              <a:solidFill>
                <a:schemeClr val="tx1"/>
              </a:solidFill>
              <a:latin typeface="+mn-lt"/>
              <a:cs typeface="+mn-cs"/>
            </a:endParaRPr>
          </a:p>
          <a:p>
            <a:pPr algn="ctr" eaLnBrk="0" hangingPunct="0">
              <a:defRPr/>
            </a:pPr>
            <a:endParaRPr lang="en-US" b="0" dirty="0">
              <a:solidFill>
                <a:schemeClr val="tx1"/>
              </a:solidFill>
              <a:latin typeface="+mn-lt"/>
              <a:cs typeface="+mn-cs"/>
            </a:endParaRPr>
          </a:p>
        </p:txBody>
      </p:sp>
      <p:sp>
        <p:nvSpPr>
          <p:cNvPr id="31752" name="Text Box 8"/>
          <p:cNvSpPr txBox="1">
            <a:spLocks noChangeArrowheads="1"/>
          </p:cNvSpPr>
          <p:nvPr/>
        </p:nvSpPr>
        <p:spPr bwMode="auto">
          <a:xfrm>
            <a:off x="7696200" y="6434138"/>
            <a:ext cx="1336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r>
              <a:rPr lang="en-US" altLang="en-US">
                <a:solidFill>
                  <a:schemeClr val="tx1"/>
                </a:solidFill>
              </a:rPr>
              <a:t>Source: S. Seitz</a:t>
            </a:r>
          </a:p>
        </p:txBody>
      </p:sp>
      <p:pic>
        <p:nvPicPr>
          <p:cNvPr id="98304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9200" y="4724400"/>
            <a:ext cx="24415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7"/>
          <p:cNvSpPr txBox="1">
            <a:spLocks noChangeArrowheads="1"/>
          </p:cNvSpPr>
          <p:nvPr/>
        </p:nvSpPr>
        <p:spPr bwMode="auto">
          <a:xfrm>
            <a:off x="1208088" y="6519863"/>
            <a:ext cx="2501900" cy="338137"/>
          </a:xfrm>
          <a:prstGeom prst="rect">
            <a:avLst/>
          </a:prstGeom>
          <a:noFill/>
          <a:ln w="9525">
            <a:noFill/>
            <a:miter lim="800000"/>
            <a:headEnd/>
            <a:tailEnd/>
          </a:ln>
          <a:effectLst/>
        </p:spPr>
        <p:txBody>
          <a:bodyPr wrap="none">
            <a:spAutoFit/>
          </a:bodyPr>
          <a:lstStyle/>
          <a:p>
            <a:pPr algn="ctr" eaLnBrk="0" hangingPunct="0">
              <a:defRPr/>
            </a:pPr>
            <a:r>
              <a:rPr lang="en-US" sz="1600" b="0" dirty="0">
                <a:solidFill>
                  <a:schemeClr val="tx1"/>
                </a:solidFill>
                <a:latin typeface="+mn-lt"/>
                <a:cs typeface="+mn-cs"/>
              </a:rPr>
              <a:t>Automatic check processing</a:t>
            </a:r>
            <a:endParaRPr lang="en-US" b="0" dirty="0">
              <a:solidFill>
                <a:schemeClr val="tx1"/>
              </a:solidFill>
              <a:latin typeface="+mn-lt"/>
              <a:cs typeface="+mn-cs"/>
            </a:endParaRPr>
          </a:p>
        </p:txBody>
      </p:sp>
      <p:pic>
        <p:nvPicPr>
          <p:cNvPr id="98304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4572000"/>
            <a:ext cx="16573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7"/>
          <p:cNvSpPr txBox="1">
            <a:spLocks noChangeArrowheads="1"/>
          </p:cNvSpPr>
          <p:nvPr/>
        </p:nvSpPr>
        <p:spPr bwMode="auto">
          <a:xfrm>
            <a:off x="6629400" y="5562600"/>
            <a:ext cx="2278063" cy="523875"/>
          </a:xfrm>
          <a:prstGeom prst="rect">
            <a:avLst/>
          </a:prstGeom>
          <a:noFill/>
          <a:ln w="9525">
            <a:noFill/>
            <a:miter lim="800000"/>
            <a:headEnd/>
            <a:tailEnd/>
          </a:ln>
          <a:effectLst/>
        </p:spPr>
        <p:txBody>
          <a:bodyPr wrap="none">
            <a:spAutoFit/>
          </a:bodyPr>
          <a:lstStyle/>
          <a:p>
            <a:pPr algn="ctr" eaLnBrk="0" hangingPunct="0">
              <a:defRPr/>
            </a:pPr>
            <a:r>
              <a:rPr lang="en-US" sz="1600" b="0" dirty="0">
                <a:solidFill>
                  <a:schemeClr val="tx1"/>
                </a:solidFill>
                <a:latin typeface="+mn-lt"/>
                <a:cs typeface="+mn-cs"/>
              </a:rPr>
              <a:t>Sudoku grabber</a:t>
            </a:r>
          </a:p>
          <a:p>
            <a:pPr algn="ctr" eaLnBrk="0" hangingPunct="0">
              <a:defRPr/>
            </a:pPr>
            <a:r>
              <a:rPr lang="en-US" b="0" dirty="0">
                <a:solidFill>
                  <a:schemeClr val="tx1"/>
                </a:solidFill>
                <a:latin typeface="+mn-lt"/>
                <a:cs typeface="+mn-cs"/>
                <a:hlinkClick r:id="rId9"/>
              </a:rPr>
              <a:t>http://sudokugrab.blogspot.com/</a:t>
            </a:r>
            <a:endParaRPr lang="en-US" b="0" dirty="0">
              <a:solidFill>
                <a:schemeClr val="tx1"/>
              </a:solidFill>
              <a:latin typeface="+mn-lt"/>
              <a:cs typeface="+mn-cs"/>
            </a:endParaRPr>
          </a:p>
        </p:txBody>
      </p:sp>
      <p:pic>
        <p:nvPicPr>
          <p:cNvPr id="996353" name="Picture 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 y="1676400"/>
            <a:ext cx="365601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89862"/>
                                        </p:tgtEl>
                                        <p:attrNameLst>
                                          <p:attrName>style.visibility</p:attrName>
                                        </p:attrNameLst>
                                      </p:cBhvr>
                                      <p:to>
                                        <p:strVal val="visible"/>
                                      </p:to>
                                    </p:set>
                                    <p:animEffect transition="in" filter="fade">
                                      <p:cBhvr>
                                        <p:cTn id="7" dur="500"/>
                                        <p:tgtEl>
                                          <p:spTgt spid="889862"/>
                                        </p:tgtEl>
                                      </p:cBhvr>
                                    </p:animEffect>
                                  </p:childTnLst>
                                </p:cTn>
                              </p:par>
                              <p:par>
                                <p:cTn id="8" presetID="1" presetClass="entr" presetSubtype="0" fill="hold" nodeType="withEffect">
                                  <p:stCondLst>
                                    <p:cond delay="0"/>
                                  </p:stCondLst>
                                  <p:childTnLst>
                                    <p:set>
                                      <p:cBhvr>
                                        <p:cTn id="9" dur="1" fill="hold">
                                          <p:stCondLst>
                                            <p:cond delay="0"/>
                                          </p:stCondLst>
                                        </p:cTn>
                                        <p:tgtEl>
                                          <p:spTgt spid="996353"/>
                                        </p:tgtEl>
                                        <p:attrNameLst>
                                          <p:attrName>style.visibility</p:attrName>
                                        </p:attrNameLst>
                                      </p:cBhvr>
                                      <p:to>
                                        <p:strVal val="visible"/>
                                      </p:to>
                                    </p:set>
                                  </p:childTnLst>
                                </p:cTn>
                              </p:par>
                              <p:par>
                                <p:cTn id="10" presetID="10" presetClass="entr" presetSubtype="0" fill="hold" grpId="0" nodeType="withEffect">
                                  <p:stCondLst>
                                    <p:cond delay="0"/>
                                  </p:stCondLst>
                                  <p:childTnLst>
                                    <p:set>
                                      <p:cBhvr>
                                        <p:cTn id="11" dur="1" fill="hold">
                                          <p:stCondLst>
                                            <p:cond delay="0"/>
                                          </p:stCondLst>
                                        </p:cTn>
                                        <p:tgtEl>
                                          <p:spTgt spid="889863"/>
                                        </p:tgtEl>
                                        <p:attrNameLst>
                                          <p:attrName>style.visibility</p:attrName>
                                        </p:attrNameLst>
                                      </p:cBhvr>
                                      <p:to>
                                        <p:strVal val="visible"/>
                                      </p:to>
                                    </p:set>
                                    <p:animEffect transition="in" filter="fade">
                                      <p:cBhvr>
                                        <p:cTn id="12" dur="500"/>
                                        <p:tgtEl>
                                          <p:spTgt spid="88986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83042"/>
                                        </p:tgtEl>
                                        <p:attrNameLst>
                                          <p:attrName>style.visibility</p:attrName>
                                        </p:attrNameLst>
                                      </p:cBhvr>
                                      <p:to>
                                        <p:strVal val="visible"/>
                                      </p:to>
                                    </p:set>
                                    <p:animEffect transition="in" filter="fade">
                                      <p:cBhvr>
                                        <p:cTn id="17" dur="500"/>
                                        <p:tgtEl>
                                          <p:spTgt spid="98304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983043"/>
                                        </p:tgtEl>
                                        <p:attrNameLst>
                                          <p:attrName>style.visibility</p:attrName>
                                        </p:attrNameLst>
                                      </p:cBhvr>
                                      <p:to>
                                        <p:strVal val="visible"/>
                                      </p:to>
                                    </p:set>
                                    <p:animEffect transition="in" filter="fade">
                                      <p:cBhvr>
                                        <p:cTn id="25" dur="500"/>
                                        <p:tgtEl>
                                          <p:spTgt spid="98304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9863" grpId="0"/>
      <p:bldP spid="11"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tLang="en-US"/>
              <a:t>Face detection</a:t>
            </a:r>
          </a:p>
        </p:txBody>
      </p:sp>
      <p:sp>
        <p:nvSpPr>
          <p:cNvPr id="32771" name="Rectangle 3"/>
          <p:cNvSpPr>
            <a:spLocks noGrp="1" noChangeArrowheads="1"/>
          </p:cNvSpPr>
          <p:nvPr>
            <p:ph idx="1"/>
          </p:nvPr>
        </p:nvSpPr>
        <p:spPr>
          <a:xfrm>
            <a:off x="685800" y="4876800"/>
            <a:ext cx="7772400" cy="1295400"/>
          </a:xfrm>
        </p:spPr>
        <p:txBody>
          <a:bodyPr/>
          <a:lstStyle/>
          <a:p>
            <a:r>
              <a:rPr lang="en-US" altLang="en-US"/>
              <a:t>Many new digital cameras now detect faces</a:t>
            </a:r>
          </a:p>
          <a:p>
            <a:pPr lvl="1"/>
            <a:r>
              <a:rPr lang="en-US" altLang="en-US"/>
              <a:t>Canon, Sony, Fuji, …</a:t>
            </a:r>
          </a:p>
          <a:p>
            <a:pPr lvl="1">
              <a:buFontTx/>
              <a:buNone/>
            </a:pPr>
            <a:endParaRPr lang="en-US" altLang="en-US"/>
          </a:p>
        </p:txBody>
      </p:sp>
      <p:pic>
        <p:nvPicPr>
          <p:cNvPr id="32772" name="Picture 4" descr="tested_48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2188" y="1371600"/>
            <a:ext cx="461962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 Box 5"/>
          <p:cNvSpPr txBox="1">
            <a:spLocks noChangeArrowheads="1"/>
          </p:cNvSpPr>
          <p:nvPr/>
        </p:nvSpPr>
        <p:spPr bwMode="auto">
          <a:xfrm>
            <a:off x="7696200" y="6434138"/>
            <a:ext cx="1336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r>
              <a:rPr lang="en-US" altLang="en-US">
                <a:solidFill>
                  <a:schemeClr val="tx1"/>
                </a:solidFill>
              </a:rPr>
              <a:t>Source: S. Seitz</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7200" y="-76200"/>
            <a:ext cx="8229600" cy="1143000"/>
          </a:xfrm>
        </p:spPr>
        <p:txBody>
          <a:bodyPr/>
          <a:lstStyle/>
          <a:p>
            <a:r>
              <a:rPr lang="en-US" altLang="en-US"/>
              <a:t>Face recognition</a:t>
            </a:r>
          </a:p>
        </p:txBody>
      </p:sp>
      <p:pic>
        <p:nvPicPr>
          <p:cNvPr id="3379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en-US"/>
              <a:t>Face Recognition</a:t>
            </a:r>
          </a:p>
        </p:txBody>
      </p:sp>
      <p:pic>
        <p:nvPicPr>
          <p:cNvPr id="34819" name="Picture 4" descr="http://www.etechmag.com/wp-content/uploads/2012/06/Face-dot-co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905000"/>
            <a:ext cx="4202113" cy="417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20" name="Group 4"/>
          <p:cNvGrpSpPr>
            <a:grpSpLocks/>
          </p:cNvGrpSpPr>
          <p:nvPr/>
        </p:nvGrpSpPr>
        <p:grpSpPr bwMode="auto">
          <a:xfrm>
            <a:off x="381000" y="1262063"/>
            <a:ext cx="4267200" cy="1938337"/>
            <a:chOff x="685800" y="1828800"/>
            <a:chExt cx="4267200" cy="1938754"/>
          </a:xfrm>
        </p:grpSpPr>
        <p:pic>
          <p:nvPicPr>
            <p:cNvPr id="34822" name="Picture 2" descr="http://www.technobuffalo.com/wp-content/uploads/2012/05/Face-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828800"/>
              <a:ext cx="4267200" cy="1820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Rectangle 3"/>
            <p:cNvSpPr>
              <a:spLocks noChangeArrowheads="1"/>
            </p:cNvSpPr>
            <p:nvPr/>
          </p:nvSpPr>
          <p:spPr bwMode="auto">
            <a:xfrm>
              <a:off x="1179725" y="3429000"/>
              <a:ext cx="33922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r>
                <a:rPr lang="en-US" altLang="en-US" sz="1600">
                  <a:hlinkClick r:id="rId4"/>
                </a:rPr>
                <a:t>http://developers.face.com/tools/</a:t>
              </a:r>
              <a:endParaRPr lang="en-US" altLang="en-US" sz="1600"/>
            </a:p>
          </p:txBody>
        </p:sp>
      </p:grpSp>
      <p:pic>
        <p:nvPicPr>
          <p:cNvPr id="980998" name="Picture 6" descr="http://mourlife.com/wp-content/uploads/2012/05/KLI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3417888"/>
            <a:ext cx="4630738"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80998"/>
                                        </p:tgtEl>
                                        <p:attrNameLst>
                                          <p:attrName>style.visibility</p:attrName>
                                        </p:attrNameLst>
                                      </p:cBhvr>
                                      <p:to>
                                        <p:strVal val="visible"/>
                                      </p:to>
                                    </p:set>
                                    <p:animEffect transition="in" filter="fade">
                                      <p:cBhvr>
                                        <p:cTn id="7" dur="500"/>
                                        <p:tgtEl>
                                          <p:spTgt spid="9809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76200"/>
            <a:ext cx="8229600" cy="1143000"/>
          </a:xfrm>
        </p:spPr>
        <p:txBody>
          <a:bodyPr/>
          <a:lstStyle/>
          <a:p>
            <a:r>
              <a:rPr lang="en-US" altLang="en-US"/>
              <a:t>Face recognition</a:t>
            </a:r>
          </a:p>
        </p:txBody>
      </p:sp>
      <p:pic>
        <p:nvPicPr>
          <p:cNvPr id="35843" name="Picture 3" descr="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1288" y="1066800"/>
            <a:ext cx="35179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Rectangle 4"/>
          <p:cNvSpPr>
            <a:spLocks noChangeArrowheads="1"/>
          </p:cNvSpPr>
          <p:nvPr/>
        </p:nvSpPr>
        <p:spPr bwMode="auto">
          <a:xfrm>
            <a:off x="1066800" y="6248400"/>
            <a:ext cx="673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a:spcBef>
                <a:spcPct val="0"/>
              </a:spcBef>
            </a:pPr>
            <a:r>
              <a:rPr lang="en-US" altLang="en-US" sz="2400" b="0">
                <a:solidFill>
                  <a:schemeClr val="tx1"/>
                </a:solidFill>
              </a:rPr>
              <a:t>Who is she? </a:t>
            </a:r>
          </a:p>
        </p:txBody>
      </p:sp>
      <p:sp>
        <p:nvSpPr>
          <p:cNvPr id="35845" name="Text Box 5"/>
          <p:cNvSpPr txBox="1">
            <a:spLocks noChangeArrowheads="1"/>
          </p:cNvSpPr>
          <p:nvPr/>
        </p:nvSpPr>
        <p:spPr bwMode="auto">
          <a:xfrm>
            <a:off x="7696200" y="6434138"/>
            <a:ext cx="1336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r>
              <a:rPr lang="en-US" altLang="en-US">
                <a:solidFill>
                  <a:schemeClr val="tx1"/>
                </a:solidFill>
              </a:rPr>
              <a:t>Source: S. Seitz</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0"/>
            <a:ext cx="8229600" cy="1143000"/>
          </a:xfrm>
        </p:spPr>
        <p:txBody>
          <a:bodyPr/>
          <a:lstStyle/>
          <a:p>
            <a:r>
              <a:rPr lang="en-US" altLang="en-US"/>
              <a:t>Vision-based biometrics</a:t>
            </a:r>
          </a:p>
        </p:txBody>
      </p:sp>
      <p:pic>
        <p:nvPicPr>
          <p:cNvPr id="36867" name="Picture 3" descr="youngProcessed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4362450"/>
            <a:ext cx="31242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4" descr="matched2002_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4362450"/>
            <a:ext cx="31242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5" descr="afghanportrai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990600"/>
            <a:ext cx="3810000"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Rectangle 6"/>
          <p:cNvSpPr>
            <a:spLocks noChangeArrowheads="1"/>
          </p:cNvSpPr>
          <p:nvPr/>
        </p:nvSpPr>
        <p:spPr bwMode="auto">
          <a:xfrm>
            <a:off x="1492250" y="3886200"/>
            <a:ext cx="6737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a:spcBef>
                <a:spcPct val="0"/>
              </a:spcBef>
            </a:pPr>
            <a:r>
              <a:rPr lang="en-US" altLang="en-US" sz="1600" b="0">
                <a:solidFill>
                  <a:schemeClr val="tx1"/>
                </a:solidFill>
              </a:rPr>
              <a:t>“</a:t>
            </a:r>
            <a:r>
              <a:rPr lang="en-US" altLang="en-US" sz="1600" b="0" i="1">
                <a:solidFill>
                  <a:schemeClr val="tx1"/>
                </a:solidFill>
              </a:rPr>
              <a:t>How the Afghan Girl was Identified by Her Iris Patterns</a:t>
            </a:r>
            <a:r>
              <a:rPr lang="en-US" altLang="en-US" sz="1600" b="0">
                <a:solidFill>
                  <a:schemeClr val="tx1"/>
                </a:solidFill>
              </a:rPr>
              <a:t>”  Read the </a:t>
            </a:r>
            <a:r>
              <a:rPr lang="en-US" altLang="en-US" sz="1600" b="0">
                <a:solidFill>
                  <a:schemeClr val="tx1"/>
                </a:solidFill>
                <a:hlinkClick r:id="rId6"/>
              </a:rPr>
              <a:t>story </a:t>
            </a:r>
            <a:endParaRPr lang="en-US" altLang="en-US" sz="1600" b="0">
              <a:solidFill>
                <a:schemeClr val="tx1"/>
              </a:solidFill>
            </a:endParaRPr>
          </a:p>
        </p:txBody>
      </p:sp>
      <p:sp>
        <p:nvSpPr>
          <p:cNvPr id="36871" name="Text Box 7"/>
          <p:cNvSpPr txBox="1">
            <a:spLocks noChangeArrowheads="1"/>
          </p:cNvSpPr>
          <p:nvPr/>
        </p:nvSpPr>
        <p:spPr bwMode="auto">
          <a:xfrm>
            <a:off x="7696200" y="6434138"/>
            <a:ext cx="1336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r>
              <a:rPr lang="en-US" altLang="en-US">
                <a:solidFill>
                  <a:schemeClr val="tx1"/>
                </a:solidFill>
              </a:rPr>
              <a:t>Source: S. Seitz</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altLang="en-US"/>
              <a:t>Login without a password…</a:t>
            </a:r>
          </a:p>
        </p:txBody>
      </p:sp>
      <p:sp>
        <p:nvSpPr>
          <p:cNvPr id="37891" name="Rectangle 3"/>
          <p:cNvSpPr>
            <a:spLocks noGrp="1" noChangeArrowheads="1"/>
          </p:cNvSpPr>
          <p:nvPr>
            <p:ph idx="1"/>
          </p:nvPr>
        </p:nvSpPr>
        <p:spPr/>
        <p:txBody>
          <a:bodyPr/>
          <a:lstStyle/>
          <a:p>
            <a:endParaRPr lang="en-US" altLang="en-US" dirty="0"/>
          </a:p>
        </p:txBody>
      </p:sp>
      <p:pic>
        <p:nvPicPr>
          <p:cNvPr id="37892" name="Picture 4" descr="XM Micro Biometric Fingerprint Mou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25" y="1333500"/>
            <a:ext cx="2136775"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Rectangle 5"/>
          <p:cNvSpPr>
            <a:spLocks noChangeArrowheads="1"/>
          </p:cNvSpPr>
          <p:nvPr/>
        </p:nvSpPr>
        <p:spPr bwMode="auto">
          <a:xfrm>
            <a:off x="1524000" y="5410200"/>
            <a:ext cx="25146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a:spcBef>
                <a:spcPct val="0"/>
              </a:spcBef>
            </a:pPr>
            <a:r>
              <a:rPr lang="en-US" altLang="en-US" sz="1600" b="0">
                <a:solidFill>
                  <a:schemeClr val="tx1"/>
                </a:solidFill>
              </a:rPr>
              <a:t>Fingerprint scanners on many new laptops, </a:t>
            </a:r>
            <a:br>
              <a:rPr lang="en-US" altLang="en-US" sz="1600" b="0">
                <a:solidFill>
                  <a:schemeClr val="tx1"/>
                </a:solidFill>
              </a:rPr>
            </a:br>
            <a:r>
              <a:rPr lang="en-US" altLang="en-US" sz="1600" b="0">
                <a:solidFill>
                  <a:schemeClr val="tx1"/>
                </a:solidFill>
              </a:rPr>
              <a:t>other devices</a:t>
            </a:r>
          </a:p>
        </p:txBody>
      </p:sp>
      <p:pic>
        <p:nvPicPr>
          <p:cNvPr id="37894" name="Picture 6" descr="FINGERPRI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325" y="3048000"/>
            <a:ext cx="10572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6" name="Rectangle 8"/>
          <p:cNvSpPr>
            <a:spLocks noChangeArrowheads="1"/>
          </p:cNvSpPr>
          <p:nvPr/>
        </p:nvSpPr>
        <p:spPr bwMode="auto">
          <a:xfrm>
            <a:off x="4953000" y="5498813"/>
            <a:ext cx="3581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a:spcBef>
                <a:spcPct val="0"/>
              </a:spcBef>
            </a:pPr>
            <a:r>
              <a:rPr lang="en-US" altLang="en-US" sz="1600" b="0" dirty="0">
                <a:solidFill>
                  <a:schemeClr val="tx1"/>
                </a:solidFill>
              </a:rPr>
              <a:t>Face recognition systems now beginning to appear more widely</a:t>
            </a:r>
            <a:endParaRPr lang="en-US" altLang="en-US" sz="1400" b="0" dirty="0">
              <a:solidFill>
                <a:schemeClr val="tx1"/>
              </a:solidFill>
            </a:endParaRPr>
          </a:p>
        </p:txBody>
      </p:sp>
      <p:sp>
        <p:nvSpPr>
          <p:cNvPr id="37898" name="Text Box 10"/>
          <p:cNvSpPr txBox="1">
            <a:spLocks noChangeArrowheads="1"/>
          </p:cNvSpPr>
          <p:nvPr/>
        </p:nvSpPr>
        <p:spPr bwMode="auto">
          <a:xfrm>
            <a:off x="7696200" y="6434138"/>
            <a:ext cx="1336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r>
              <a:rPr lang="en-US" altLang="en-US">
                <a:solidFill>
                  <a:schemeClr val="tx1"/>
                </a:solidFill>
              </a:rPr>
              <a:t>Source: S. Seitz</a:t>
            </a:r>
          </a:p>
        </p:txBody>
      </p:sp>
      <p:pic>
        <p:nvPicPr>
          <p:cNvPr id="64520" name="Picture 8" descr="âiphone x face recognitionâçå¾çæç´¢ç»æ"/>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1589881"/>
            <a:ext cx="6286500" cy="38385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002" name="Rectangle 2"/>
          <p:cNvSpPr>
            <a:spLocks noGrp="1" noChangeArrowheads="1"/>
          </p:cNvSpPr>
          <p:nvPr>
            <p:ph type="title"/>
          </p:nvPr>
        </p:nvSpPr>
        <p:spPr/>
        <p:txBody>
          <a:bodyPr rtlCol="0">
            <a:normAutofit fontScale="90000"/>
          </a:bodyPr>
          <a:lstStyle/>
          <a:p>
            <a:pPr fontAlgn="auto">
              <a:spcAft>
                <a:spcPts val="0"/>
              </a:spcAft>
              <a:defRPr/>
            </a:pPr>
            <a:r>
              <a:rPr lang="en-US"/>
              <a:t>Object recognition (in supermarkets)</a:t>
            </a:r>
          </a:p>
        </p:txBody>
      </p:sp>
      <p:sp>
        <p:nvSpPr>
          <p:cNvPr id="38915" name="Rectangle 3"/>
          <p:cNvSpPr>
            <a:spLocks noGrp="1" noChangeArrowheads="1"/>
          </p:cNvSpPr>
          <p:nvPr>
            <p:ph idx="1"/>
          </p:nvPr>
        </p:nvSpPr>
        <p:spPr/>
        <p:txBody>
          <a:bodyPr/>
          <a:lstStyle/>
          <a:p>
            <a:endParaRPr lang="en-US" altLang="en-US"/>
          </a:p>
        </p:txBody>
      </p:sp>
      <p:pic>
        <p:nvPicPr>
          <p:cNvPr id="38916" name="Picture 4" descr="Detection of Bottom of the Cart Loss in Retail Checko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1450" y="1219200"/>
            <a:ext cx="2774950"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Rectangle 5"/>
          <p:cNvSpPr>
            <a:spLocks noChangeArrowheads="1"/>
          </p:cNvSpPr>
          <p:nvPr/>
        </p:nvSpPr>
        <p:spPr bwMode="auto">
          <a:xfrm>
            <a:off x="1492250" y="4872038"/>
            <a:ext cx="673735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algn="l">
              <a:spcBef>
                <a:spcPct val="0"/>
              </a:spcBef>
            </a:pPr>
            <a:r>
              <a:rPr lang="en-US" altLang="en-US" sz="1600" b="0">
                <a:solidFill>
                  <a:schemeClr val="tx1"/>
                </a:solidFill>
                <a:latin typeface="Times New Roman" panose="02020603050405020304" pitchFamily="18" charset="0"/>
                <a:hlinkClick r:id="rId4"/>
              </a:rPr>
              <a:t>LaneHawk by EvolutionRobotics</a:t>
            </a:r>
            <a:endParaRPr lang="en-US" altLang="en-US" sz="1600" b="0">
              <a:solidFill>
                <a:schemeClr val="tx1"/>
              </a:solidFill>
              <a:latin typeface="Times New Roman" panose="02020603050405020304" pitchFamily="18" charset="0"/>
            </a:endParaRPr>
          </a:p>
          <a:p>
            <a:pPr algn="l">
              <a:spcBef>
                <a:spcPct val="0"/>
              </a:spcBef>
            </a:pPr>
            <a:r>
              <a:rPr lang="en-US" altLang="en-US" sz="1600" b="0">
                <a:solidFill>
                  <a:schemeClr val="tx1"/>
                </a:solidFill>
                <a:latin typeface="Times New Roman" panose="02020603050405020304" pitchFamily="18" charset="0"/>
              </a:rPr>
              <a:t>“A smart camera is flush-mounted in the checkout lane, continuously watching for items. When an item is detected and recognized, the cashier verifies the quantity of items that were found under the basket, and continues to close the transaction. The item can remain under the basket, and with LaneHawk,you are assured to get paid for it… “</a:t>
            </a:r>
          </a:p>
        </p:txBody>
      </p:sp>
      <p:sp>
        <p:nvSpPr>
          <p:cNvPr id="38918" name="Text Box 6"/>
          <p:cNvSpPr txBox="1">
            <a:spLocks noChangeArrowheads="1"/>
          </p:cNvSpPr>
          <p:nvPr/>
        </p:nvSpPr>
        <p:spPr bwMode="auto">
          <a:xfrm>
            <a:off x="7696200" y="6434138"/>
            <a:ext cx="1336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r>
              <a:rPr lang="en-US" altLang="en-US">
                <a:solidFill>
                  <a:schemeClr val="tx1"/>
                </a:solidFill>
              </a:rPr>
              <a:t>Source: S. Seitz</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custDataLst>
              <p:tags r:id="rId1"/>
            </p:custDataLst>
          </p:nvPr>
        </p:nvSpPr>
        <p:spPr/>
        <p:txBody>
          <a:bodyPr>
            <a:normAutofit fontScale="90000"/>
          </a:bodyPr>
          <a:lstStyle/>
          <a:p>
            <a:pPr eaLnBrk="1" hangingPunct="1"/>
            <a:r>
              <a:rPr lang="en-US"/>
              <a:t>Object recognition (in supermarkets)</a:t>
            </a:r>
          </a:p>
        </p:txBody>
      </p:sp>
      <p:pic>
        <p:nvPicPr>
          <p:cNvPr id="2" name="Introducing Amazon Go and the world’s most advanced shopping technology (Max 720p)">
            <a:hlinkClick r:id="" action="ppaction://media"/>
            <a:extLst>
              <a:ext uri="{FF2B5EF4-FFF2-40B4-BE49-F238E27FC236}">
                <a16:creationId xmlns:a16="http://schemas.microsoft.com/office/drawing/2014/main" id="{3BE1A163-A430-41F7-80F4-B3F2EBD360EE}"/>
              </a:ext>
            </a:extLst>
          </p:cNvPr>
          <p:cNvPicPr>
            <a:picLocks noChangeAspect="1"/>
          </p:cNvPicPr>
          <p:nvPr>
            <a:videoFile r:link="rId2"/>
            <p:extLst>
              <p:ext uri="{DAA4B4D4-6D71-4841-9C94-3DE7FCFB9230}">
                <p14:media xmlns:p14="http://schemas.microsoft.com/office/powerpoint/2010/main" r:embed="rId3">
                  <p14:trim end="78278.56660000001"/>
                </p14:media>
              </p:ext>
            </p:extLst>
          </p:nvPr>
        </p:nvPicPr>
        <p:blipFill>
          <a:blip r:embed="rId6"/>
          <a:stretch>
            <a:fillRect/>
          </a:stretch>
        </p:blipFill>
        <p:spPr>
          <a:xfrm>
            <a:off x="570230" y="1752600"/>
            <a:ext cx="8128000" cy="4572000"/>
          </a:xfrm>
          <a:prstGeom prst="rect">
            <a:avLst/>
          </a:prstGeom>
        </p:spPr>
      </p:pic>
    </p:spTree>
    <p:extLst>
      <p:ext uri="{BB962C8B-B14F-4D97-AF65-F5344CB8AC3E}">
        <p14:creationId xmlns:p14="http://schemas.microsoft.com/office/powerpoint/2010/main" val="803102749"/>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dirty="0"/>
              <a:t>Other administrative details</a:t>
            </a:r>
          </a:p>
        </p:txBody>
      </p:sp>
      <p:sp>
        <p:nvSpPr>
          <p:cNvPr id="3" name="Content Placeholder 2"/>
          <p:cNvSpPr>
            <a:spLocks noGrp="1"/>
          </p:cNvSpPr>
          <p:nvPr>
            <p:ph idx="1"/>
          </p:nvPr>
        </p:nvSpPr>
        <p:spPr>
          <a:xfrm>
            <a:off x="1905000" y="1600200"/>
            <a:ext cx="7086600" cy="5105400"/>
          </a:xfrm>
        </p:spPr>
        <p:txBody>
          <a:bodyPr rtlCol="0">
            <a:normAutofit lnSpcReduction="10000"/>
          </a:bodyPr>
          <a:lstStyle/>
          <a:p>
            <a:pPr fontAlgn="auto">
              <a:spcAft>
                <a:spcPts val="0"/>
              </a:spcAft>
              <a:defRPr/>
            </a:pPr>
            <a:r>
              <a:rPr lang="en-US" dirty="0"/>
              <a:t>Reference:</a:t>
            </a:r>
          </a:p>
          <a:p>
            <a:pPr lvl="1" fontAlgn="auto">
              <a:spcAft>
                <a:spcPts val="0"/>
              </a:spcAft>
              <a:buFont typeface="Arial" panose="020B0604020202020204" pitchFamily="34" charset="0"/>
              <a:buNone/>
              <a:defRPr/>
            </a:pPr>
            <a:r>
              <a:rPr lang="en-US" dirty="0"/>
              <a:t>Rick Szeliski, </a:t>
            </a:r>
            <a:r>
              <a:rPr lang="en-US" i="1" dirty="0"/>
              <a:t>Computer Vision: Algorithms and Applications</a:t>
            </a:r>
          </a:p>
          <a:p>
            <a:pPr lvl="1" fontAlgn="auto">
              <a:spcAft>
                <a:spcPts val="0"/>
              </a:spcAft>
              <a:buFont typeface="Arial" panose="020B0604020202020204" pitchFamily="34" charset="0"/>
              <a:buNone/>
              <a:defRPr/>
            </a:pPr>
            <a:r>
              <a:rPr lang="en-US" dirty="0"/>
              <a:t>online at: </a:t>
            </a:r>
            <a:r>
              <a:rPr lang="en-US" sz="2400" dirty="0">
                <a:hlinkClick r:id="rId3"/>
              </a:rPr>
              <a:t>http://szeliski.org/Book/</a:t>
            </a:r>
            <a:endParaRPr lang="en-US" sz="2400" dirty="0"/>
          </a:p>
          <a:p>
            <a:pPr fontAlgn="auto">
              <a:spcAft>
                <a:spcPts val="0"/>
              </a:spcAft>
              <a:defRPr/>
            </a:pPr>
            <a:r>
              <a:rPr lang="en-US" dirty="0"/>
              <a:t>Course webpage:  </a:t>
            </a:r>
            <a:r>
              <a:rPr lang="en-US" sz="2400" dirty="0">
                <a:hlinkClick r:id="rId4"/>
              </a:rPr>
              <a:t>http://www.samuelcheng.info/computer_vision_2020/index.html</a:t>
            </a:r>
            <a:endParaRPr lang="en-US" sz="2400" dirty="0"/>
          </a:p>
          <a:p>
            <a:pPr fontAlgn="auto">
              <a:spcAft>
                <a:spcPts val="0"/>
              </a:spcAft>
              <a:defRPr/>
            </a:pPr>
            <a:r>
              <a:rPr lang="en-US" dirty="0"/>
              <a:t>Piazza</a:t>
            </a:r>
          </a:p>
          <a:p>
            <a:pPr lvl="1" fontAlgn="auto">
              <a:spcAft>
                <a:spcPts val="0"/>
              </a:spcAft>
              <a:buNone/>
              <a:defRPr/>
            </a:pPr>
            <a:r>
              <a:rPr lang="en-US" sz="2400" dirty="0">
                <a:hlinkClick r:id="rId5"/>
              </a:rPr>
              <a:t>https://piazza.com/ou/spring2020/ece49735973</a:t>
            </a:r>
            <a:endParaRPr lang="en-US" dirty="0"/>
          </a:p>
          <a:p>
            <a:pPr fontAlgn="auto">
              <a:spcAft>
                <a:spcPts val="0"/>
              </a:spcAft>
              <a:defRPr/>
            </a:pPr>
            <a:r>
              <a:rPr lang="en-US" dirty="0"/>
              <a:t>TA</a:t>
            </a:r>
          </a:p>
          <a:p>
            <a:pPr lvl="1" fontAlgn="auto">
              <a:spcAft>
                <a:spcPts val="0"/>
              </a:spcAft>
              <a:defRPr/>
            </a:pPr>
            <a:r>
              <a:rPr lang="en-US" dirty="0" err="1"/>
              <a:t>Zhihao</a:t>
            </a:r>
            <a:r>
              <a:rPr lang="en-US" dirty="0"/>
              <a:t> Zhao (</a:t>
            </a:r>
            <a:r>
              <a:rPr lang="en-US" dirty="0">
                <a:hlinkClick r:id="rId6"/>
              </a:rPr>
              <a:t>zhihao.zhao@ou.edu</a:t>
            </a:r>
            <a:r>
              <a:rPr lang="en-US" dirty="0"/>
              <a:t>)</a:t>
            </a:r>
          </a:p>
        </p:txBody>
      </p:sp>
      <p:pic>
        <p:nvPicPr>
          <p:cNvPr id="4" name="Picture 1"/>
          <p:cNvPicPr>
            <a:picLocks noChangeAspect="1" noChangeArrowheads="1"/>
          </p:cNvPicPr>
          <p:nvPr/>
        </p:nvPicPr>
        <p:blipFill>
          <a:blip r:embed="rId7"/>
          <a:srcRect/>
          <a:stretch>
            <a:fillRect/>
          </a:stretch>
        </p:blipFill>
        <p:spPr bwMode="auto">
          <a:xfrm>
            <a:off x="377825" y="1600200"/>
            <a:ext cx="1374775" cy="1930400"/>
          </a:xfrm>
          <a:prstGeom prst="rect">
            <a:avLst/>
          </a:prstGeom>
          <a:noFill/>
          <a:ln w="9525">
            <a:noFill/>
            <a:miter lim="800000"/>
            <a:headEnd/>
            <a:tailEnd/>
          </a:ln>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2"/>
          <p:cNvSpPr>
            <a:spLocks noGrp="1" noChangeArrowheads="1"/>
          </p:cNvSpPr>
          <p:nvPr>
            <p:ph type="title"/>
          </p:nvPr>
        </p:nvSpPr>
        <p:spPr/>
        <p:txBody>
          <a:bodyPr rtlCol="0">
            <a:normAutofit fontScale="90000"/>
          </a:bodyPr>
          <a:lstStyle/>
          <a:p>
            <a:pPr fontAlgn="auto">
              <a:spcAft>
                <a:spcPts val="0"/>
              </a:spcAft>
              <a:defRPr/>
            </a:pPr>
            <a:r>
              <a:rPr lang="en-US"/>
              <a:t>Object recognition (in mobile phones)</a:t>
            </a:r>
          </a:p>
        </p:txBody>
      </p:sp>
      <p:pic>
        <p:nvPicPr>
          <p:cNvPr id="39939" name="Picture 4" descr="Smart Phot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676400"/>
            <a:ext cx="6583363" cy="27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 Box 6"/>
          <p:cNvSpPr txBox="1">
            <a:spLocks noChangeArrowheads="1"/>
          </p:cNvSpPr>
          <p:nvPr/>
        </p:nvSpPr>
        <p:spPr bwMode="auto">
          <a:xfrm>
            <a:off x="7696200" y="6434138"/>
            <a:ext cx="1400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r>
              <a:rPr lang="en-US" altLang="en-US">
                <a:solidFill>
                  <a:schemeClr val="tx1"/>
                </a:solidFill>
              </a:rPr>
              <a:t>Source: S. Seitz</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5"/>
          <p:cNvSpPr>
            <a:spLocks noGrp="1"/>
          </p:cNvSpPr>
          <p:nvPr>
            <p:ph type="title"/>
          </p:nvPr>
        </p:nvSpPr>
        <p:spPr/>
        <p:txBody>
          <a:bodyPr/>
          <a:lstStyle/>
          <a:p>
            <a:r>
              <a:rPr lang="en-US" altLang="en-US"/>
              <a:t>Google Goggles</a:t>
            </a:r>
          </a:p>
        </p:txBody>
      </p:sp>
      <p:sp>
        <p:nvSpPr>
          <p:cNvPr id="41987" name="Content Placeholder 6"/>
          <p:cNvSpPr>
            <a:spLocks noGrp="1"/>
          </p:cNvSpPr>
          <p:nvPr>
            <p:ph idx="1"/>
          </p:nvPr>
        </p:nvSpPr>
        <p:spPr/>
        <p:txBody>
          <a:bodyPr/>
          <a:lstStyle/>
          <a:p>
            <a:endParaRPr lang="en-US" altLang="en-US"/>
          </a:p>
        </p:txBody>
      </p:sp>
      <p:pic>
        <p:nvPicPr>
          <p:cNvPr id="419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4000"/>
            <a:ext cx="8305800" cy="493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altLang="en-US" dirty="0"/>
              <a:t>Google Search by Image</a:t>
            </a:r>
          </a:p>
        </p:txBody>
      </p:sp>
      <p:sp>
        <p:nvSpPr>
          <p:cNvPr id="5" name="Content Placeholder 4"/>
          <p:cNvSpPr>
            <a:spLocks noGrp="1"/>
          </p:cNvSpPr>
          <p:nvPr>
            <p:ph idx="1"/>
          </p:nvPr>
        </p:nvSpPr>
        <p:spPr/>
        <p:txBody>
          <a:bodyPr/>
          <a:lstStyle/>
          <a:p>
            <a:r>
              <a:rPr lang="en-US"/>
              <a:t>https://images.google.com</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ltLang="en-US"/>
              <a:t>Leaf Recognition</a:t>
            </a:r>
          </a:p>
        </p:txBody>
      </p:sp>
      <p:pic>
        <p:nvPicPr>
          <p:cNvPr id="4403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92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5058" name="Picture 2" descr="___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952625"/>
            <a:ext cx="2343150"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3" descr="cap_13843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181225"/>
            <a:ext cx="571500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6244" name="Text Box 4"/>
          <p:cNvSpPr txBox="1">
            <a:spLocks noChangeArrowheads="1"/>
          </p:cNvSpPr>
          <p:nvPr/>
        </p:nvSpPr>
        <p:spPr bwMode="auto">
          <a:xfrm>
            <a:off x="1965325" y="5988050"/>
            <a:ext cx="5129213" cy="369888"/>
          </a:xfrm>
          <a:prstGeom prst="rect">
            <a:avLst/>
          </a:prstGeom>
          <a:noFill/>
          <a:ln w="9525">
            <a:noFill/>
            <a:miter lim="800000"/>
            <a:headEnd/>
            <a:tailEnd/>
          </a:ln>
          <a:effectLst/>
        </p:spPr>
        <p:txBody>
          <a:bodyPr wrap="none">
            <a:spAutoFit/>
          </a:bodyPr>
          <a:lstStyle/>
          <a:p>
            <a:pPr>
              <a:defRPr/>
            </a:pPr>
            <a:r>
              <a:rPr lang="en-US" sz="1800" b="0" i="1" dirty="0">
                <a:solidFill>
                  <a:schemeClr val="tx1"/>
                </a:solidFill>
                <a:latin typeface="+mn-lt"/>
                <a:cs typeface="+mn-cs"/>
              </a:rPr>
              <a:t>The Matrix</a:t>
            </a:r>
            <a:r>
              <a:rPr lang="en-US" sz="1800" b="0" dirty="0">
                <a:solidFill>
                  <a:schemeClr val="tx1"/>
                </a:solidFill>
                <a:latin typeface="+mn-lt"/>
                <a:cs typeface="+mn-cs"/>
              </a:rPr>
              <a:t> movies, ESC Entertainment, XYZRGB, NRC</a:t>
            </a:r>
          </a:p>
        </p:txBody>
      </p:sp>
      <p:sp>
        <p:nvSpPr>
          <p:cNvPr id="45061" name="Rectangle 5"/>
          <p:cNvSpPr>
            <a:spLocks noGrp="1" noChangeArrowheads="1"/>
          </p:cNvSpPr>
          <p:nvPr>
            <p:ph type="title"/>
          </p:nvPr>
        </p:nvSpPr>
        <p:spPr/>
        <p:txBody>
          <a:bodyPr/>
          <a:lstStyle/>
          <a:p>
            <a:r>
              <a:rPr lang="en-US" altLang="en-US"/>
              <a:t>Special effects:  shape capture</a:t>
            </a:r>
          </a:p>
        </p:txBody>
      </p:sp>
      <p:sp>
        <p:nvSpPr>
          <p:cNvPr id="45062" name="Text Box 6"/>
          <p:cNvSpPr txBox="1">
            <a:spLocks noChangeArrowheads="1"/>
          </p:cNvSpPr>
          <p:nvPr/>
        </p:nvSpPr>
        <p:spPr bwMode="auto">
          <a:xfrm>
            <a:off x="7696200" y="6434138"/>
            <a:ext cx="1336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r>
              <a:rPr lang="en-US" altLang="en-US">
                <a:solidFill>
                  <a:schemeClr val="tx1"/>
                </a:solidFill>
              </a:rPr>
              <a:t>Source: S. Seitz</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2174875" y="6369050"/>
            <a:ext cx="4759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spcBef>
                <a:spcPct val="0"/>
              </a:spcBef>
            </a:pPr>
            <a:r>
              <a:rPr lang="en-US" altLang="en-US" sz="1600" b="0" i="1">
                <a:solidFill>
                  <a:schemeClr val="tx1"/>
                </a:solidFill>
              </a:rPr>
              <a:t>Pirates of the Carribean</a:t>
            </a:r>
            <a:r>
              <a:rPr lang="en-US" altLang="en-US" sz="1600" b="0">
                <a:solidFill>
                  <a:schemeClr val="tx1"/>
                </a:solidFill>
              </a:rPr>
              <a:t>, Industrial Light and Magic</a:t>
            </a:r>
          </a:p>
        </p:txBody>
      </p:sp>
      <p:sp>
        <p:nvSpPr>
          <p:cNvPr id="46083" name="Rectangle 3"/>
          <p:cNvSpPr>
            <a:spLocks noGrp="1" noChangeArrowheads="1"/>
          </p:cNvSpPr>
          <p:nvPr>
            <p:ph type="title"/>
          </p:nvPr>
        </p:nvSpPr>
        <p:spPr/>
        <p:txBody>
          <a:bodyPr/>
          <a:lstStyle/>
          <a:p>
            <a:r>
              <a:rPr lang="en-US" altLang="en-US"/>
              <a:t>Special effects:  motion capture</a:t>
            </a:r>
          </a:p>
        </p:txBody>
      </p:sp>
      <p:pic>
        <p:nvPicPr>
          <p:cNvPr id="460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3575" y="1400175"/>
            <a:ext cx="5276850"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8338" y="3854450"/>
            <a:ext cx="5267325"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Text Box 6"/>
          <p:cNvSpPr txBox="1">
            <a:spLocks noChangeArrowheads="1"/>
          </p:cNvSpPr>
          <p:nvPr/>
        </p:nvSpPr>
        <p:spPr bwMode="auto">
          <a:xfrm>
            <a:off x="7696200" y="6434138"/>
            <a:ext cx="1336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r>
              <a:rPr lang="en-US" altLang="en-US">
                <a:solidFill>
                  <a:schemeClr val="tx1"/>
                </a:solidFill>
              </a:rPr>
              <a:t>Source: S. Seitz</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altLang="en-US"/>
              <a:t>Special effects: camera tracking</a:t>
            </a:r>
          </a:p>
        </p:txBody>
      </p:sp>
      <p:pic>
        <p:nvPicPr>
          <p:cNvPr id="1087490" name="Picture 2"/>
          <p:cNvPicPr>
            <a:picLocks noChangeAspect="1" noChangeArrowheads="1"/>
          </p:cNvPicPr>
          <p:nvPr/>
        </p:nvPicPr>
        <p:blipFill>
          <a:blip r:embed="rId2"/>
          <a:srcRect/>
          <a:stretch>
            <a:fillRect/>
          </a:stretch>
        </p:blipFill>
        <p:spPr bwMode="auto">
          <a:xfrm>
            <a:off x="209550" y="2333625"/>
            <a:ext cx="8724900" cy="21907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 name="Text Box 4"/>
          <p:cNvSpPr txBox="1">
            <a:spLocks noChangeArrowheads="1"/>
          </p:cNvSpPr>
          <p:nvPr/>
        </p:nvSpPr>
        <p:spPr bwMode="auto">
          <a:xfrm>
            <a:off x="3635375" y="4648200"/>
            <a:ext cx="1317625" cy="369888"/>
          </a:xfrm>
          <a:prstGeom prst="rect">
            <a:avLst/>
          </a:prstGeom>
          <a:noFill/>
          <a:ln w="9525">
            <a:noFill/>
            <a:miter lim="800000"/>
            <a:headEnd/>
            <a:tailEnd/>
          </a:ln>
          <a:effectLst/>
        </p:spPr>
        <p:txBody>
          <a:bodyPr wrap="none">
            <a:spAutoFit/>
          </a:bodyPr>
          <a:lstStyle/>
          <a:p>
            <a:pPr>
              <a:defRPr/>
            </a:pPr>
            <a:r>
              <a:rPr lang="en-US" sz="1800" b="0" dirty="0" err="1">
                <a:solidFill>
                  <a:schemeClr val="tx1"/>
                </a:solidFill>
                <a:latin typeface="+mn-lt"/>
                <a:cs typeface="+mn-cs"/>
              </a:rPr>
              <a:t>Boujou</a:t>
            </a:r>
            <a:r>
              <a:rPr lang="en-US" sz="1800" b="0" dirty="0">
                <a:solidFill>
                  <a:schemeClr val="tx1"/>
                </a:solidFill>
                <a:latin typeface="+mn-lt"/>
                <a:cs typeface="+mn-cs"/>
              </a:rPr>
              <a:t>, 2d3</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ltLang="en-US"/>
              <a:t>Sports</a:t>
            </a:r>
          </a:p>
        </p:txBody>
      </p:sp>
      <p:pic>
        <p:nvPicPr>
          <p:cNvPr id="48131" name="Picture 4" descr="first-down-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812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0341" name="Text Box 5"/>
          <p:cNvSpPr txBox="1">
            <a:spLocks noChangeArrowheads="1"/>
          </p:cNvSpPr>
          <p:nvPr/>
        </p:nvSpPr>
        <p:spPr bwMode="auto">
          <a:xfrm>
            <a:off x="152400" y="4924425"/>
            <a:ext cx="4491038" cy="646113"/>
          </a:xfrm>
          <a:prstGeom prst="rect">
            <a:avLst/>
          </a:prstGeom>
          <a:noFill/>
          <a:ln w="9525">
            <a:noFill/>
            <a:miter lim="800000"/>
            <a:headEnd/>
            <a:tailEnd/>
          </a:ln>
          <a:effectLst/>
        </p:spPr>
        <p:txBody>
          <a:bodyPr wrap="none">
            <a:spAutoFit/>
          </a:bodyPr>
          <a:lstStyle/>
          <a:p>
            <a:pPr algn="ctr">
              <a:defRPr/>
            </a:pPr>
            <a:r>
              <a:rPr lang="en-US" sz="1800" b="0" i="1" dirty="0" err="1">
                <a:solidFill>
                  <a:schemeClr val="tx1"/>
                </a:solidFill>
                <a:latin typeface="+mn-lt"/>
                <a:cs typeface="+mn-cs"/>
              </a:rPr>
              <a:t>Sportvision</a:t>
            </a:r>
            <a:r>
              <a:rPr lang="en-US" sz="1800" b="0" dirty="0">
                <a:solidFill>
                  <a:schemeClr val="tx1"/>
                </a:solidFill>
                <a:latin typeface="+mn-lt"/>
                <a:cs typeface="+mn-cs"/>
              </a:rPr>
              <a:t> first down line</a:t>
            </a:r>
          </a:p>
          <a:p>
            <a:pPr algn="ctr">
              <a:defRPr/>
            </a:pPr>
            <a:r>
              <a:rPr lang="en-US" sz="1800" b="0" dirty="0">
                <a:solidFill>
                  <a:schemeClr val="tx1"/>
                </a:solidFill>
                <a:latin typeface="+mn-lt"/>
                <a:cs typeface="+mn-cs"/>
              </a:rPr>
              <a:t>Nice </a:t>
            </a:r>
            <a:r>
              <a:rPr lang="en-US" sz="1800" b="0" dirty="0">
                <a:solidFill>
                  <a:schemeClr val="tx1"/>
                </a:solidFill>
                <a:latin typeface="+mn-lt"/>
                <a:cs typeface="+mn-cs"/>
                <a:hlinkClick r:id="rId4"/>
              </a:rPr>
              <a:t>explanation</a:t>
            </a:r>
            <a:r>
              <a:rPr lang="en-US" sz="1800" b="0" dirty="0">
                <a:solidFill>
                  <a:schemeClr val="tx1"/>
                </a:solidFill>
                <a:latin typeface="+mn-lt"/>
                <a:cs typeface="+mn-cs"/>
              </a:rPr>
              <a:t> on www.howstuffworks.com</a:t>
            </a:r>
          </a:p>
        </p:txBody>
      </p:sp>
      <p:sp>
        <p:nvSpPr>
          <p:cNvPr id="48133" name="Text Box 6"/>
          <p:cNvSpPr txBox="1">
            <a:spLocks noChangeArrowheads="1"/>
          </p:cNvSpPr>
          <p:nvPr/>
        </p:nvSpPr>
        <p:spPr bwMode="auto">
          <a:xfrm>
            <a:off x="7696200" y="6434138"/>
            <a:ext cx="1336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r>
              <a:rPr lang="en-US" altLang="en-US">
                <a:solidFill>
                  <a:schemeClr val="tx1"/>
                </a:solidFill>
              </a:rPr>
              <a:t>Source: S. Seitz</a:t>
            </a:r>
          </a:p>
        </p:txBody>
      </p:sp>
      <p:pic>
        <p:nvPicPr>
          <p:cNvPr id="48134" name="Picture 4" descr="http://www.halobattleguide.com/images/blog/writing/arbook/OlympicAR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3450" y="1831975"/>
            <a:ext cx="4111625"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ltLang="en-US" dirty="0"/>
              <a:t>3D Mapping</a:t>
            </a:r>
          </a:p>
        </p:txBody>
      </p:sp>
      <p:pic>
        <p:nvPicPr>
          <p:cNvPr id="50179" name="Picture 2" descr="http://joe-stead.com/wp-content/uploads/2012/03/KinectSenso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1581150"/>
            <a:ext cx="9170988"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76200"/>
            <a:ext cx="8229600" cy="1143000"/>
          </a:xfrm>
        </p:spPr>
        <p:txBody>
          <a:bodyPr/>
          <a:lstStyle/>
          <a:p>
            <a:r>
              <a:rPr lang="en-US" altLang="en-US" dirty="0"/>
              <a:t>Smart and self-driving cars </a:t>
            </a:r>
          </a:p>
        </p:txBody>
      </p:sp>
      <p:sp>
        <p:nvSpPr>
          <p:cNvPr id="51203" name="Rectangle 3"/>
          <p:cNvSpPr>
            <a:spLocks noGrp="1" noChangeArrowheads="1"/>
          </p:cNvSpPr>
          <p:nvPr>
            <p:ph idx="1"/>
          </p:nvPr>
        </p:nvSpPr>
        <p:spPr>
          <a:xfrm>
            <a:off x="533400" y="4800600"/>
            <a:ext cx="8077200" cy="2057400"/>
          </a:xfrm>
        </p:spPr>
        <p:txBody>
          <a:bodyPr/>
          <a:lstStyle/>
          <a:p>
            <a:r>
              <a:rPr lang="en-US" altLang="en-US">
                <a:hlinkClick r:id="rId3"/>
              </a:rPr>
              <a:t>Mobileye</a:t>
            </a:r>
            <a:endParaRPr lang="en-US" altLang="en-US"/>
          </a:p>
          <a:p>
            <a:pPr lvl="1"/>
            <a:r>
              <a:rPr lang="en-US" altLang="en-US"/>
              <a:t>Vision systems currently in high-end BMW, GM, Volvo models </a:t>
            </a:r>
          </a:p>
        </p:txBody>
      </p:sp>
      <p:pic>
        <p:nvPicPr>
          <p:cNvPr id="512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875" y="869950"/>
            <a:ext cx="7781925"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 Box 6"/>
          <p:cNvSpPr txBox="1">
            <a:spLocks noChangeArrowheads="1"/>
          </p:cNvSpPr>
          <p:nvPr/>
        </p:nvSpPr>
        <p:spPr bwMode="auto">
          <a:xfrm>
            <a:off x="6858000" y="6505575"/>
            <a:ext cx="23526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r>
              <a:rPr lang="en-US" altLang="en-US">
                <a:solidFill>
                  <a:schemeClr val="tx1"/>
                </a:solidFill>
              </a:rPr>
              <a:t>Sources: A. Shashua, S. Seitz</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a:t>Course requirements</a:t>
            </a:r>
          </a:p>
        </p:txBody>
      </p:sp>
      <p:sp>
        <p:nvSpPr>
          <p:cNvPr id="8195" name="Rectangle 3"/>
          <p:cNvSpPr>
            <a:spLocks noGrp="1" noChangeArrowheads="1"/>
          </p:cNvSpPr>
          <p:nvPr>
            <p:ph idx="1"/>
            <p:custDataLst>
              <p:tags r:id="rId1"/>
            </p:custDataLst>
          </p:nvPr>
        </p:nvSpPr>
        <p:spPr>
          <a:xfrm>
            <a:off x="457200" y="1371600"/>
            <a:ext cx="8382000" cy="4754563"/>
          </a:xfrm>
        </p:spPr>
        <p:txBody>
          <a:bodyPr/>
          <a:lstStyle/>
          <a:p>
            <a:endParaRPr lang="en-US" altLang="en-US" sz="2800" dirty="0"/>
          </a:p>
          <a:p>
            <a:r>
              <a:rPr lang="en-US" altLang="en-US" sz="2800" dirty="0"/>
              <a:t>Prerequisites</a:t>
            </a:r>
          </a:p>
          <a:p>
            <a:pPr lvl="1"/>
            <a:r>
              <a:rPr lang="en-US" altLang="en-US" dirty="0"/>
              <a:t>MATLAB/Python </a:t>
            </a:r>
          </a:p>
          <a:p>
            <a:pPr lvl="1"/>
            <a:r>
              <a:rPr lang="en-US" altLang="en-US" dirty="0"/>
              <a:t>Linear algebra</a:t>
            </a:r>
          </a:p>
          <a:p>
            <a:pPr lvl="1"/>
            <a:r>
              <a:rPr lang="en-US" altLang="en-US" dirty="0"/>
              <a:t>Vector calculus</a:t>
            </a:r>
          </a:p>
          <a:p>
            <a:pPr lvl="1"/>
            <a:endParaRPr lang="en-US" altLang="en-US" dirty="0"/>
          </a:p>
          <a:p>
            <a:r>
              <a:rPr lang="en-US" altLang="en-US" sz="2800" dirty="0"/>
              <a:t>Course does </a:t>
            </a:r>
            <a:r>
              <a:rPr lang="en-US" altLang="en-US" sz="2800" b="1" i="1" dirty="0"/>
              <a:t>not</a:t>
            </a:r>
            <a:r>
              <a:rPr lang="en-US" altLang="en-US" sz="2800" dirty="0"/>
              <a:t> assume prior imaging experience</a:t>
            </a:r>
          </a:p>
          <a:p>
            <a:pPr lvl="1"/>
            <a:r>
              <a:rPr lang="en-US" altLang="en-US" dirty="0"/>
              <a:t>computer vision, image processing, graphics, etc.</a:t>
            </a:r>
            <a:endParaRPr lang="en-US" altLang="en-US" sz="1800" dirty="0"/>
          </a:p>
          <a:p>
            <a:pPr>
              <a:buFont typeface="Arial" panose="020B0604020202020204" pitchFamily="34" charset="0"/>
              <a:buNone/>
            </a:pPr>
            <a:endParaRPr lang="en-US" altLang="en-US" sz="24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altLang="en-US" dirty="0"/>
              <a:t>Robot </a:t>
            </a:r>
            <a:r>
              <a:rPr lang="en-US" altLang="en-US" dirty="0" err="1"/>
              <a:t>vison</a:t>
            </a:r>
            <a:endParaRPr lang="en-US" altLang="en-US" dirty="0"/>
          </a:p>
        </p:txBody>
      </p:sp>
      <p:sp>
        <p:nvSpPr>
          <p:cNvPr id="918536" name="Rectangle 8"/>
          <p:cNvSpPr>
            <a:spLocks noChangeArrowheads="1"/>
          </p:cNvSpPr>
          <p:nvPr/>
        </p:nvSpPr>
        <p:spPr bwMode="auto">
          <a:xfrm>
            <a:off x="290513" y="5207000"/>
            <a:ext cx="4752975" cy="584200"/>
          </a:xfrm>
          <a:prstGeom prst="rect">
            <a:avLst/>
          </a:prstGeom>
          <a:noFill/>
          <a:ln w="9525">
            <a:noFill/>
            <a:miter lim="800000"/>
            <a:headEnd/>
            <a:tailEnd/>
          </a:ln>
          <a:effectLst/>
        </p:spPr>
        <p:txBody>
          <a:bodyPr wrap="none">
            <a:spAutoFit/>
          </a:bodyPr>
          <a:lstStyle/>
          <a:p>
            <a:pPr algn="ctr" eaLnBrk="0" hangingPunct="0">
              <a:defRPr/>
            </a:pPr>
            <a:r>
              <a:rPr lang="en-US" sz="1600" b="0" dirty="0">
                <a:solidFill>
                  <a:schemeClr val="tx1"/>
                </a:solidFill>
                <a:latin typeface="+mn-lt"/>
                <a:cs typeface="+mn-cs"/>
              </a:rPr>
              <a:t>NASA’s Mars Curiosity Rover (Mars Science Laboratory)</a:t>
            </a:r>
          </a:p>
          <a:p>
            <a:pPr algn="ctr" eaLnBrk="0" hangingPunct="0">
              <a:defRPr/>
            </a:pPr>
            <a:r>
              <a:rPr lang="en-US" sz="1600" b="0" dirty="0">
                <a:solidFill>
                  <a:schemeClr val="tx1"/>
                </a:solidFill>
                <a:latin typeface="+mn-lt"/>
                <a:cs typeface="+mn-cs"/>
                <a:hlinkClick r:id="rId3"/>
              </a:rPr>
              <a:t>http://en.wikipedia.org/wiki/Spirit_rover</a:t>
            </a:r>
            <a:endParaRPr lang="en-US" sz="1600" b="0" dirty="0">
              <a:solidFill>
                <a:schemeClr val="tx1"/>
              </a:solidFill>
              <a:latin typeface="+mn-lt"/>
              <a:cs typeface="+mn-cs"/>
            </a:endParaRPr>
          </a:p>
        </p:txBody>
      </p:sp>
      <p:pic>
        <p:nvPicPr>
          <p:cNvPr id="1091585" name="Picture 1"/>
          <p:cNvPicPr>
            <a:picLocks noChangeAspect="1" noChangeArrowheads="1"/>
          </p:cNvPicPr>
          <p:nvPr/>
        </p:nvPicPr>
        <p:blipFill>
          <a:blip r:embed="rId4"/>
          <a:srcRect/>
          <a:stretch>
            <a:fillRect/>
          </a:stretch>
        </p:blipFill>
        <p:spPr bwMode="auto">
          <a:xfrm>
            <a:off x="5486400" y="2133600"/>
            <a:ext cx="3060700" cy="2724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1" name="Rectangle 8"/>
          <p:cNvSpPr>
            <a:spLocks noChangeArrowheads="1"/>
          </p:cNvSpPr>
          <p:nvPr/>
        </p:nvSpPr>
        <p:spPr bwMode="auto">
          <a:xfrm>
            <a:off x="5195888" y="5207000"/>
            <a:ext cx="3795712" cy="584200"/>
          </a:xfrm>
          <a:prstGeom prst="rect">
            <a:avLst/>
          </a:prstGeom>
          <a:noFill/>
          <a:ln w="9525">
            <a:noFill/>
            <a:miter lim="800000"/>
            <a:headEnd/>
            <a:tailEnd/>
          </a:ln>
          <a:effectLst/>
        </p:spPr>
        <p:txBody>
          <a:bodyPr wrap="none">
            <a:spAutoFit/>
          </a:bodyPr>
          <a:lstStyle/>
          <a:p>
            <a:pPr algn="ctr" eaLnBrk="0" hangingPunct="0">
              <a:defRPr/>
            </a:pPr>
            <a:r>
              <a:rPr lang="en-US" sz="1600" b="0" dirty="0">
                <a:solidFill>
                  <a:schemeClr val="tx1"/>
                </a:solidFill>
                <a:latin typeface="+mn-lt"/>
                <a:cs typeface="+mn-cs"/>
              </a:rPr>
              <a:t>Autonomous RC Car</a:t>
            </a:r>
          </a:p>
          <a:p>
            <a:pPr algn="ctr" eaLnBrk="0" hangingPunct="0">
              <a:defRPr/>
            </a:pPr>
            <a:r>
              <a:rPr lang="en-US" sz="1600" b="0" dirty="0">
                <a:solidFill>
                  <a:schemeClr val="tx1"/>
                </a:solidFill>
                <a:latin typeface="+mn-lt"/>
                <a:cs typeface="+mn-cs"/>
                <a:hlinkClick r:id="rId5"/>
              </a:rPr>
              <a:t>http://www.cs.cornell.edu/~asaxena/rccar/</a:t>
            </a:r>
            <a:endParaRPr lang="en-US" sz="1600" b="0" dirty="0">
              <a:solidFill>
                <a:schemeClr val="tx1"/>
              </a:solidFill>
              <a:latin typeface="+mn-lt"/>
              <a:cs typeface="+mn-cs"/>
            </a:endParaRPr>
          </a:p>
        </p:txBody>
      </p:sp>
      <p:pic>
        <p:nvPicPr>
          <p:cNvPr id="986114" name="Picture 2" descr="File:Mars Science Laboratory Curiosity rover.jpg"/>
          <p:cNvPicPr>
            <a:picLocks noChangeAspect="1" noChangeArrowheads="1"/>
          </p:cNvPicPr>
          <p:nvPr/>
        </p:nvPicPr>
        <p:blipFill>
          <a:blip r:embed="rId6"/>
          <a:srcRect/>
          <a:stretch>
            <a:fillRect/>
          </a:stretch>
        </p:blipFill>
        <p:spPr bwMode="auto">
          <a:xfrm>
            <a:off x="250825" y="2147888"/>
            <a:ext cx="4792663" cy="2695575"/>
          </a:xfrm>
          <a:prstGeom prst="rect">
            <a:avLst/>
          </a:prstGeom>
          <a:noFill/>
          <a:ln w="9525">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0"/>
            <a:ext cx="8229600" cy="1143000"/>
          </a:xfrm>
        </p:spPr>
        <p:txBody>
          <a:bodyPr/>
          <a:lstStyle/>
          <a:p>
            <a:r>
              <a:rPr lang="en-US" altLang="en-US" dirty="0"/>
              <a:t>Robot vision in space</a:t>
            </a:r>
          </a:p>
        </p:txBody>
      </p:sp>
      <p:sp>
        <p:nvSpPr>
          <p:cNvPr id="53251" name="Rectangle 3"/>
          <p:cNvSpPr>
            <a:spLocks noGrp="1" noChangeArrowheads="1"/>
          </p:cNvSpPr>
          <p:nvPr>
            <p:ph idx="1"/>
          </p:nvPr>
        </p:nvSpPr>
        <p:spPr/>
        <p:txBody>
          <a:bodyPr/>
          <a:lstStyle/>
          <a:p>
            <a:endParaRPr lang="en-US" altLang="en-US"/>
          </a:p>
        </p:txBody>
      </p:sp>
      <p:sp>
        <p:nvSpPr>
          <p:cNvPr id="53252" name="Rectangle 5"/>
          <p:cNvSpPr>
            <a:spLocks noChangeArrowheads="1"/>
          </p:cNvSpPr>
          <p:nvPr/>
        </p:nvSpPr>
        <p:spPr bwMode="auto">
          <a:xfrm>
            <a:off x="685800" y="4648200"/>
            <a:ext cx="8001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algn="l">
              <a:spcBef>
                <a:spcPct val="20000"/>
              </a:spcBef>
            </a:pPr>
            <a:r>
              <a:rPr lang="en-US" altLang="en-US" sz="2800" b="0">
                <a:solidFill>
                  <a:schemeClr val="tx1"/>
                </a:solidFill>
              </a:rPr>
              <a:t>Vision systems (JPL) uses for several tasks</a:t>
            </a:r>
          </a:p>
          <a:p>
            <a:pPr lvl="1" algn="l">
              <a:spcBef>
                <a:spcPct val="20000"/>
              </a:spcBef>
              <a:buFontTx/>
              <a:buChar char="•"/>
            </a:pPr>
            <a:r>
              <a:rPr lang="en-US" altLang="en-US" sz="2000" b="0">
                <a:solidFill>
                  <a:schemeClr val="tx1"/>
                </a:solidFill>
              </a:rPr>
              <a:t>Panorama stitching</a:t>
            </a:r>
          </a:p>
          <a:p>
            <a:pPr lvl="1" algn="l">
              <a:spcBef>
                <a:spcPct val="20000"/>
              </a:spcBef>
              <a:buFontTx/>
              <a:buChar char="•"/>
            </a:pPr>
            <a:r>
              <a:rPr lang="en-US" altLang="en-US" sz="2000" b="0">
                <a:solidFill>
                  <a:schemeClr val="tx1"/>
                </a:solidFill>
              </a:rPr>
              <a:t>3D terrain modeling</a:t>
            </a:r>
          </a:p>
          <a:p>
            <a:pPr lvl="1" algn="l">
              <a:spcBef>
                <a:spcPct val="20000"/>
              </a:spcBef>
              <a:buFontTx/>
              <a:buChar char="•"/>
            </a:pPr>
            <a:r>
              <a:rPr lang="en-US" altLang="en-US" sz="2000" b="0">
                <a:solidFill>
                  <a:schemeClr val="tx1"/>
                </a:solidFill>
              </a:rPr>
              <a:t>Obstacle detection, position tracking</a:t>
            </a:r>
          </a:p>
          <a:p>
            <a:pPr lvl="1" algn="l">
              <a:spcBef>
                <a:spcPct val="20000"/>
              </a:spcBef>
              <a:buFontTx/>
              <a:buChar char="•"/>
            </a:pPr>
            <a:r>
              <a:rPr lang="en-US" altLang="en-US" sz="2000" b="0">
                <a:solidFill>
                  <a:schemeClr val="tx1"/>
                </a:solidFill>
              </a:rPr>
              <a:t>For more, read “</a:t>
            </a:r>
            <a:r>
              <a:rPr lang="en-US" altLang="en-US" sz="2000" b="0">
                <a:solidFill>
                  <a:schemeClr val="tx1"/>
                </a:solidFill>
                <a:hlinkClick r:id="rId3"/>
              </a:rPr>
              <a:t>Computer Vision on Mars</a:t>
            </a:r>
            <a:r>
              <a:rPr lang="en-US" altLang="en-US" sz="2000" b="0">
                <a:solidFill>
                  <a:schemeClr val="tx1"/>
                </a:solidFill>
              </a:rPr>
              <a:t>” by Matthies et al.</a:t>
            </a:r>
          </a:p>
        </p:txBody>
      </p:sp>
      <p:sp>
        <p:nvSpPr>
          <p:cNvPr id="53253" name="Rectangle 6"/>
          <p:cNvSpPr>
            <a:spLocks noChangeArrowheads="1"/>
          </p:cNvSpPr>
          <p:nvPr/>
        </p:nvSpPr>
        <p:spPr bwMode="auto">
          <a:xfrm>
            <a:off x="838200" y="3684588"/>
            <a:ext cx="77724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algn="l">
              <a:spcBef>
                <a:spcPct val="0"/>
              </a:spcBef>
            </a:pPr>
            <a:r>
              <a:rPr lang="en-US" altLang="en-US" sz="1600" b="0">
                <a:solidFill>
                  <a:schemeClr val="tx1"/>
                </a:solidFill>
              </a:rPr>
              <a:t>The Heights of Mount Sharp</a:t>
            </a:r>
          </a:p>
          <a:p>
            <a:pPr algn="l">
              <a:spcBef>
                <a:spcPct val="0"/>
              </a:spcBef>
            </a:pPr>
            <a:r>
              <a:rPr lang="en-US" altLang="en-US" sz="1600" b="0">
                <a:solidFill>
                  <a:schemeClr val="tx1"/>
                </a:solidFill>
                <a:hlinkClick r:id="rId4"/>
              </a:rPr>
              <a:t>http://www.nasa.gov/mission_pages/msl/multimedia/pia16077.html</a:t>
            </a:r>
            <a:endParaRPr lang="en-US" altLang="en-US" sz="1600" b="0">
              <a:solidFill>
                <a:schemeClr val="tx1"/>
              </a:solidFill>
            </a:endParaRPr>
          </a:p>
          <a:p>
            <a:pPr algn="l">
              <a:spcBef>
                <a:spcPct val="0"/>
              </a:spcBef>
            </a:pPr>
            <a:r>
              <a:rPr lang="en-US" altLang="en-US" sz="1600" b="0">
                <a:solidFill>
                  <a:schemeClr val="tx1"/>
                </a:solidFill>
              </a:rPr>
              <a:t>Panorama captured by Curiosity Rover, August 18, 2012 (Sol 12)</a:t>
            </a:r>
          </a:p>
        </p:txBody>
      </p:sp>
      <p:pic>
        <p:nvPicPr>
          <p:cNvPr id="532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525" y="914400"/>
            <a:ext cx="9636125"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custDataLst>
              <p:tags r:id="rId1"/>
            </p:custDataLst>
          </p:nvPr>
        </p:nvSpPr>
        <p:spPr/>
        <p:txBody>
          <a:bodyPr/>
          <a:lstStyle/>
          <a:p>
            <a:r>
              <a:rPr lang="en-US" altLang="en-US">
                <a:latin typeface="Calibri" panose="020F0502020204030204" pitchFamily="34" charset="0"/>
              </a:rPr>
              <a:t>Medical imaging</a:t>
            </a:r>
          </a:p>
        </p:txBody>
      </p:sp>
      <p:pic>
        <p:nvPicPr>
          <p:cNvPr id="55299" name="Picture 4" descr="mybrain"/>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457200" y="1616075"/>
            <a:ext cx="3505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5"/>
          <p:cNvPicPr>
            <a:picLocks noChangeAspect="1" noChangeArrowheads="1"/>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4268788" y="1947863"/>
            <a:ext cx="4494212"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Rectangle 6"/>
          <p:cNvSpPr>
            <a:spLocks noChangeArrowheads="1"/>
          </p:cNvSpPr>
          <p:nvPr>
            <p:custDataLst>
              <p:tags r:id="rId4"/>
            </p:custDataLst>
          </p:nvPr>
        </p:nvSpPr>
        <p:spPr bwMode="auto">
          <a:xfrm>
            <a:off x="5559425" y="5105400"/>
            <a:ext cx="20145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a:spcBef>
                <a:spcPct val="0"/>
              </a:spcBef>
            </a:pPr>
            <a:r>
              <a:rPr lang="en-US" altLang="en-US" sz="1600" b="0">
                <a:solidFill>
                  <a:srgbClr val="000000"/>
                </a:solidFill>
                <a:latin typeface="Calibri" panose="020F0502020204030204" pitchFamily="34" charset="0"/>
              </a:rPr>
              <a:t>Image guided surgery</a:t>
            </a:r>
          </a:p>
          <a:p>
            <a:pPr>
              <a:spcBef>
                <a:spcPct val="0"/>
              </a:spcBef>
            </a:pPr>
            <a:r>
              <a:rPr lang="en-US" altLang="en-US" sz="1600" b="0">
                <a:solidFill>
                  <a:srgbClr val="000000"/>
                </a:solidFill>
                <a:latin typeface="Calibri" panose="020F0502020204030204" pitchFamily="34" charset="0"/>
                <a:hlinkClick r:id="rId10"/>
              </a:rPr>
              <a:t>Grimson et al., MIT</a:t>
            </a:r>
            <a:endParaRPr lang="en-US" altLang="en-US" sz="1600" b="0">
              <a:solidFill>
                <a:srgbClr val="000000"/>
              </a:solidFill>
              <a:latin typeface="Calibri" panose="020F0502020204030204" pitchFamily="34" charset="0"/>
            </a:endParaRPr>
          </a:p>
        </p:txBody>
      </p:sp>
      <p:sp>
        <p:nvSpPr>
          <p:cNvPr id="55302" name="Rectangle 7"/>
          <p:cNvSpPr>
            <a:spLocks noChangeArrowheads="1"/>
          </p:cNvSpPr>
          <p:nvPr>
            <p:custDataLst>
              <p:tags r:id="rId5"/>
            </p:custDataLst>
          </p:nvPr>
        </p:nvSpPr>
        <p:spPr bwMode="auto">
          <a:xfrm>
            <a:off x="1611313" y="5210175"/>
            <a:ext cx="11382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a:spcBef>
                <a:spcPct val="0"/>
              </a:spcBef>
            </a:pPr>
            <a:r>
              <a:rPr lang="en-US" altLang="en-US" sz="1600" b="0">
                <a:solidFill>
                  <a:srgbClr val="000000"/>
                </a:solidFill>
                <a:latin typeface="Calibri" panose="020F0502020204030204" pitchFamily="34" charset="0"/>
              </a:rPr>
              <a:t>3D imaging</a:t>
            </a:r>
          </a:p>
          <a:p>
            <a:pPr>
              <a:spcBef>
                <a:spcPct val="0"/>
              </a:spcBef>
            </a:pPr>
            <a:r>
              <a:rPr lang="en-US" altLang="en-US" sz="1600" b="0">
                <a:solidFill>
                  <a:srgbClr val="000000"/>
                </a:solidFill>
                <a:latin typeface="Calibri" panose="020F0502020204030204" pitchFamily="34" charset="0"/>
              </a:rPr>
              <a:t>MRI, CT</a:t>
            </a:r>
          </a:p>
        </p:txBody>
      </p:sp>
      <p:sp>
        <p:nvSpPr>
          <p:cNvPr id="55303" name="Text Box 9"/>
          <p:cNvSpPr txBox="1">
            <a:spLocks noChangeArrowheads="1"/>
          </p:cNvSpPr>
          <p:nvPr/>
        </p:nvSpPr>
        <p:spPr bwMode="auto">
          <a:xfrm>
            <a:off x="7696200" y="6434138"/>
            <a:ext cx="1336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r>
              <a:rPr lang="en-US" altLang="en-US">
                <a:solidFill>
                  <a:schemeClr val="tx1"/>
                </a:solidFill>
              </a:rPr>
              <a:t>Source: S. Seitz</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altLang="en-US"/>
              <a:t>Current state of the art</a:t>
            </a:r>
          </a:p>
        </p:txBody>
      </p:sp>
      <p:sp>
        <p:nvSpPr>
          <p:cNvPr id="827395" name="Rectangle 3"/>
          <p:cNvSpPr>
            <a:spLocks noGrp="1" noChangeArrowheads="1"/>
          </p:cNvSpPr>
          <p:nvPr>
            <p:ph idx="1"/>
          </p:nvPr>
        </p:nvSpPr>
        <p:spPr>
          <a:xfrm>
            <a:off x="457200" y="1371600"/>
            <a:ext cx="8229600" cy="5257800"/>
          </a:xfrm>
        </p:spPr>
        <p:txBody>
          <a:bodyPr rtlCol="0">
            <a:normAutofit lnSpcReduction="10000"/>
          </a:bodyPr>
          <a:lstStyle/>
          <a:p>
            <a:pPr fontAlgn="auto">
              <a:spcAft>
                <a:spcPts val="0"/>
              </a:spcAft>
              <a:defRPr/>
            </a:pPr>
            <a:r>
              <a:rPr lang="en-US" sz="2800" dirty="0"/>
              <a:t>You just saw examples of current systems.</a:t>
            </a:r>
          </a:p>
          <a:p>
            <a:pPr lvl="1" fontAlgn="auto">
              <a:spcAft>
                <a:spcPts val="0"/>
              </a:spcAft>
              <a:defRPr/>
            </a:pPr>
            <a:r>
              <a:rPr lang="en-US" sz="2400" dirty="0"/>
              <a:t>Many of these are less than 5 years old</a:t>
            </a:r>
          </a:p>
          <a:p>
            <a:pPr lvl="1" fontAlgn="auto">
              <a:spcAft>
                <a:spcPts val="0"/>
              </a:spcAft>
              <a:defRPr/>
            </a:pPr>
            <a:endParaRPr lang="en-US" dirty="0"/>
          </a:p>
          <a:p>
            <a:pPr fontAlgn="auto">
              <a:spcAft>
                <a:spcPts val="0"/>
              </a:spcAft>
              <a:defRPr/>
            </a:pPr>
            <a:r>
              <a:rPr lang="en-US" sz="2800" dirty="0"/>
              <a:t>This is a very active research area, and rapidly changing</a:t>
            </a:r>
            <a:endParaRPr lang="en-US" sz="2400" dirty="0"/>
          </a:p>
          <a:p>
            <a:pPr lvl="1" fontAlgn="auto">
              <a:spcAft>
                <a:spcPts val="0"/>
              </a:spcAft>
              <a:defRPr/>
            </a:pPr>
            <a:r>
              <a:rPr lang="en-US" sz="2400" dirty="0"/>
              <a:t>Many new applications in the next 5 years</a:t>
            </a:r>
          </a:p>
          <a:p>
            <a:pPr lvl="1" fontAlgn="auto">
              <a:spcAft>
                <a:spcPts val="0"/>
              </a:spcAft>
              <a:defRPr/>
            </a:pPr>
            <a:endParaRPr lang="en-US" dirty="0"/>
          </a:p>
          <a:p>
            <a:pPr fontAlgn="auto">
              <a:spcAft>
                <a:spcPts val="0"/>
              </a:spcAft>
              <a:defRPr/>
            </a:pPr>
            <a:r>
              <a:rPr lang="en-US" sz="2800" dirty="0"/>
              <a:t>To learn more about vision applications and companies</a:t>
            </a:r>
          </a:p>
          <a:p>
            <a:pPr lvl="1" fontAlgn="auto">
              <a:spcAft>
                <a:spcPts val="0"/>
              </a:spcAft>
              <a:defRPr/>
            </a:pPr>
            <a:r>
              <a:rPr lang="en-US" sz="2400" dirty="0">
                <a:hlinkClick r:id="rId3"/>
              </a:rPr>
              <a:t>David Lowe </a:t>
            </a:r>
            <a:r>
              <a:rPr lang="en-US" sz="2400" dirty="0"/>
              <a:t>maintains an excellent overview of vision companies</a:t>
            </a:r>
          </a:p>
          <a:p>
            <a:pPr lvl="2" fontAlgn="auto">
              <a:spcAft>
                <a:spcPts val="0"/>
              </a:spcAft>
              <a:defRPr/>
            </a:pPr>
            <a:r>
              <a:rPr lang="en-US" dirty="0">
                <a:hlinkClick r:id="rId4"/>
              </a:rPr>
              <a:t>http://www.cs.ubc.ca/spider/lowe/vision.html</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27395">
                                            <p:txEl>
                                              <p:pRg st="3" end="3"/>
                                            </p:txEl>
                                          </p:spTgt>
                                        </p:tgtEl>
                                        <p:attrNameLst>
                                          <p:attrName>style.visibility</p:attrName>
                                        </p:attrNameLst>
                                      </p:cBhvr>
                                      <p:to>
                                        <p:strVal val="visible"/>
                                      </p:to>
                                    </p:set>
                                    <p:animEffect transition="in" filter="fade">
                                      <p:cBhvr>
                                        <p:cTn id="7" dur="500"/>
                                        <p:tgtEl>
                                          <p:spTgt spid="827395">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27395">
                                            <p:txEl>
                                              <p:pRg st="4" end="4"/>
                                            </p:txEl>
                                          </p:spTgt>
                                        </p:tgtEl>
                                        <p:attrNameLst>
                                          <p:attrName>style.visibility</p:attrName>
                                        </p:attrNameLst>
                                      </p:cBhvr>
                                      <p:to>
                                        <p:strVal val="visible"/>
                                      </p:to>
                                    </p:set>
                                    <p:animEffect transition="in" filter="fade">
                                      <p:cBhvr>
                                        <p:cTn id="10" dur="500"/>
                                        <p:tgtEl>
                                          <p:spTgt spid="827395">
                                            <p:txEl>
                                              <p:pRg st="4" end="4"/>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827395">
                                            <p:txEl>
                                              <p:pRg st="6" end="6"/>
                                            </p:txEl>
                                          </p:spTgt>
                                        </p:tgtEl>
                                        <p:attrNameLst>
                                          <p:attrName>style.visibility</p:attrName>
                                        </p:attrNameLst>
                                      </p:cBhvr>
                                      <p:to>
                                        <p:strVal val="visible"/>
                                      </p:to>
                                    </p:set>
                                    <p:animEffect transition="in" filter="fade">
                                      <p:cBhvr>
                                        <p:cTn id="15" dur="500"/>
                                        <p:tgtEl>
                                          <p:spTgt spid="827395">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27395">
                                            <p:txEl>
                                              <p:pRg st="7" end="7"/>
                                            </p:txEl>
                                          </p:spTgt>
                                        </p:tgtEl>
                                        <p:attrNameLst>
                                          <p:attrName>style.visibility</p:attrName>
                                        </p:attrNameLst>
                                      </p:cBhvr>
                                      <p:to>
                                        <p:strVal val="visible"/>
                                      </p:to>
                                    </p:set>
                                    <p:animEffect transition="in" filter="fade">
                                      <p:cBhvr>
                                        <p:cTn id="18" dur="500"/>
                                        <p:tgtEl>
                                          <p:spTgt spid="827395">
                                            <p:txEl>
                                              <p:pRg st="7" end="7"/>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27395">
                                            <p:txEl>
                                              <p:pRg st="8" end="8"/>
                                            </p:txEl>
                                          </p:spTgt>
                                        </p:tgtEl>
                                        <p:attrNameLst>
                                          <p:attrName>style.visibility</p:attrName>
                                        </p:attrNameLst>
                                      </p:cBhvr>
                                      <p:to>
                                        <p:strVal val="visible"/>
                                      </p:to>
                                    </p:set>
                                    <p:animEffect transition="in" filter="fade">
                                      <p:cBhvr>
                                        <p:cTn id="21" dur="500"/>
                                        <p:tgtEl>
                                          <p:spTgt spid="82739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CV difficult?</a:t>
            </a: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12784010"/>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481404"/>
            <a:ext cx="5050722" cy="112397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2910167"/>
            <a:ext cx="7537819" cy="105223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4012733"/>
            <a:ext cx="7086600" cy="2769067"/>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7068" y="152400"/>
            <a:ext cx="4191000" cy="2943225"/>
          </a:xfrm>
          <a:prstGeom prst="rect">
            <a:avLst/>
          </a:prstGeom>
        </p:spPr>
      </p:pic>
      <p:sp>
        <p:nvSpPr>
          <p:cNvPr id="7" name="Text Box 9"/>
          <p:cNvSpPr txBox="1">
            <a:spLocks noChangeArrowheads="1"/>
          </p:cNvSpPr>
          <p:nvPr/>
        </p:nvSpPr>
        <p:spPr bwMode="auto">
          <a:xfrm>
            <a:off x="7315244" y="2892491"/>
            <a:ext cx="15119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r>
              <a:rPr lang="en-US" altLang="en-US" dirty="0">
                <a:solidFill>
                  <a:schemeClr val="tx1"/>
                </a:solidFill>
              </a:rPr>
              <a:t>Source: S. </a:t>
            </a:r>
            <a:r>
              <a:rPr lang="en-US" altLang="en-US">
                <a:solidFill>
                  <a:schemeClr val="tx1"/>
                </a:solidFill>
              </a:rPr>
              <a:t>Thorpe</a:t>
            </a:r>
            <a:endParaRPr lang="en-US" altLang="en-US" dirty="0">
              <a:solidFill>
                <a:schemeClr val="tx1"/>
              </a:solidFill>
            </a:endParaRPr>
          </a:p>
        </p:txBody>
      </p:sp>
    </p:spTree>
    <p:extLst>
      <p:ext uri="{BB962C8B-B14F-4D97-AF65-F5344CB8AC3E}">
        <p14:creationId xmlns:p14="http://schemas.microsoft.com/office/powerpoint/2010/main" val="3927375269"/>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9780" name="Picture 4"/>
          <p:cNvPicPr>
            <a:picLocks noChangeAspect="1" noChangeArrowheads="1"/>
          </p:cNvPicPr>
          <p:nvPr/>
        </p:nvPicPr>
        <p:blipFill>
          <a:blip r:embed="rId3"/>
          <a:srcRect/>
          <a:stretch>
            <a:fillRect/>
          </a:stretch>
        </p:blipFill>
        <p:spPr bwMode="auto">
          <a:xfrm>
            <a:off x="2743200" y="1524000"/>
            <a:ext cx="1943100" cy="12954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61443" name="Rectangle 2"/>
          <p:cNvSpPr>
            <a:spLocks noGrp="1" noChangeArrowheads="1"/>
          </p:cNvSpPr>
          <p:nvPr>
            <p:ph type="title"/>
          </p:nvPr>
        </p:nvSpPr>
        <p:spPr/>
        <p:txBody>
          <a:bodyPr/>
          <a:lstStyle/>
          <a:p>
            <a:r>
              <a:rPr lang="en-US" altLang="en-US"/>
              <a:t>Why is computer vision difficult?</a:t>
            </a:r>
          </a:p>
        </p:txBody>
      </p:sp>
      <p:pic>
        <p:nvPicPr>
          <p:cNvPr id="1099779" name="Picture 3"/>
          <p:cNvPicPr>
            <a:picLocks noChangeAspect="1" noChangeArrowheads="1"/>
          </p:cNvPicPr>
          <p:nvPr/>
        </p:nvPicPr>
        <p:blipFill>
          <a:blip r:embed="rId4"/>
          <a:srcRect/>
          <a:stretch>
            <a:fillRect/>
          </a:stretch>
        </p:blipFill>
        <p:spPr bwMode="auto">
          <a:xfrm>
            <a:off x="1371600" y="2286000"/>
            <a:ext cx="2286000" cy="15240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099778" name="Picture 2"/>
          <p:cNvPicPr>
            <a:picLocks noChangeAspect="1" noChangeArrowheads="1"/>
          </p:cNvPicPr>
          <p:nvPr/>
        </p:nvPicPr>
        <p:blipFill>
          <a:blip r:embed="rId5"/>
          <a:srcRect/>
          <a:stretch>
            <a:fillRect/>
          </a:stretch>
        </p:blipFill>
        <p:spPr bwMode="auto">
          <a:xfrm>
            <a:off x="533400" y="1447800"/>
            <a:ext cx="2044700" cy="14478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8" name="TextBox 7"/>
          <p:cNvSpPr txBox="1"/>
          <p:nvPr/>
        </p:nvSpPr>
        <p:spPr>
          <a:xfrm>
            <a:off x="1484313" y="3821113"/>
            <a:ext cx="2087562" cy="369887"/>
          </a:xfrm>
          <a:prstGeom prst="rect">
            <a:avLst/>
          </a:prstGeom>
          <a:noFill/>
        </p:spPr>
        <p:txBody>
          <a:bodyPr wrap="none">
            <a:spAutoFit/>
          </a:bodyPr>
          <a:lstStyle/>
          <a:p>
            <a:pPr algn="ctr">
              <a:spcBef>
                <a:spcPct val="50000"/>
              </a:spcBef>
              <a:defRPr/>
            </a:pPr>
            <a:r>
              <a:rPr lang="en-US" sz="1800" b="0" dirty="0">
                <a:solidFill>
                  <a:schemeClr val="tx1"/>
                </a:solidFill>
                <a:latin typeface="+mn-lt"/>
                <a:cs typeface="+mn-cs"/>
              </a:rPr>
              <a:t>Viewpoint variation</a:t>
            </a:r>
          </a:p>
        </p:txBody>
      </p:sp>
      <p:sp>
        <p:nvSpPr>
          <p:cNvPr id="13" name="TextBox 12"/>
          <p:cNvSpPr txBox="1"/>
          <p:nvPr/>
        </p:nvSpPr>
        <p:spPr>
          <a:xfrm>
            <a:off x="1905000" y="6248400"/>
            <a:ext cx="1311275" cy="369888"/>
          </a:xfrm>
          <a:prstGeom prst="rect">
            <a:avLst/>
          </a:prstGeom>
          <a:noFill/>
        </p:spPr>
        <p:txBody>
          <a:bodyPr wrap="none">
            <a:spAutoFit/>
          </a:bodyPr>
          <a:lstStyle/>
          <a:p>
            <a:pPr algn="ctr">
              <a:spcBef>
                <a:spcPct val="50000"/>
              </a:spcBef>
              <a:defRPr/>
            </a:pPr>
            <a:r>
              <a:rPr lang="en-US" sz="1800" b="0" dirty="0">
                <a:solidFill>
                  <a:schemeClr val="tx1"/>
                </a:solidFill>
                <a:latin typeface="+mn-lt"/>
                <a:cs typeface="+mn-cs"/>
              </a:rPr>
              <a:t>Illumination</a:t>
            </a:r>
          </a:p>
        </p:txBody>
      </p:sp>
      <p:grpSp>
        <p:nvGrpSpPr>
          <p:cNvPr id="16" name="Group 15"/>
          <p:cNvGrpSpPr>
            <a:grpSpLocks/>
          </p:cNvGrpSpPr>
          <p:nvPr/>
        </p:nvGrpSpPr>
        <p:grpSpPr bwMode="auto">
          <a:xfrm>
            <a:off x="5638800" y="1535113"/>
            <a:ext cx="2649538" cy="4495800"/>
            <a:chOff x="6553200" y="2667000"/>
            <a:chExt cx="1981200" cy="3360880"/>
          </a:xfrm>
        </p:grpSpPr>
        <p:pic>
          <p:nvPicPr>
            <p:cNvPr id="61453" name="Picture 2" descr="wallpaper01_1024x768"/>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48" t="5618" r="28346" b="999"/>
            <a:stretch>
              <a:fillRect/>
            </a:stretch>
          </p:blipFill>
          <p:spPr bwMode="auto">
            <a:xfrm>
              <a:off x="6553200" y="2667000"/>
              <a:ext cx="1981200" cy="336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6610179" y="2667000"/>
              <a:ext cx="629141" cy="6859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endParaRPr lang="en-US"/>
            </a:p>
          </p:txBody>
        </p:sp>
      </p:grpSp>
      <p:sp>
        <p:nvSpPr>
          <p:cNvPr id="17" name="TextBox 16"/>
          <p:cNvSpPr txBox="1"/>
          <p:nvPr/>
        </p:nvSpPr>
        <p:spPr>
          <a:xfrm>
            <a:off x="6688138" y="6107113"/>
            <a:ext cx="665162" cy="369887"/>
          </a:xfrm>
          <a:prstGeom prst="rect">
            <a:avLst/>
          </a:prstGeom>
          <a:noFill/>
        </p:spPr>
        <p:txBody>
          <a:bodyPr wrap="none">
            <a:spAutoFit/>
          </a:bodyPr>
          <a:lstStyle/>
          <a:p>
            <a:pPr algn="ctr">
              <a:spcBef>
                <a:spcPct val="50000"/>
              </a:spcBef>
              <a:defRPr/>
            </a:pPr>
            <a:r>
              <a:rPr lang="en-US" sz="1800" b="0" dirty="0">
                <a:solidFill>
                  <a:schemeClr val="tx1"/>
                </a:solidFill>
                <a:latin typeface="+mn-lt"/>
                <a:cs typeface="+mn-cs"/>
              </a:rPr>
              <a:t>Scale</a:t>
            </a:r>
          </a:p>
        </p:txBody>
      </p:sp>
      <p:pic>
        <p:nvPicPr>
          <p:cNvPr id="1076225" name="Picture 1"/>
          <p:cNvPicPr>
            <a:picLocks noChangeAspect="1" noChangeArrowheads="1"/>
          </p:cNvPicPr>
          <p:nvPr/>
        </p:nvPicPr>
        <p:blipFill>
          <a:blip r:embed="rId7"/>
          <a:srcRect/>
          <a:stretch>
            <a:fillRect/>
          </a:stretch>
        </p:blipFill>
        <p:spPr bwMode="auto">
          <a:xfrm>
            <a:off x="457200" y="4343400"/>
            <a:ext cx="1968500" cy="12954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076226" name="Picture 2"/>
          <p:cNvPicPr>
            <a:picLocks noChangeAspect="1" noChangeArrowheads="1"/>
          </p:cNvPicPr>
          <p:nvPr/>
        </p:nvPicPr>
        <p:blipFill>
          <a:blip r:embed="rId8"/>
          <a:srcRect/>
          <a:stretch>
            <a:fillRect/>
          </a:stretch>
        </p:blipFill>
        <p:spPr bwMode="auto">
          <a:xfrm>
            <a:off x="1752600" y="4572000"/>
            <a:ext cx="1981200" cy="1303338"/>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076228" name="Picture 4"/>
          <p:cNvPicPr>
            <a:picLocks noChangeAspect="1" noChangeArrowheads="1"/>
          </p:cNvPicPr>
          <p:nvPr/>
        </p:nvPicPr>
        <p:blipFill>
          <a:blip r:embed="rId9"/>
          <a:srcRect/>
          <a:stretch>
            <a:fillRect/>
          </a:stretch>
        </p:blipFill>
        <p:spPr bwMode="auto">
          <a:xfrm>
            <a:off x="2895600" y="4800600"/>
            <a:ext cx="1981200" cy="1303338"/>
          </a:xfrm>
          <a:prstGeom prst="rect">
            <a:avLst/>
          </a:prstGeom>
          <a:noFill/>
          <a:ln w="9525">
            <a:noFill/>
            <a:miter lim="800000"/>
            <a:headEnd/>
            <a:tailEnd/>
          </a:ln>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99780"/>
                                        </p:tgtEl>
                                        <p:attrNameLst>
                                          <p:attrName>style.visibility</p:attrName>
                                        </p:attrNameLst>
                                      </p:cBhvr>
                                      <p:to>
                                        <p:strVal val="visible"/>
                                      </p:to>
                                    </p:set>
                                    <p:animEffect transition="in" filter="fade">
                                      <p:cBhvr>
                                        <p:cTn id="7" dur="500"/>
                                        <p:tgtEl>
                                          <p:spTgt spid="1099780"/>
                                        </p:tgtEl>
                                      </p:cBhvr>
                                    </p:animEffect>
                                  </p:childTnLst>
                                </p:cTn>
                              </p:par>
                              <p:par>
                                <p:cTn id="8" presetID="10" presetClass="entr" presetSubtype="0" fill="hold" nodeType="withEffect">
                                  <p:stCondLst>
                                    <p:cond delay="0"/>
                                  </p:stCondLst>
                                  <p:childTnLst>
                                    <p:set>
                                      <p:cBhvr>
                                        <p:cTn id="9" dur="1" fill="hold">
                                          <p:stCondLst>
                                            <p:cond delay="0"/>
                                          </p:stCondLst>
                                        </p:cTn>
                                        <p:tgtEl>
                                          <p:spTgt spid="1099779"/>
                                        </p:tgtEl>
                                        <p:attrNameLst>
                                          <p:attrName>style.visibility</p:attrName>
                                        </p:attrNameLst>
                                      </p:cBhvr>
                                      <p:to>
                                        <p:strVal val="visible"/>
                                      </p:to>
                                    </p:set>
                                    <p:animEffect transition="in" filter="fade">
                                      <p:cBhvr>
                                        <p:cTn id="10" dur="500"/>
                                        <p:tgtEl>
                                          <p:spTgt spid="1099779"/>
                                        </p:tgtEl>
                                      </p:cBhvr>
                                    </p:animEffect>
                                  </p:childTnLst>
                                </p:cTn>
                              </p:par>
                              <p:par>
                                <p:cTn id="11" presetID="10" presetClass="entr" presetSubtype="0" fill="hold" nodeType="withEffect">
                                  <p:stCondLst>
                                    <p:cond delay="0"/>
                                  </p:stCondLst>
                                  <p:childTnLst>
                                    <p:set>
                                      <p:cBhvr>
                                        <p:cTn id="12" dur="1" fill="hold">
                                          <p:stCondLst>
                                            <p:cond delay="0"/>
                                          </p:stCondLst>
                                        </p:cTn>
                                        <p:tgtEl>
                                          <p:spTgt spid="1099778"/>
                                        </p:tgtEl>
                                        <p:attrNameLst>
                                          <p:attrName>style.visibility</p:attrName>
                                        </p:attrNameLst>
                                      </p:cBhvr>
                                      <p:to>
                                        <p:strVal val="visible"/>
                                      </p:to>
                                    </p:set>
                                    <p:animEffect transition="in" filter="fade">
                                      <p:cBhvr>
                                        <p:cTn id="13" dur="500"/>
                                        <p:tgtEl>
                                          <p:spTgt spid="109977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1076225"/>
                                        </p:tgtEl>
                                        <p:attrNameLst>
                                          <p:attrName>style.visibility</p:attrName>
                                        </p:attrNameLst>
                                      </p:cBhvr>
                                      <p:to>
                                        <p:strVal val="visible"/>
                                      </p:to>
                                    </p:set>
                                    <p:animEffect transition="in" filter="fade">
                                      <p:cBhvr>
                                        <p:cTn id="24" dur="500"/>
                                        <p:tgtEl>
                                          <p:spTgt spid="1076225"/>
                                        </p:tgtEl>
                                      </p:cBhvr>
                                    </p:animEffect>
                                  </p:childTnLst>
                                </p:cTn>
                              </p:par>
                              <p:par>
                                <p:cTn id="25" presetID="10" presetClass="entr" presetSubtype="0" fill="hold" nodeType="withEffect">
                                  <p:stCondLst>
                                    <p:cond delay="0"/>
                                  </p:stCondLst>
                                  <p:childTnLst>
                                    <p:set>
                                      <p:cBhvr>
                                        <p:cTn id="26" dur="1" fill="hold">
                                          <p:stCondLst>
                                            <p:cond delay="0"/>
                                          </p:stCondLst>
                                        </p:cTn>
                                        <p:tgtEl>
                                          <p:spTgt spid="1076226"/>
                                        </p:tgtEl>
                                        <p:attrNameLst>
                                          <p:attrName>style.visibility</p:attrName>
                                        </p:attrNameLst>
                                      </p:cBhvr>
                                      <p:to>
                                        <p:strVal val="visible"/>
                                      </p:to>
                                    </p:set>
                                    <p:animEffect transition="in" filter="fade">
                                      <p:cBhvr>
                                        <p:cTn id="27" dur="500"/>
                                        <p:tgtEl>
                                          <p:spTgt spid="1076226"/>
                                        </p:tgtEl>
                                      </p:cBhvr>
                                    </p:animEffect>
                                  </p:childTnLst>
                                </p:cTn>
                              </p:par>
                              <p:par>
                                <p:cTn id="28" presetID="10" presetClass="entr" presetSubtype="0" fill="hold" nodeType="withEffect">
                                  <p:stCondLst>
                                    <p:cond delay="0"/>
                                  </p:stCondLst>
                                  <p:childTnLst>
                                    <p:set>
                                      <p:cBhvr>
                                        <p:cTn id="29" dur="1" fill="hold">
                                          <p:stCondLst>
                                            <p:cond delay="0"/>
                                          </p:stCondLst>
                                        </p:cTn>
                                        <p:tgtEl>
                                          <p:spTgt spid="1076228"/>
                                        </p:tgtEl>
                                        <p:attrNameLst>
                                          <p:attrName>style.visibility</p:attrName>
                                        </p:attrNameLst>
                                      </p:cBhvr>
                                      <p:to>
                                        <p:strVal val="visible"/>
                                      </p:to>
                                    </p:set>
                                    <p:animEffect transition="in" filter="fade">
                                      <p:cBhvr>
                                        <p:cTn id="30" dur="500"/>
                                        <p:tgtEl>
                                          <p:spTgt spid="107622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altLang="en-US"/>
              <a:t>Why is computer vision difficult?</a:t>
            </a:r>
          </a:p>
        </p:txBody>
      </p:sp>
      <p:grpSp>
        <p:nvGrpSpPr>
          <p:cNvPr id="62467" name="Group 8"/>
          <p:cNvGrpSpPr>
            <a:grpSpLocks/>
          </p:cNvGrpSpPr>
          <p:nvPr/>
        </p:nvGrpSpPr>
        <p:grpSpPr bwMode="auto">
          <a:xfrm>
            <a:off x="457200" y="1295400"/>
            <a:ext cx="4038600" cy="2366963"/>
            <a:chOff x="304800" y="1600200"/>
            <a:chExt cx="4876800" cy="2857500"/>
          </a:xfrm>
        </p:grpSpPr>
        <p:pic>
          <p:nvPicPr>
            <p:cNvPr id="1100804" name="Picture 4"/>
            <p:cNvPicPr>
              <a:picLocks noChangeAspect="1" noChangeArrowheads="1"/>
            </p:cNvPicPr>
            <p:nvPr/>
          </p:nvPicPr>
          <p:blipFill>
            <a:blip r:embed="rId2"/>
            <a:srcRect/>
            <a:stretch>
              <a:fillRect/>
            </a:stretch>
          </p:blipFill>
          <p:spPr bwMode="auto">
            <a:xfrm>
              <a:off x="304800" y="1676860"/>
              <a:ext cx="2286959" cy="1466122"/>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100805" name="Picture 5"/>
            <p:cNvPicPr>
              <a:picLocks noChangeAspect="1" noChangeArrowheads="1"/>
            </p:cNvPicPr>
            <p:nvPr/>
          </p:nvPicPr>
          <p:blipFill>
            <a:blip r:embed="rId3"/>
            <a:srcRect/>
            <a:stretch>
              <a:fillRect/>
            </a:stretch>
          </p:blipFill>
          <p:spPr bwMode="auto">
            <a:xfrm>
              <a:off x="1677358" y="2742433"/>
              <a:ext cx="2285042" cy="171526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100806" name="Picture 6"/>
            <p:cNvPicPr>
              <a:picLocks noChangeAspect="1" noChangeArrowheads="1"/>
            </p:cNvPicPr>
            <p:nvPr/>
          </p:nvPicPr>
          <p:blipFill>
            <a:blip r:embed="rId4"/>
            <a:srcRect/>
            <a:stretch>
              <a:fillRect/>
            </a:stretch>
          </p:blipFill>
          <p:spPr bwMode="auto">
            <a:xfrm>
              <a:off x="2896558" y="1600200"/>
              <a:ext cx="2285042" cy="1715267"/>
            </a:xfrm>
            <a:prstGeom prst="rect">
              <a:avLst/>
            </a:prstGeom>
            <a:noFill/>
            <a:ln w="9525">
              <a:noFill/>
              <a:miter lim="800000"/>
              <a:headEnd/>
              <a:tailEnd/>
            </a:ln>
            <a:effectLst>
              <a:outerShdw blurRad="50800" dist="38100" dir="2700000" algn="tl" rotWithShape="0">
                <a:prstClr val="black">
                  <a:alpha val="40000"/>
                </a:prstClr>
              </a:outerShdw>
            </a:effectLst>
          </p:spPr>
        </p:pic>
      </p:grpSp>
      <p:sp>
        <p:nvSpPr>
          <p:cNvPr id="11" name="TextBox 10"/>
          <p:cNvSpPr txBox="1"/>
          <p:nvPr/>
        </p:nvSpPr>
        <p:spPr>
          <a:xfrm>
            <a:off x="1524000" y="3744913"/>
            <a:ext cx="2016125" cy="369887"/>
          </a:xfrm>
          <a:prstGeom prst="rect">
            <a:avLst/>
          </a:prstGeom>
          <a:noFill/>
        </p:spPr>
        <p:txBody>
          <a:bodyPr wrap="none">
            <a:spAutoFit/>
          </a:bodyPr>
          <a:lstStyle/>
          <a:p>
            <a:pPr algn="ctr">
              <a:spcBef>
                <a:spcPct val="50000"/>
              </a:spcBef>
              <a:defRPr/>
            </a:pPr>
            <a:r>
              <a:rPr lang="en-US" sz="1800" b="0" dirty="0">
                <a:solidFill>
                  <a:schemeClr val="tx1"/>
                </a:solidFill>
                <a:latin typeface="+mn-lt"/>
                <a:cs typeface="+mn-cs"/>
              </a:rPr>
              <a:t>Intra-class variation</a:t>
            </a:r>
          </a:p>
        </p:txBody>
      </p:sp>
      <p:pic>
        <p:nvPicPr>
          <p:cNvPr id="1100807" name="Picture 7"/>
          <p:cNvPicPr>
            <a:picLocks noChangeAspect="1" noChangeArrowheads="1"/>
          </p:cNvPicPr>
          <p:nvPr/>
        </p:nvPicPr>
        <p:blipFill>
          <a:blip r:embed="rId5"/>
          <a:srcRect/>
          <a:stretch>
            <a:fillRect/>
          </a:stretch>
        </p:blipFill>
        <p:spPr bwMode="auto">
          <a:xfrm>
            <a:off x="1066800" y="4191000"/>
            <a:ext cx="2781300" cy="222567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3" name="TextBox 12"/>
          <p:cNvSpPr txBox="1"/>
          <p:nvPr/>
        </p:nvSpPr>
        <p:spPr>
          <a:xfrm>
            <a:off x="1465263" y="6424613"/>
            <a:ext cx="1963737" cy="368300"/>
          </a:xfrm>
          <a:prstGeom prst="rect">
            <a:avLst/>
          </a:prstGeom>
          <a:noFill/>
        </p:spPr>
        <p:txBody>
          <a:bodyPr wrap="none">
            <a:spAutoFit/>
          </a:bodyPr>
          <a:lstStyle/>
          <a:p>
            <a:pPr algn="ctr">
              <a:spcBef>
                <a:spcPct val="50000"/>
              </a:spcBef>
              <a:defRPr/>
            </a:pPr>
            <a:r>
              <a:rPr lang="en-US" sz="1800" b="0" dirty="0">
                <a:solidFill>
                  <a:schemeClr val="tx1"/>
                </a:solidFill>
                <a:latin typeface="+mn-lt"/>
                <a:cs typeface="+mn-cs"/>
              </a:rPr>
              <a:t>Background clutter</a:t>
            </a:r>
          </a:p>
        </p:txBody>
      </p:sp>
      <p:pic>
        <p:nvPicPr>
          <p:cNvPr id="14" name="Picture 6" descr="bird_head_motion_blur"/>
          <p:cNvPicPr>
            <a:picLocks noChangeAspect="1" noChangeArrowheads="1"/>
          </p:cNvPicPr>
          <p:nvPr/>
        </p:nvPicPr>
        <p:blipFill>
          <a:blip r:embed="rId6"/>
          <a:srcRect/>
          <a:stretch>
            <a:fillRect/>
          </a:stretch>
        </p:blipFill>
        <p:spPr bwMode="auto">
          <a:xfrm>
            <a:off x="5562600" y="1524000"/>
            <a:ext cx="2667000" cy="1741488"/>
          </a:xfrm>
          <a:prstGeom prst="rect">
            <a:avLst/>
          </a:prstGeom>
          <a:noFill/>
          <a:effectLst>
            <a:outerShdw blurRad="50800" dist="38100" dir="2700000" algn="tl" rotWithShape="0">
              <a:prstClr val="black">
                <a:alpha val="40000"/>
              </a:prstClr>
            </a:outerShdw>
          </a:effectLst>
        </p:spPr>
      </p:pic>
      <p:sp>
        <p:nvSpPr>
          <p:cNvPr id="15" name="TextBox 14"/>
          <p:cNvSpPr txBox="1"/>
          <p:nvPr/>
        </p:nvSpPr>
        <p:spPr>
          <a:xfrm>
            <a:off x="5486400" y="3352800"/>
            <a:ext cx="2852738" cy="369888"/>
          </a:xfrm>
          <a:prstGeom prst="rect">
            <a:avLst/>
          </a:prstGeom>
          <a:noFill/>
        </p:spPr>
        <p:txBody>
          <a:bodyPr wrap="none">
            <a:spAutoFit/>
          </a:bodyPr>
          <a:lstStyle/>
          <a:p>
            <a:pPr algn="ctr">
              <a:spcBef>
                <a:spcPct val="50000"/>
              </a:spcBef>
              <a:defRPr/>
            </a:pPr>
            <a:r>
              <a:rPr lang="en-US" sz="1800" b="0" dirty="0">
                <a:solidFill>
                  <a:schemeClr val="tx1"/>
                </a:solidFill>
                <a:latin typeface="+mn-lt"/>
                <a:cs typeface="+mn-cs"/>
              </a:rPr>
              <a:t>Motion (Source: S. Lazebnik)</a:t>
            </a:r>
          </a:p>
        </p:txBody>
      </p:sp>
      <p:pic>
        <p:nvPicPr>
          <p:cNvPr id="1074177" name="Picture 1"/>
          <p:cNvPicPr>
            <a:picLocks noChangeAspect="1" noChangeArrowheads="1"/>
          </p:cNvPicPr>
          <p:nvPr/>
        </p:nvPicPr>
        <p:blipFill>
          <a:blip r:embed="rId7"/>
          <a:srcRect/>
          <a:stretch>
            <a:fillRect/>
          </a:stretch>
        </p:blipFill>
        <p:spPr bwMode="auto">
          <a:xfrm>
            <a:off x="5410200" y="4114800"/>
            <a:ext cx="2895600" cy="21717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6" name="TextBox 15"/>
          <p:cNvSpPr txBox="1"/>
          <p:nvPr/>
        </p:nvSpPr>
        <p:spPr>
          <a:xfrm>
            <a:off x="6373813" y="6335713"/>
            <a:ext cx="1093787" cy="369887"/>
          </a:xfrm>
          <a:prstGeom prst="rect">
            <a:avLst/>
          </a:prstGeom>
          <a:noFill/>
        </p:spPr>
        <p:txBody>
          <a:bodyPr wrap="none">
            <a:spAutoFit/>
          </a:bodyPr>
          <a:lstStyle/>
          <a:p>
            <a:pPr algn="ctr">
              <a:spcBef>
                <a:spcPct val="50000"/>
              </a:spcBef>
              <a:defRPr/>
            </a:pPr>
            <a:r>
              <a:rPr lang="en-US" sz="1800" b="0" dirty="0">
                <a:solidFill>
                  <a:schemeClr val="tx1"/>
                </a:solidFill>
                <a:latin typeface="+mn-lt"/>
                <a:cs typeface="+mn-cs"/>
              </a:rPr>
              <a:t>Occlusion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100807"/>
                                        </p:tgtEl>
                                        <p:attrNameLst>
                                          <p:attrName>style.visibility</p:attrName>
                                        </p:attrNameLst>
                                      </p:cBhvr>
                                      <p:to>
                                        <p:strVal val="visible"/>
                                      </p:to>
                                    </p:set>
                                    <p:animEffect transition="in" filter="fade">
                                      <p:cBhvr>
                                        <p:cTn id="15" dur="500"/>
                                        <p:tgtEl>
                                          <p:spTgt spid="110080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1074177"/>
                                        </p:tgtEl>
                                        <p:attrNameLst>
                                          <p:attrName>style.visibility</p:attrName>
                                        </p:attrNameLst>
                                      </p:cBhvr>
                                      <p:to>
                                        <p:strVal val="visible"/>
                                      </p:to>
                                    </p:set>
                                    <p:animEffect transition="in" filter="fade">
                                      <p:cBhvr>
                                        <p:cTn id="23" dur="500"/>
                                        <p:tgtEl>
                                          <p:spTgt spid="107417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90" name="Group 19"/>
          <p:cNvGrpSpPr>
            <a:grpSpLocks/>
          </p:cNvGrpSpPr>
          <p:nvPr/>
        </p:nvGrpSpPr>
        <p:grpSpPr bwMode="auto">
          <a:xfrm>
            <a:off x="533400" y="762000"/>
            <a:ext cx="5715000" cy="5715000"/>
            <a:chOff x="1776" y="480"/>
            <a:chExt cx="3600" cy="3600"/>
          </a:xfrm>
        </p:grpSpPr>
        <p:graphicFrame>
          <p:nvGraphicFramePr>
            <p:cNvPr id="63503" name="Object 3"/>
            <p:cNvGraphicFramePr>
              <a:graphicFrameLocks noChangeAspect="1"/>
            </p:cNvGraphicFramePr>
            <p:nvPr/>
          </p:nvGraphicFramePr>
          <p:xfrm>
            <a:off x="1776" y="2352"/>
            <a:ext cx="1728" cy="1728"/>
          </p:xfrm>
          <a:graphic>
            <a:graphicData uri="http://schemas.openxmlformats.org/presentationml/2006/ole">
              <mc:AlternateContent xmlns:mc="http://schemas.openxmlformats.org/markup-compatibility/2006">
                <mc:Choice xmlns:v="urn:schemas-microsoft-com:vml" Requires="v">
                  <p:oleObj spid="_x0000_s63707" name="Image File" r:id="rId4" imgW="3251200" imgH="3251200" progId="">
                    <p:embed/>
                  </p:oleObj>
                </mc:Choice>
                <mc:Fallback>
                  <p:oleObj name="Image File" r:id="rId4" imgW="3251200" imgH="3251200"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6" y="2352"/>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3504" name="Object 4"/>
            <p:cNvGraphicFramePr>
              <a:graphicFrameLocks noChangeAspect="1"/>
            </p:cNvGraphicFramePr>
            <p:nvPr/>
          </p:nvGraphicFramePr>
          <p:xfrm>
            <a:off x="1776" y="480"/>
            <a:ext cx="1728" cy="1728"/>
          </p:xfrm>
          <a:graphic>
            <a:graphicData uri="http://schemas.openxmlformats.org/presentationml/2006/ole">
              <mc:AlternateContent xmlns:mc="http://schemas.openxmlformats.org/markup-compatibility/2006">
                <mc:Choice xmlns:v="urn:schemas-microsoft-com:vml" Requires="v">
                  <p:oleObj spid="_x0000_s63708" name="Image File" r:id="rId6" imgW="3251200" imgH="3251200" progId="">
                    <p:embed/>
                  </p:oleObj>
                </mc:Choice>
                <mc:Fallback>
                  <p:oleObj name="Image File" r:id="rId6" imgW="3251200" imgH="3251200" progId="">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6" y="480"/>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3505" name="Object 5"/>
            <p:cNvGraphicFramePr>
              <a:graphicFrameLocks noChangeAspect="1"/>
            </p:cNvGraphicFramePr>
            <p:nvPr/>
          </p:nvGraphicFramePr>
          <p:xfrm>
            <a:off x="3648" y="2352"/>
            <a:ext cx="1728" cy="1728"/>
          </p:xfrm>
          <a:graphic>
            <a:graphicData uri="http://schemas.openxmlformats.org/presentationml/2006/ole">
              <mc:AlternateContent xmlns:mc="http://schemas.openxmlformats.org/markup-compatibility/2006">
                <mc:Choice xmlns:v="urn:schemas-microsoft-com:vml" Requires="v">
                  <p:oleObj spid="_x0000_s63709" name="Image" r:id="rId8" imgW="3250794" imgH="3250794" progId="">
                    <p:embed/>
                  </p:oleObj>
                </mc:Choice>
                <mc:Fallback>
                  <p:oleObj name="Image" r:id="rId8" imgW="3250794" imgH="3250794" progId="">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48" y="2352"/>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3506" name="Object 6"/>
            <p:cNvGraphicFramePr>
              <a:graphicFrameLocks noChangeAspect="1"/>
            </p:cNvGraphicFramePr>
            <p:nvPr/>
          </p:nvGraphicFramePr>
          <p:xfrm>
            <a:off x="3648" y="480"/>
            <a:ext cx="1728" cy="1728"/>
          </p:xfrm>
          <a:graphic>
            <a:graphicData uri="http://schemas.openxmlformats.org/presentationml/2006/ole">
              <mc:AlternateContent xmlns:mc="http://schemas.openxmlformats.org/markup-compatibility/2006">
                <mc:Choice xmlns:v="urn:schemas-microsoft-com:vml" Requires="v">
                  <p:oleObj spid="_x0000_s63710" name="Image" r:id="rId10" imgW="3250794" imgH="3250794" progId="">
                    <p:embed/>
                  </p:oleObj>
                </mc:Choice>
                <mc:Fallback>
                  <p:oleObj name="Image" r:id="rId10" imgW="3250794" imgH="3250794" progId="">
                    <p:embed/>
                    <p:pic>
                      <p:nvPicPr>
                        <p:cNvPr id="0" name="Object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48" y="480"/>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745492" name="Group 20"/>
          <p:cNvGrpSpPr>
            <a:grpSpLocks/>
          </p:cNvGrpSpPr>
          <p:nvPr/>
        </p:nvGrpSpPr>
        <p:grpSpPr bwMode="auto">
          <a:xfrm>
            <a:off x="685800" y="1219200"/>
            <a:ext cx="4495800" cy="5257800"/>
            <a:chOff x="1872" y="768"/>
            <a:chExt cx="2832" cy="3312"/>
          </a:xfrm>
        </p:grpSpPr>
        <p:sp>
          <p:nvSpPr>
            <p:cNvPr id="63495" name="Oval 7"/>
            <p:cNvSpPr>
              <a:spLocks noChangeArrowheads="1"/>
            </p:cNvSpPr>
            <p:nvPr/>
          </p:nvSpPr>
          <p:spPr bwMode="auto">
            <a:xfrm>
              <a:off x="2304" y="1824"/>
              <a:ext cx="480" cy="480"/>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endParaRPr lang="en-US" altLang="en-US"/>
            </a:p>
          </p:txBody>
        </p:sp>
        <p:sp>
          <p:nvSpPr>
            <p:cNvPr id="63496" name="Oval 8"/>
            <p:cNvSpPr>
              <a:spLocks noChangeArrowheads="1"/>
            </p:cNvSpPr>
            <p:nvPr/>
          </p:nvSpPr>
          <p:spPr bwMode="auto">
            <a:xfrm>
              <a:off x="2688" y="1632"/>
              <a:ext cx="480" cy="480"/>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endParaRPr lang="en-US" altLang="en-US"/>
            </a:p>
          </p:txBody>
        </p:sp>
        <p:sp>
          <p:nvSpPr>
            <p:cNvPr id="63497" name="Oval 9"/>
            <p:cNvSpPr>
              <a:spLocks noChangeArrowheads="1"/>
            </p:cNvSpPr>
            <p:nvPr/>
          </p:nvSpPr>
          <p:spPr bwMode="auto">
            <a:xfrm>
              <a:off x="3888" y="768"/>
              <a:ext cx="480" cy="480"/>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endParaRPr lang="en-US" altLang="en-US"/>
            </a:p>
          </p:txBody>
        </p:sp>
        <p:sp>
          <p:nvSpPr>
            <p:cNvPr id="63498" name="Oval 10"/>
            <p:cNvSpPr>
              <a:spLocks noChangeArrowheads="1"/>
            </p:cNvSpPr>
            <p:nvPr/>
          </p:nvSpPr>
          <p:spPr bwMode="auto">
            <a:xfrm>
              <a:off x="1872" y="3264"/>
              <a:ext cx="480" cy="480"/>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endParaRPr lang="en-US" altLang="en-US"/>
            </a:p>
          </p:txBody>
        </p:sp>
        <p:sp>
          <p:nvSpPr>
            <p:cNvPr id="63499" name="Oval 11"/>
            <p:cNvSpPr>
              <a:spLocks noChangeArrowheads="1"/>
            </p:cNvSpPr>
            <p:nvPr/>
          </p:nvSpPr>
          <p:spPr bwMode="auto">
            <a:xfrm>
              <a:off x="2640" y="3456"/>
              <a:ext cx="480" cy="480"/>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endParaRPr lang="en-US" altLang="en-US"/>
            </a:p>
          </p:txBody>
        </p:sp>
        <p:sp>
          <p:nvSpPr>
            <p:cNvPr id="63500" name="Oval 12"/>
            <p:cNvSpPr>
              <a:spLocks noChangeArrowheads="1"/>
            </p:cNvSpPr>
            <p:nvPr/>
          </p:nvSpPr>
          <p:spPr bwMode="auto">
            <a:xfrm>
              <a:off x="2736" y="2976"/>
              <a:ext cx="480" cy="480"/>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endParaRPr lang="en-US" altLang="en-US"/>
            </a:p>
          </p:txBody>
        </p:sp>
        <p:sp>
          <p:nvSpPr>
            <p:cNvPr id="63501" name="Oval 13"/>
            <p:cNvSpPr>
              <a:spLocks noChangeArrowheads="1"/>
            </p:cNvSpPr>
            <p:nvPr/>
          </p:nvSpPr>
          <p:spPr bwMode="auto">
            <a:xfrm>
              <a:off x="3792" y="3600"/>
              <a:ext cx="480" cy="480"/>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endParaRPr lang="en-US" altLang="en-US"/>
            </a:p>
          </p:txBody>
        </p:sp>
        <p:sp>
          <p:nvSpPr>
            <p:cNvPr id="63502" name="Oval 14"/>
            <p:cNvSpPr>
              <a:spLocks noChangeArrowheads="1"/>
            </p:cNvSpPr>
            <p:nvPr/>
          </p:nvSpPr>
          <p:spPr bwMode="auto">
            <a:xfrm>
              <a:off x="4224" y="3600"/>
              <a:ext cx="480" cy="480"/>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endParaRPr lang="en-US" altLang="en-US"/>
            </a:p>
          </p:txBody>
        </p:sp>
      </p:grpSp>
      <p:graphicFrame>
        <p:nvGraphicFramePr>
          <p:cNvPr id="745487" name="Object 15"/>
          <p:cNvGraphicFramePr>
            <a:graphicFrameLocks noChangeAspect="1"/>
          </p:cNvGraphicFramePr>
          <p:nvPr/>
        </p:nvGraphicFramePr>
        <p:xfrm>
          <a:off x="7239000" y="3200400"/>
          <a:ext cx="757238" cy="473075"/>
        </p:xfrm>
        <a:graphic>
          <a:graphicData uri="http://schemas.openxmlformats.org/presentationml/2006/ole">
            <mc:AlternateContent xmlns:mc="http://schemas.openxmlformats.org/markup-compatibility/2006">
              <mc:Choice xmlns:v="urn:schemas-microsoft-com:vml" Requires="v">
                <p:oleObj spid="_x0000_s63711" name="Image File" r:id="rId12" imgW="3251200" imgH="3251200" progId="">
                  <p:embed/>
                </p:oleObj>
              </mc:Choice>
              <mc:Fallback>
                <p:oleObj name="Image File" r:id="rId12" imgW="3251200" imgH="3251200" progId="">
                  <p:embed/>
                  <p:pic>
                    <p:nvPicPr>
                      <p:cNvPr id="0" name="Object 15"/>
                      <p:cNvPicPr>
                        <a:picLocks noChangeAspect="1" noChangeArrowheads="1"/>
                      </p:cNvPicPr>
                      <p:nvPr/>
                    </p:nvPicPr>
                    <p:blipFill>
                      <a:blip r:embed="rId7">
                        <a:extLst>
                          <a:ext uri="{28A0092B-C50C-407E-A947-70E740481C1C}">
                            <a14:useLocalDpi xmlns:a14="http://schemas.microsoft.com/office/drawing/2010/main" val="0"/>
                          </a:ext>
                        </a:extLst>
                      </a:blip>
                      <a:srcRect l="31035" t="82759" r="41379"/>
                      <a:stretch>
                        <a:fillRect/>
                      </a:stretch>
                    </p:blipFill>
                    <p:spPr bwMode="auto">
                      <a:xfrm>
                        <a:off x="7239000" y="3200400"/>
                        <a:ext cx="757238"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45488" name="Rectangle 16"/>
          <p:cNvSpPr>
            <a:spLocks noGrp="1" noChangeArrowheads="1"/>
          </p:cNvSpPr>
          <p:nvPr>
            <p:ph type="title"/>
          </p:nvPr>
        </p:nvSpPr>
        <p:spPr>
          <a:xfrm>
            <a:off x="228600" y="152400"/>
            <a:ext cx="8229600" cy="563563"/>
          </a:xfrm>
        </p:spPr>
        <p:txBody>
          <a:bodyPr rtlCol="0">
            <a:normAutofit fontScale="90000"/>
          </a:bodyPr>
          <a:lstStyle/>
          <a:p>
            <a:pPr fontAlgn="auto">
              <a:spcAft>
                <a:spcPts val="0"/>
              </a:spcAft>
              <a:defRPr/>
            </a:pPr>
            <a:r>
              <a:rPr lang="en-US" dirty="0"/>
              <a:t>Challenges:  local ambiguity</a:t>
            </a:r>
          </a:p>
        </p:txBody>
      </p:sp>
      <p:sp>
        <p:nvSpPr>
          <p:cNvPr id="63494" name="Text Box 18"/>
          <p:cNvSpPr txBox="1">
            <a:spLocks noChangeArrowheads="1"/>
          </p:cNvSpPr>
          <p:nvPr/>
        </p:nvSpPr>
        <p:spPr bwMode="auto">
          <a:xfrm>
            <a:off x="6253163" y="6575425"/>
            <a:ext cx="2822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algn="l">
              <a:spcBef>
                <a:spcPct val="0"/>
              </a:spcBef>
            </a:pPr>
            <a:r>
              <a:rPr lang="en-US" altLang="en-US" b="0">
                <a:solidFill>
                  <a:schemeClr val="tx1"/>
                </a:solidFill>
              </a:rPr>
              <a:t>slide credit: Fei-Fei, Fergus &amp; Torralba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45492"/>
                                        </p:tgtEl>
                                        <p:attrNameLst>
                                          <p:attrName>style.visibility</p:attrName>
                                        </p:attrNameLst>
                                      </p:cBhvr>
                                      <p:to>
                                        <p:strVal val="visible"/>
                                      </p:to>
                                    </p:set>
                                    <p:animEffect transition="in" filter="fade">
                                      <p:cBhvr>
                                        <p:cTn id="7" dur="500"/>
                                        <p:tgtEl>
                                          <p:spTgt spid="7454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45487"/>
                                        </p:tgtEl>
                                        <p:attrNameLst>
                                          <p:attrName>style.visibility</p:attrName>
                                        </p:attrNameLst>
                                      </p:cBhvr>
                                      <p:to>
                                        <p:strVal val="visible"/>
                                      </p:to>
                                    </p:set>
                                    <p:animEffect transition="in" filter="fade">
                                      <p:cBhvr>
                                        <p:cTn id="12" dur="500"/>
                                        <p:tgtEl>
                                          <p:spTgt spid="745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152400"/>
            <a:ext cx="8229600" cy="1143000"/>
          </a:xfrm>
        </p:spPr>
        <p:txBody>
          <a:bodyPr/>
          <a:lstStyle/>
          <a:p>
            <a:r>
              <a:rPr lang="en-US" altLang="en-US" sz="3600" dirty="0"/>
              <a:t>But there are lots of cues we can exploit…</a:t>
            </a:r>
          </a:p>
        </p:txBody>
      </p:sp>
      <p:pic>
        <p:nvPicPr>
          <p:cNvPr id="64515" name="Picture 10" descr="brunei"/>
          <p:cNvPicPr>
            <a:picLocks noChangeAspect="1" noChangeArrowheads="1"/>
          </p:cNvPicPr>
          <p:nvPr/>
        </p:nvPicPr>
        <p:blipFill>
          <a:blip r:embed="rId3">
            <a:extLst>
              <a:ext uri="{28A0092B-C50C-407E-A947-70E740481C1C}">
                <a14:useLocalDpi xmlns:a14="http://schemas.microsoft.com/office/drawing/2010/main" val="0"/>
              </a:ext>
            </a:extLst>
          </a:blip>
          <a:srcRect t="6250"/>
          <a:stretch>
            <a:fillRect/>
          </a:stretch>
        </p:blipFill>
        <p:spPr bwMode="auto">
          <a:xfrm>
            <a:off x="685800" y="876300"/>
            <a:ext cx="7820025" cy="550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Text Box 9"/>
          <p:cNvSpPr txBox="1">
            <a:spLocks noChangeArrowheads="1"/>
          </p:cNvSpPr>
          <p:nvPr/>
        </p:nvSpPr>
        <p:spPr bwMode="auto">
          <a:xfrm>
            <a:off x="7467600" y="6457950"/>
            <a:ext cx="16478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r>
              <a:rPr lang="en-US" altLang="en-US">
                <a:solidFill>
                  <a:schemeClr val="tx1"/>
                </a:solidFill>
              </a:rPr>
              <a:t>Source: S. Lazebnik</a:t>
            </a:r>
          </a:p>
        </p:txBody>
      </p:sp>
      <p:sp>
        <p:nvSpPr>
          <p:cNvPr id="2" name="Rectangle 1"/>
          <p:cNvSpPr/>
          <p:nvPr/>
        </p:nvSpPr>
        <p:spPr>
          <a:xfrm>
            <a:off x="457200" y="762000"/>
            <a:ext cx="1828800" cy="632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824288" y="841131"/>
            <a:ext cx="6110288" cy="632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85800" y="2743200"/>
            <a:ext cx="6110288" cy="632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78656" y="762000"/>
            <a:ext cx="6110288" cy="144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645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p:bldP spid="2" grpId="0" animBg="1"/>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ltLang="en-US"/>
              <a:t>Today</a:t>
            </a:r>
          </a:p>
        </p:txBody>
      </p:sp>
      <p:sp>
        <p:nvSpPr>
          <p:cNvPr id="670723" name="Rectangle 3"/>
          <p:cNvSpPr>
            <a:spLocks noGrp="1" noChangeArrowheads="1"/>
          </p:cNvSpPr>
          <p:nvPr>
            <p:ph idx="1"/>
          </p:nvPr>
        </p:nvSpPr>
        <p:spPr>
          <a:xfrm>
            <a:off x="457200" y="1600200"/>
            <a:ext cx="8229600" cy="3657600"/>
          </a:xfrm>
        </p:spPr>
        <p:txBody>
          <a:bodyPr rtlCol="0">
            <a:normAutofit/>
          </a:bodyPr>
          <a:lstStyle/>
          <a:p>
            <a:pPr marL="514350" indent="-514350" fontAlgn="auto">
              <a:spcAft>
                <a:spcPts val="0"/>
              </a:spcAft>
              <a:buFont typeface="Arial" panose="020B0604020202020204" pitchFamily="34" charset="0"/>
              <a:buAutoNum type="arabicPeriod"/>
              <a:defRPr/>
            </a:pPr>
            <a:r>
              <a:rPr lang="en-US" sz="3600" dirty="0"/>
              <a:t>What is computer vision?</a:t>
            </a:r>
          </a:p>
          <a:p>
            <a:pPr marL="514350" indent="-514350" fontAlgn="auto">
              <a:spcAft>
                <a:spcPts val="0"/>
              </a:spcAft>
              <a:buFont typeface="Arial" panose="020B0604020202020204" pitchFamily="34" charset="0"/>
              <a:buAutoNum type="arabicPeriod"/>
              <a:defRPr/>
            </a:pPr>
            <a:endParaRPr lang="en-US" sz="3600" dirty="0"/>
          </a:p>
          <a:p>
            <a:pPr marL="514350" indent="-514350" fontAlgn="auto">
              <a:spcAft>
                <a:spcPts val="0"/>
              </a:spcAft>
              <a:buFont typeface="Arial" panose="020B0604020202020204" pitchFamily="34" charset="0"/>
              <a:buAutoNum type="arabicPeriod"/>
              <a:defRPr/>
            </a:pPr>
            <a:r>
              <a:rPr lang="en-US" sz="3600" dirty="0"/>
              <a:t>Course overview</a:t>
            </a:r>
          </a:p>
          <a:p>
            <a:pPr marL="514350" indent="-514350" fontAlgn="auto">
              <a:spcAft>
                <a:spcPts val="0"/>
              </a:spcAft>
              <a:buFont typeface="Arial" panose="020B0604020202020204" pitchFamily="34" charset="0"/>
              <a:buAutoNum type="arabicPeriod"/>
              <a:defRPr/>
            </a:pPr>
            <a:endParaRPr lang="en-US" sz="3600" dirty="0"/>
          </a:p>
          <a:p>
            <a:pPr marL="0" indent="0" fontAlgn="auto">
              <a:spcAft>
                <a:spcPts val="0"/>
              </a:spcAft>
              <a:buFont typeface="Arial" panose="020B0604020202020204" pitchFamily="34" charset="0"/>
              <a:buNone/>
              <a:defRPr/>
            </a:pPr>
            <a:endParaRPr lang="en-US" sz="36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76200"/>
            <a:ext cx="8229600" cy="1143000"/>
          </a:xfrm>
        </p:spPr>
        <p:txBody>
          <a:bodyPr/>
          <a:lstStyle/>
          <a:p>
            <a:r>
              <a:rPr lang="en-US" altLang="en-US"/>
              <a:t>Bottom line</a:t>
            </a:r>
          </a:p>
        </p:txBody>
      </p:sp>
      <p:sp>
        <p:nvSpPr>
          <p:cNvPr id="815107" name="Rectangle 3"/>
          <p:cNvSpPr>
            <a:spLocks noGrp="1" noChangeArrowheads="1"/>
          </p:cNvSpPr>
          <p:nvPr>
            <p:ph idx="1"/>
          </p:nvPr>
        </p:nvSpPr>
        <p:spPr>
          <a:xfrm>
            <a:off x="152400" y="914400"/>
            <a:ext cx="8839200" cy="5715000"/>
          </a:xfrm>
        </p:spPr>
        <p:txBody>
          <a:bodyPr rtlCol="0">
            <a:normAutofit lnSpcReduction="10000"/>
          </a:bodyPr>
          <a:lstStyle/>
          <a:p>
            <a:pPr fontAlgn="auto">
              <a:spcAft>
                <a:spcPts val="0"/>
              </a:spcAft>
              <a:defRPr/>
            </a:pPr>
            <a:r>
              <a:rPr lang="en-US" dirty="0"/>
              <a:t>Perception is an inherently ambiguous problem</a:t>
            </a:r>
          </a:p>
          <a:p>
            <a:pPr lvl="1" fontAlgn="auto">
              <a:spcAft>
                <a:spcPts val="0"/>
              </a:spcAft>
              <a:defRPr/>
            </a:pPr>
            <a:r>
              <a:rPr lang="en-US" dirty="0"/>
              <a:t>Many different 3D scenes could have given rise to a particular 2D picture</a:t>
            </a:r>
          </a:p>
          <a:p>
            <a:pPr lvl="1" fontAlgn="auto">
              <a:spcAft>
                <a:spcPts val="0"/>
              </a:spcAft>
              <a:defRPr/>
            </a:pPr>
            <a:endParaRPr lang="en-US" dirty="0"/>
          </a:p>
          <a:p>
            <a:pPr lvl="1" fontAlgn="auto">
              <a:spcAft>
                <a:spcPts val="0"/>
              </a:spcAft>
              <a:defRPr/>
            </a:pPr>
            <a:endParaRPr lang="en-US" dirty="0"/>
          </a:p>
          <a:p>
            <a:pPr lvl="1" fontAlgn="auto">
              <a:spcAft>
                <a:spcPts val="0"/>
              </a:spcAft>
              <a:defRPr/>
            </a:pPr>
            <a:endParaRPr lang="en-US" dirty="0"/>
          </a:p>
          <a:p>
            <a:pPr lvl="1" fontAlgn="auto">
              <a:spcAft>
                <a:spcPts val="0"/>
              </a:spcAft>
              <a:defRPr/>
            </a:pPr>
            <a:endParaRPr lang="en-US" dirty="0"/>
          </a:p>
          <a:p>
            <a:pPr lvl="1" fontAlgn="auto">
              <a:spcAft>
                <a:spcPts val="0"/>
              </a:spcAft>
              <a:defRPr/>
            </a:pPr>
            <a:endParaRPr lang="en-US" dirty="0"/>
          </a:p>
          <a:p>
            <a:pPr lvl="1" fontAlgn="auto">
              <a:spcAft>
                <a:spcPts val="0"/>
              </a:spcAft>
              <a:defRPr/>
            </a:pPr>
            <a:endParaRPr lang="en-US" dirty="0"/>
          </a:p>
          <a:p>
            <a:pPr lvl="1" fontAlgn="auto">
              <a:spcAft>
                <a:spcPts val="0"/>
              </a:spcAft>
              <a:buFont typeface="Arial" panose="020B0604020202020204" pitchFamily="34" charset="0"/>
              <a:buNone/>
              <a:defRPr/>
            </a:pPr>
            <a:endParaRPr lang="en-US" dirty="0"/>
          </a:p>
          <a:p>
            <a:pPr lvl="1" fontAlgn="auto">
              <a:spcAft>
                <a:spcPts val="0"/>
              </a:spcAft>
              <a:defRPr/>
            </a:pPr>
            <a:r>
              <a:rPr lang="en-US" dirty="0"/>
              <a:t>We often need to use prior knowledge about the structure of the world</a:t>
            </a:r>
          </a:p>
        </p:txBody>
      </p:sp>
      <p:sp>
        <p:nvSpPr>
          <p:cNvPr id="65540" name="Rectangle 8"/>
          <p:cNvSpPr>
            <a:spLocks noChangeArrowheads="1"/>
          </p:cNvSpPr>
          <p:nvPr/>
        </p:nvSpPr>
        <p:spPr bwMode="auto">
          <a:xfrm>
            <a:off x="7254875" y="6583363"/>
            <a:ext cx="1866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r>
              <a:rPr lang="en-US" altLang="en-US" b="0">
                <a:solidFill>
                  <a:schemeClr val="bg1"/>
                </a:solidFill>
              </a:rPr>
              <a:t>Image source: F. Durand</a:t>
            </a:r>
          </a:p>
        </p:txBody>
      </p:sp>
      <p:pic>
        <p:nvPicPr>
          <p:cNvPr id="1105922" name="Picture 2"/>
          <p:cNvPicPr>
            <a:picLocks noChangeAspect="1" noChangeArrowheads="1"/>
          </p:cNvPicPr>
          <p:nvPr/>
        </p:nvPicPr>
        <p:blipFill>
          <a:blip r:embed="rId3"/>
          <a:srcRect/>
          <a:stretch>
            <a:fillRect/>
          </a:stretch>
        </p:blipFill>
        <p:spPr bwMode="auto">
          <a:xfrm>
            <a:off x="2133600" y="2395538"/>
            <a:ext cx="4572000" cy="3014662"/>
          </a:xfrm>
          <a:prstGeom prst="rect">
            <a:avLst/>
          </a:prstGeom>
          <a:noFill/>
          <a:ln w="9525">
            <a:noFill/>
            <a:miter lim="800000"/>
            <a:headEnd/>
            <a:tailEnd/>
          </a:ln>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15107">
                                            <p:txEl>
                                              <p:pRg st="9" end="9"/>
                                            </p:txEl>
                                          </p:spTgt>
                                        </p:tgtEl>
                                        <p:attrNameLst>
                                          <p:attrName>style.visibility</p:attrName>
                                        </p:attrNameLst>
                                      </p:cBhvr>
                                      <p:to>
                                        <p:strVal val="visible"/>
                                      </p:to>
                                    </p:set>
                                    <p:animEffect transition="in" filter="fade">
                                      <p:cBhvr>
                                        <p:cTn id="7" dur="500"/>
                                        <p:tgtEl>
                                          <p:spTgt spid="81510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overview</a:t>
            </a:r>
          </a:p>
        </p:txBody>
      </p:sp>
      <p:sp>
        <p:nvSpPr>
          <p:cNvPr id="3" name="Content Placeholder 2"/>
          <p:cNvSpPr>
            <a:spLocks noGrp="1"/>
          </p:cNvSpPr>
          <p:nvPr>
            <p:ph idx="1"/>
          </p:nvPr>
        </p:nvSpPr>
        <p:spPr/>
        <p:txBody>
          <a:bodyPr/>
          <a:lstStyle/>
          <a:p>
            <a:r>
              <a:rPr lang="en-US" dirty="0"/>
              <a:t>Project (HW) based. Expected quite a few programming assignments</a:t>
            </a:r>
          </a:p>
          <a:p>
            <a:pPr lvl="1"/>
            <a:r>
              <a:rPr lang="en-US" dirty="0" err="1"/>
              <a:t>Buttom</a:t>
            </a:r>
            <a:r>
              <a:rPr lang="en-US" dirty="0"/>
              <a:t>-up: </a:t>
            </a:r>
            <a:r>
              <a:rPr lang="en-US" dirty="0" err="1"/>
              <a:t>Matlab</a:t>
            </a:r>
            <a:r>
              <a:rPr lang="en-US" dirty="0"/>
              <a:t> is default. But you can use Python/OpenCV if you wish</a:t>
            </a:r>
          </a:p>
          <a:p>
            <a:pPr lvl="1"/>
            <a:r>
              <a:rPr lang="en-US" dirty="0"/>
              <a:t>Top-down: OpenCV Python/C++</a:t>
            </a:r>
          </a:p>
          <a:p>
            <a:r>
              <a:rPr lang="en-US" dirty="0"/>
              <a:t>One final project </a:t>
            </a:r>
          </a:p>
          <a:p>
            <a:r>
              <a:rPr lang="en-US" dirty="0"/>
              <a:t>Presentations are expected if you are taking graduate credits</a:t>
            </a:r>
          </a:p>
          <a:p>
            <a:r>
              <a:rPr lang="en-US" dirty="0"/>
              <a:t>No exam</a:t>
            </a:r>
          </a:p>
        </p:txBody>
      </p:sp>
    </p:spTree>
    <p:extLst>
      <p:ext uri="{BB962C8B-B14F-4D97-AF65-F5344CB8AC3E}">
        <p14:creationId xmlns:p14="http://schemas.microsoft.com/office/powerpoint/2010/main" val="461621342"/>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en-US" altLang="en-US"/>
              <a:t>Grading</a:t>
            </a:r>
          </a:p>
        </p:txBody>
      </p:sp>
      <p:sp>
        <p:nvSpPr>
          <p:cNvPr id="79875" name="Rectangle 3"/>
          <p:cNvSpPr>
            <a:spLocks noGrp="1" noChangeArrowheads="1"/>
          </p:cNvSpPr>
          <p:nvPr>
            <p:ph idx="1"/>
          </p:nvPr>
        </p:nvSpPr>
        <p:spPr>
          <a:xfrm>
            <a:off x="457200" y="1524000"/>
            <a:ext cx="8534400" cy="4800600"/>
          </a:xfrm>
        </p:spPr>
        <p:txBody>
          <a:bodyPr/>
          <a:lstStyle/>
          <a:p>
            <a:pPr marL="0" indent="0">
              <a:buNone/>
            </a:pPr>
            <a:endParaRPr lang="en-US" altLang="en-US" dirty="0"/>
          </a:p>
          <a:p>
            <a:r>
              <a:rPr lang="en-US" altLang="en-US" dirty="0"/>
              <a:t>Rough grade breakdown:</a:t>
            </a:r>
          </a:p>
          <a:p>
            <a:pPr lvl="1"/>
            <a:r>
              <a:rPr lang="en-US" altLang="en-US" dirty="0"/>
              <a:t>Programming/written assignments: 70%</a:t>
            </a:r>
          </a:p>
          <a:p>
            <a:pPr lvl="1"/>
            <a:r>
              <a:rPr lang="en-US" altLang="en-US" dirty="0"/>
              <a:t>Final project: 30%</a:t>
            </a:r>
          </a:p>
          <a:p>
            <a:pPr lvl="1"/>
            <a:r>
              <a:rPr lang="en-US" altLang="en-US" dirty="0"/>
              <a:t>Presentation (only for graduate credit): 20% and rest rescaled accordingly </a:t>
            </a:r>
          </a:p>
        </p:txBody>
      </p:sp>
    </p:spTree>
    <p:extLst>
      <p:ext uri="{BB962C8B-B14F-4D97-AF65-F5344CB8AC3E}">
        <p14:creationId xmlns:p14="http://schemas.microsoft.com/office/powerpoint/2010/main" val="15215072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r>
              <a:rPr lang="en-US" altLang="en-US"/>
              <a:t>Late policy</a:t>
            </a:r>
          </a:p>
        </p:txBody>
      </p:sp>
      <p:sp>
        <p:nvSpPr>
          <p:cNvPr id="80899" name="Content Placeholder 2"/>
          <p:cNvSpPr>
            <a:spLocks noGrp="1"/>
          </p:cNvSpPr>
          <p:nvPr>
            <p:ph idx="1"/>
          </p:nvPr>
        </p:nvSpPr>
        <p:spPr/>
        <p:txBody>
          <a:bodyPr/>
          <a:lstStyle/>
          <a:p>
            <a:endParaRPr lang="en-US" altLang="en-US" dirty="0"/>
          </a:p>
          <a:p>
            <a:r>
              <a:rPr lang="en-US" altLang="en-US" u="sng" dirty="0"/>
              <a:t>Late projects will be penalized by 5% for each day it is late, and penalty capped after 10 days</a:t>
            </a:r>
          </a:p>
          <a:p>
            <a:pPr lvl="1"/>
            <a:r>
              <a:rPr lang="en-US" altLang="en-US" dirty="0"/>
              <a:t>Penalty is mild and so no exception will be granted</a:t>
            </a:r>
          </a:p>
          <a:p>
            <a:r>
              <a:rPr lang="en-US" altLang="en-US" dirty="0"/>
              <a:t>Occasional bonus given to the first correct submission of a more challenging assignment</a:t>
            </a:r>
          </a:p>
        </p:txBody>
      </p:sp>
    </p:spTree>
    <p:extLst>
      <p:ext uri="{BB962C8B-B14F-4D97-AF65-F5344CB8AC3E}">
        <p14:creationId xmlns:p14="http://schemas.microsoft.com/office/powerpoint/2010/main" val="655003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r>
              <a:rPr lang="en-US" altLang="en-US"/>
              <a:t>Academic Integrity</a:t>
            </a:r>
          </a:p>
        </p:txBody>
      </p:sp>
      <p:sp>
        <p:nvSpPr>
          <p:cNvPr id="81923" name="Content Placeholder 2"/>
          <p:cNvSpPr>
            <a:spLocks noGrp="1"/>
          </p:cNvSpPr>
          <p:nvPr>
            <p:ph idx="1"/>
          </p:nvPr>
        </p:nvSpPr>
        <p:spPr/>
        <p:txBody>
          <a:bodyPr/>
          <a:lstStyle/>
          <a:p>
            <a:r>
              <a:rPr lang="en-US" altLang="en-US" dirty="0"/>
              <a:t>Common sense</a:t>
            </a:r>
          </a:p>
          <a:p>
            <a:r>
              <a:rPr lang="en-US" altLang="en-US" dirty="0"/>
              <a:t>Discuss okay (and encouraged) but please do your own work for the final solution. That is the only way to learn</a:t>
            </a:r>
          </a:p>
          <a:p>
            <a:pPr lvl="1"/>
            <a:r>
              <a:rPr lang="en-US" altLang="en-US" dirty="0"/>
              <a:t>Take advantage piazza. Small bonus will be given to constructive replies of a more challenging questions</a:t>
            </a:r>
          </a:p>
          <a:p>
            <a:endParaRPr lang="en-US" altLang="en-US" dirty="0"/>
          </a:p>
        </p:txBody>
      </p:sp>
    </p:spTree>
    <p:extLst>
      <p:ext uri="{BB962C8B-B14F-4D97-AF65-F5344CB8AC3E}">
        <p14:creationId xmlns:p14="http://schemas.microsoft.com/office/powerpoint/2010/main" val="28276044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5748" y="872264"/>
            <a:ext cx="7892504" cy="5181600"/>
          </a:xfrm>
        </p:spPr>
      </p:pic>
    </p:spTree>
    <p:extLst>
      <p:ext uri="{BB962C8B-B14F-4D97-AF65-F5344CB8AC3E}">
        <p14:creationId xmlns:p14="http://schemas.microsoft.com/office/powerpoint/2010/main" val="732076992"/>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r>
              <a:rPr lang="en-US" altLang="en-US"/>
              <a:t>Questions?</a:t>
            </a:r>
          </a:p>
        </p:txBody>
      </p:sp>
      <p:sp>
        <p:nvSpPr>
          <p:cNvPr id="82947" name="Content Placeholder 2"/>
          <p:cNvSpPr>
            <a:spLocks noGrp="1"/>
          </p:cNvSpPr>
          <p:nvPr>
            <p:ph idx="1"/>
          </p:nvPr>
        </p:nvSpPr>
        <p:spPr/>
        <p:txBody>
          <a:bodyPr/>
          <a:lstStyle/>
          <a:p>
            <a:pPr marL="0" indent="0">
              <a:buNone/>
            </a:pPr>
            <a:endParaRPr lang="en-US" alt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dirty="0"/>
              <a:t>What is computer vision (CV)?</a:t>
            </a:r>
          </a:p>
        </p:txBody>
      </p:sp>
      <p:pic>
        <p:nvPicPr>
          <p:cNvPr id="974850" name="Picture 2"/>
          <p:cNvPicPr>
            <a:picLocks noChangeAspect="1" noChangeArrowheads="1"/>
          </p:cNvPicPr>
          <p:nvPr/>
        </p:nvPicPr>
        <p:blipFill>
          <a:blip r:embed="rId3"/>
          <a:srcRect/>
          <a:stretch>
            <a:fillRect/>
          </a:stretch>
        </p:blipFill>
        <p:spPr bwMode="auto">
          <a:xfrm>
            <a:off x="555920" y="1905000"/>
            <a:ext cx="8106931" cy="3429000"/>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87871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ltLang="en-US"/>
              <a:t>Every image tells a story</a:t>
            </a:r>
          </a:p>
        </p:txBody>
      </p:sp>
      <p:sp>
        <p:nvSpPr>
          <p:cNvPr id="5" name="Content Placeholder 4"/>
          <p:cNvSpPr>
            <a:spLocks noGrp="1"/>
          </p:cNvSpPr>
          <p:nvPr>
            <p:ph idx="1"/>
          </p:nvPr>
        </p:nvSpPr>
        <p:spPr>
          <a:xfrm>
            <a:off x="4248150" y="1524000"/>
            <a:ext cx="4591050" cy="4648200"/>
          </a:xfrm>
        </p:spPr>
        <p:txBody>
          <a:bodyPr/>
          <a:lstStyle/>
          <a:p>
            <a:r>
              <a:rPr lang="en-US" altLang="en-US" dirty="0"/>
              <a:t>CV aims to perceive the “story” behind the picture</a:t>
            </a:r>
          </a:p>
          <a:p>
            <a:pPr lvl="1"/>
            <a:r>
              <a:rPr lang="en-US" altLang="en-US" dirty="0"/>
              <a:t>Who?</a:t>
            </a:r>
          </a:p>
          <a:p>
            <a:pPr lvl="1"/>
            <a:r>
              <a:rPr lang="en-US" altLang="en-US" dirty="0"/>
              <a:t>What?</a:t>
            </a:r>
          </a:p>
          <a:p>
            <a:pPr lvl="1"/>
            <a:r>
              <a:rPr lang="en-US" altLang="en-US" dirty="0"/>
              <a:t>What happened?</a:t>
            </a:r>
          </a:p>
        </p:txBody>
      </p:sp>
      <p:pic>
        <p:nvPicPr>
          <p:cNvPr id="19460" name="Picture 5" descr="U121"/>
          <p:cNvPicPr>
            <a:picLocks noChangeAspect="1" noChangeArrowheads="1"/>
          </p:cNvPicPr>
          <p:nvPr/>
        </p:nvPicPr>
        <p:blipFill>
          <a:blip r:embed="rId2"/>
          <a:srcRect/>
          <a:stretch>
            <a:fillRect/>
          </a:stretch>
        </p:blipFill>
        <p:spPr bwMode="auto">
          <a:xfrm>
            <a:off x="419100" y="1447800"/>
            <a:ext cx="3640138" cy="4876800"/>
          </a:xfrm>
          <a:prstGeom prst="rect">
            <a:avLst/>
          </a:prstGeom>
          <a:noFill/>
          <a:ln w="9525">
            <a:noFill/>
            <a:miter lim="800000"/>
            <a:headEnd/>
            <a:tailEnd/>
          </a:ln>
          <a:effectLst>
            <a:outerShdw blurRad="101600" dist="762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ltLang="en-US"/>
              <a:t>The goal of computer vision</a:t>
            </a:r>
          </a:p>
        </p:txBody>
      </p:sp>
      <p:pic>
        <p:nvPicPr>
          <p:cNvPr id="19460" name="Picture 5" descr="U121"/>
          <p:cNvPicPr>
            <a:picLocks noChangeAspect="1" noChangeArrowheads="1"/>
          </p:cNvPicPr>
          <p:nvPr/>
        </p:nvPicPr>
        <p:blipFill>
          <a:blip r:embed="rId2"/>
          <a:srcRect/>
          <a:stretch>
            <a:fillRect/>
          </a:stretch>
        </p:blipFill>
        <p:spPr bwMode="auto">
          <a:xfrm>
            <a:off x="533400" y="1600200"/>
            <a:ext cx="3411538" cy="4572000"/>
          </a:xfrm>
          <a:prstGeom prst="rect">
            <a:avLst/>
          </a:prstGeom>
          <a:noFill/>
          <a:ln w="9525">
            <a:noFill/>
            <a:miter lim="800000"/>
            <a:headEnd/>
            <a:tailEnd/>
          </a:ln>
          <a:effectLst>
            <a:outerShdw blurRad="101600" dist="76200" dir="2700000" algn="tl" rotWithShape="0">
              <a:prstClr val="black">
                <a:alpha val="40000"/>
              </a:prstClr>
            </a:outerShdw>
          </a:effectLst>
        </p:spPr>
      </p:pic>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676400"/>
            <a:ext cx="4495800" cy="452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75878</TotalTime>
  <Words>1495</Words>
  <Application>Microsoft Office PowerPoint</Application>
  <PresentationFormat>On-screen Show (4:3)</PresentationFormat>
  <Paragraphs>283</Paragraphs>
  <Slides>66</Slides>
  <Notes>30</Notes>
  <HiddenSlides>8</HiddenSlides>
  <MMClips>3</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2</vt:i4>
      </vt:variant>
      <vt:variant>
        <vt:lpstr>Slide Titles</vt:lpstr>
      </vt:variant>
      <vt:variant>
        <vt:i4>66</vt:i4>
      </vt:variant>
    </vt:vector>
  </HeadingPairs>
  <TitlesOfParts>
    <vt:vector size="73" baseType="lpstr">
      <vt:lpstr>Arial</vt:lpstr>
      <vt:lpstr>Calibri</vt:lpstr>
      <vt:lpstr>Times New Roman</vt:lpstr>
      <vt:lpstr>Office Theme</vt:lpstr>
      <vt:lpstr>Blank Presentation</vt:lpstr>
      <vt:lpstr>Image File</vt:lpstr>
      <vt:lpstr>Image</vt:lpstr>
      <vt:lpstr>Computer Vision Overview</vt:lpstr>
      <vt:lpstr>Instructor</vt:lpstr>
      <vt:lpstr>Important personnel</vt:lpstr>
      <vt:lpstr>Other administrative details</vt:lpstr>
      <vt:lpstr>Course requirements</vt:lpstr>
      <vt:lpstr>Today</vt:lpstr>
      <vt:lpstr>What is computer vision (CV)?</vt:lpstr>
      <vt:lpstr>Every image tells a story</vt:lpstr>
      <vt:lpstr>The goal of computer vision</vt:lpstr>
      <vt:lpstr>Can the computer match human perception?</vt:lpstr>
      <vt:lpstr>Human perception has its shortcomings</vt:lpstr>
      <vt:lpstr>PowerPoint Presentation</vt:lpstr>
      <vt:lpstr>But humans can tell a lot about a scene from a little information…</vt:lpstr>
      <vt:lpstr>PowerPoint Presentation</vt:lpstr>
      <vt:lpstr>Why study computer vision?</vt:lpstr>
      <vt:lpstr>Some uses of computer vision</vt:lpstr>
      <vt:lpstr>Some uses of computer vision</vt:lpstr>
      <vt:lpstr>Some uses of computer vision</vt:lpstr>
      <vt:lpstr>3D urban modeling</vt:lpstr>
      <vt:lpstr>3D urban modeling: Microsoft Photosynth</vt:lpstr>
      <vt:lpstr>Some uses of computer vision</vt:lpstr>
      <vt:lpstr>PowerPoint Presentation</vt:lpstr>
      <vt:lpstr>PowerPoint Presentation</vt:lpstr>
      <vt:lpstr>Some uses of computer vision</vt:lpstr>
      <vt:lpstr>PowerPoint Presentation</vt:lpstr>
      <vt:lpstr>Some uses of computer vision</vt:lpstr>
      <vt:lpstr>Some uses of computer vision</vt:lpstr>
      <vt:lpstr>PowerPoint Presentation</vt:lpstr>
      <vt:lpstr>PowerPoint Presentation</vt:lpstr>
      <vt:lpstr>Computer Vision Problems</vt:lpstr>
      <vt:lpstr>Optical character recognition (OCR)</vt:lpstr>
      <vt:lpstr>Face detection</vt:lpstr>
      <vt:lpstr>Face recognition</vt:lpstr>
      <vt:lpstr>Face Recognition</vt:lpstr>
      <vt:lpstr>Face recognition</vt:lpstr>
      <vt:lpstr>Vision-based biometrics</vt:lpstr>
      <vt:lpstr>Login without a password…</vt:lpstr>
      <vt:lpstr>Object recognition (in supermarkets)</vt:lpstr>
      <vt:lpstr>Object recognition (in supermarkets)</vt:lpstr>
      <vt:lpstr>Object recognition (in mobile phones)</vt:lpstr>
      <vt:lpstr>Google Goggles</vt:lpstr>
      <vt:lpstr>Google Search by Image</vt:lpstr>
      <vt:lpstr>Leaf Recognition</vt:lpstr>
      <vt:lpstr>Special effects:  shape capture</vt:lpstr>
      <vt:lpstr>Special effects:  motion capture</vt:lpstr>
      <vt:lpstr>Special effects: camera tracking</vt:lpstr>
      <vt:lpstr>Sports</vt:lpstr>
      <vt:lpstr>3D Mapping</vt:lpstr>
      <vt:lpstr>Smart and self-driving cars </vt:lpstr>
      <vt:lpstr>Robot vison</vt:lpstr>
      <vt:lpstr>Robot vision in space</vt:lpstr>
      <vt:lpstr>Medical imaging</vt:lpstr>
      <vt:lpstr>Current state of the art</vt:lpstr>
      <vt:lpstr>Why is CV difficult?</vt:lpstr>
      <vt:lpstr>PowerPoint Presentation</vt:lpstr>
      <vt:lpstr>Why is computer vision difficult?</vt:lpstr>
      <vt:lpstr>Why is computer vision difficult?</vt:lpstr>
      <vt:lpstr>Challenges:  local ambiguity</vt:lpstr>
      <vt:lpstr>But there are lots of cues we can exploit…</vt:lpstr>
      <vt:lpstr>Bottom line</vt:lpstr>
      <vt:lpstr>Course overview</vt:lpstr>
      <vt:lpstr>Grading</vt:lpstr>
      <vt:lpstr>Late policy</vt:lpstr>
      <vt:lpstr>Academic Integrity</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CS6670: Computer Vision</dc:title>
  <dc:creator>Noah Snavely</dc:creator>
  <cp:lastModifiedBy>Cheng, Samuel</cp:lastModifiedBy>
  <cp:revision>323</cp:revision>
  <dcterms:created xsi:type="dcterms:W3CDTF">2003-06-12T19:48:44Z</dcterms:created>
  <dcterms:modified xsi:type="dcterms:W3CDTF">2020-01-14T01:19:58Z</dcterms:modified>
</cp:coreProperties>
</file>