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xml" ContentType="application/inkml+xml"/>
  <Override PartName="/ppt/notesSlides/notesSlide33.xml" ContentType="application/vnd.openxmlformats-officedocument.presentationml.notesSlide+xml"/>
  <Override PartName="/ppt/ink/ink3.xml" ContentType="application/inkml+xml"/>
  <Override PartName="/ppt/notesSlides/notesSlide34.xml" ContentType="application/vnd.openxmlformats-officedocument.presentationml.notesSlide+xml"/>
  <Override PartName="/ppt/ink/ink4.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5.xml" ContentType="application/inkml+xml"/>
  <Override PartName="/ppt/notesSlides/notesSlide37.xml" ContentType="application/vnd.openxmlformats-officedocument.presentationml.notesSlide+xml"/>
  <Override PartName="/ppt/ink/ink6.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7.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8.xml" ContentType="application/inkml+xml"/>
  <Override PartName="/ppt/notesSlides/notesSlide44.xml" ContentType="application/vnd.openxmlformats-officedocument.presentationml.notesSlide+xml"/>
  <Override PartName="/ppt/ink/ink9.xml" ContentType="application/inkml+xml"/>
  <Override PartName="/ppt/notesSlides/notesSlide45.xml" ContentType="application/vnd.openxmlformats-officedocument.presentationml.notesSlide+xml"/>
  <Override PartName="/ppt/ink/ink10.xml" ContentType="application/inkml+xml"/>
  <Override PartName="/ppt/notesSlides/notesSlide46.xml" ContentType="application/vnd.openxmlformats-officedocument.presentationml.notesSlide+xml"/>
  <Override PartName="/ppt/ink/ink11.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12.xml" ContentType="application/inkml+xml"/>
  <Override PartName="/ppt/notesSlides/notesSlide50.xml" ContentType="application/vnd.openxmlformats-officedocument.presentationml.notesSlide+xml"/>
  <Override PartName="/ppt/ink/ink13.xml" ContentType="application/inkml+xml"/>
  <Override PartName="/ppt/notesSlides/notesSlide51.xml" ContentType="application/vnd.openxmlformats-officedocument.presentationml.notesSlide+xml"/>
  <Override PartName="/ppt/ink/ink1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15.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16.xml" ContentType="application/inkml+xml"/>
  <Override PartName="/ppt/notesSlides/notesSlide56.xml" ContentType="application/vnd.openxmlformats-officedocument.presentationml.notesSlide+xml"/>
  <Override PartName="/ppt/ink/ink17.xml" ContentType="application/inkml+xml"/>
  <Override PartName="/ppt/notesSlides/notesSlide57.xml" ContentType="application/vnd.openxmlformats-officedocument.presentationml.notesSlide+xml"/>
  <Override PartName="/ppt/ink/ink18.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19.xml" ContentType="application/inkml+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20.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21.xml" ContentType="application/inkml+xml"/>
  <Override PartName="/ppt/notesSlides/notesSlide65.xml" ContentType="application/vnd.openxmlformats-officedocument.presentationml.notesSlide+xml"/>
  <Override PartName="/ppt/ink/ink22.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23.xml" ContentType="application/inkml+xml"/>
  <Override PartName="/ppt/notesSlides/notesSlide68.xml" ContentType="application/vnd.openxmlformats-officedocument.presentationml.notesSlide+xml"/>
  <Override PartName="/ppt/ink/ink24.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25.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283" r:id="rId48"/>
    <p:sldId id="284" r:id="rId49"/>
    <p:sldId id="285" r:id="rId50"/>
    <p:sldId id="286" r:id="rId51"/>
    <p:sldId id="287" r:id="rId52"/>
    <p:sldId id="288"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61" r:id="rId83"/>
    <p:sldId id="360" r:id="rId84"/>
    <p:sldId id="362"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77" r:id="rId100"/>
    <p:sldId id="378" r:id="rId101"/>
    <p:sldId id="379" r:id="rId102"/>
    <p:sldId id="380" r:id="rId103"/>
    <p:sldId id="381" r:id="rId104"/>
    <p:sldId id="337" r:id="rId105"/>
    <p:sldId id="338" r:id="rId106"/>
    <p:sldId id="339" r:id="rId107"/>
    <p:sldId id="340" r:id="rId108"/>
    <p:sldId id="341" r:id="rId109"/>
    <p:sldId id="342" r:id="rId110"/>
    <p:sldId id="343" r:id="rId111"/>
    <p:sldId id="344" r:id="rId112"/>
    <p:sldId id="345" r:id="rId113"/>
    <p:sldId id="346" r:id="rId114"/>
    <p:sldId id="347" r:id="rId115"/>
    <p:sldId id="348" r:id="rId116"/>
    <p:sldId id="349" r:id="rId117"/>
    <p:sldId id="350" r:id="rId118"/>
    <p:sldId id="351" r:id="rId119"/>
    <p:sldId id="352" r:id="rId120"/>
    <p:sldId id="353" r:id="rId121"/>
    <p:sldId id="354" r:id="rId122"/>
    <p:sldId id="355" r:id="rId123"/>
    <p:sldId id="356" r:id="rId124"/>
    <p:sldId id="357" r:id="rId125"/>
    <p:sldId id="358" r:id="rId126"/>
    <p:sldId id="359" r:id="rId127"/>
    <p:sldId id="382" r:id="rId1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180CB-0BC7-4ABE-8DA7-6405315006AD}" v="1" dt="2024-04-04T19:08:47.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23" d="100"/>
          <a:sy n="23" d="100"/>
        </p:scale>
        <p:origin x="68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13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g, Samuel" userId="a6347d2e-c281-49eb-b539-1308f9b46a63" providerId="ADAL" clId="{197180CB-0BC7-4ABE-8DA7-6405315006AD}"/>
    <pc:docChg chg="modSld">
      <pc:chgData name="Cheng, Samuel" userId="a6347d2e-c281-49eb-b539-1308f9b46a63" providerId="ADAL" clId="{197180CB-0BC7-4ABE-8DA7-6405315006AD}" dt="2024-04-04T19:08:47.786" v="0"/>
      <pc:docMkLst>
        <pc:docMk/>
      </pc:docMkLst>
      <pc:sldChg chg="addSp">
        <pc:chgData name="Cheng, Samuel" userId="a6347d2e-c281-49eb-b539-1308f9b46a63" providerId="ADAL" clId="{197180CB-0BC7-4ABE-8DA7-6405315006AD}" dt="2024-04-04T19:08:47.786" v="0"/>
        <pc:sldMkLst>
          <pc:docMk/>
          <pc:sldMk cId="1345918293" sldId="283"/>
        </pc:sldMkLst>
        <pc:inkChg chg="add">
          <ac:chgData name="Cheng, Samuel" userId="a6347d2e-c281-49eb-b539-1308f9b46a63" providerId="ADAL" clId="{197180CB-0BC7-4ABE-8DA7-6405315006AD}" dt="2024-04-04T19:08:47.786" v="0"/>
          <ac:inkMkLst>
            <pc:docMk/>
            <pc:sldMk cId="1345918293" sldId="283"/>
            <ac:inkMk id="2" creationId="{8A1DFC46-98A5-3D37-B8A3-E394A3E6AF6F}"/>
          </ac:inkMkLst>
        </pc:inkChg>
      </pc:sldChg>
      <pc:sldChg chg="addSp">
        <pc:chgData name="Cheng, Samuel" userId="a6347d2e-c281-49eb-b539-1308f9b46a63" providerId="ADAL" clId="{197180CB-0BC7-4ABE-8DA7-6405315006AD}" dt="2024-04-04T19:08:47.786" v="0"/>
        <pc:sldMkLst>
          <pc:docMk/>
          <pc:sldMk cId="530811350" sldId="286"/>
        </pc:sldMkLst>
        <pc:inkChg chg="add">
          <ac:chgData name="Cheng, Samuel" userId="a6347d2e-c281-49eb-b539-1308f9b46a63" providerId="ADAL" clId="{197180CB-0BC7-4ABE-8DA7-6405315006AD}" dt="2024-04-04T19:08:47.786" v="0"/>
          <ac:inkMkLst>
            <pc:docMk/>
            <pc:sldMk cId="530811350" sldId="286"/>
            <ac:inkMk id="2" creationId="{77327FCC-9DFE-2762-91F6-50FC2219DE05}"/>
          </ac:inkMkLst>
        </pc:inkChg>
      </pc:sldChg>
      <pc:sldChg chg="addSp">
        <pc:chgData name="Cheng, Samuel" userId="a6347d2e-c281-49eb-b539-1308f9b46a63" providerId="ADAL" clId="{197180CB-0BC7-4ABE-8DA7-6405315006AD}" dt="2024-04-04T19:08:47.786" v="0"/>
        <pc:sldMkLst>
          <pc:docMk/>
          <pc:sldMk cId="1940730730" sldId="287"/>
        </pc:sldMkLst>
        <pc:inkChg chg="add">
          <ac:chgData name="Cheng, Samuel" userId="a6347d2e-c281-49eb-b539-1308f9b46a63" providerId="ADAL" clId="{197180CB-0BC7-4ABE-8DA7-6405315006AD}" dt="2024-04-04T19:08:47.786" v="0"/>
          <ac:inkMkLst>
            <pc:docMk/>
            <pc:sldMk cId="1940730730" sldId="287"/>
            <ac:inkMk id="2" creationId="{3C525D72-E889-C206-5F75-1663BFD842D6}"/>
          </ac:inkMkLst>
        </pc:inkChg>
      </pc:sldChg>
      <pc:sldChg chg="addSp">
        <pc:chgData name="Cheng, Samuel" userId="a6347d2e-c281-49eb-b539-1308f9b46a63" providerId="ADAL" clId="{197180CB-0BC7-4ABE-8DA7-6405315006AD}" dt="2024-04-04T19:08:47.786" v="0"/>
        <pc:sldMkLst>
          <pc:docMk/>
          <pc:sldMk cId="622904726" sldId="288"/>
        </pc:sldMkLst>
        <pc:inkChg chg="add">
          <ac:chgData name="Cheng, Samuel" userId="a6347d2e-c281-49eb-b539-1308f9b46a63" providerId="ADAL" clId="{197180CB-0BC7-4ABE-8DA7-6405315006AD}" dt="2024-04-04T19:08:47.786" v="0"/>
          <ac:inkMkLst>
            <pc:docMk/>
            <pc:sldMk cId="622904726" sldId="288"/>
            <ac:inkMk id="2" creationId="{2B65F694-029A-6361-9FE5-77E6C9854B9A}"/>
          </ac:inkMkLst>
        </pc:inkChg>
      </pc:sldChg>
      <pc:sldChg chg="addSp">
        <pc:chgData name="Cheng, Samuel" userId="a6347d2e-c281-49eb-b539-1308f9b46a63" providerId="ADAL" clId="{197180CB-0BC7-4ABE-8DA7-6405315006AD}" dt="2024-04-04T19:08:47.786" v="0"/>
        <pc:sldMkLst>
          <pc:docMk/>
          <pc:sldMk cId="734188746" sldId="292"/>
        </pc:sldMkLst>
        <pc:inkChg chg="add">
          <ac:chgData name="Cheng, Samuel" userId="a6347d2e-c281-49eb-b539-1308f9b46a63" providerId="ADAL" clId="{197180CB-0BC7-4ABE-8DA7-6405315006AD}" dt="2024-04-04T19:08:47.786" v="0"/>
          <ac:inkMkLst>
            <pc:docMk/>
            <pc:sldMk cId="734188746" sldId="292"/>
            <ac:inkMk id="2" creationId="{C28FD8A9-4EAC-494F-56FA-9BEA08E40EF8}"/>
          </ac:inkMkLst>
        </pc:inkChg>
      </pc:sldChg>
      <pc:sldChg chg="addSp">
        <pc:chgData name="Cheng, Samuel" userId="a6347d2e-c281-49eb-b539-1308f9b46a63" providerId="ADAL" clId="{197180CB-0BC7-4ABE-8DA7-6405315006AD}" dt="2024-04-04T19:08:47.786" v="0"/>
        <pc:sldMkLst>
          <pc:docMk/>
          <pc:sldMk cId="632109020" sldId="294"/>
        </pc:sldMkLst>
        <pc:inkChg chg="add">
          <ac:chgData name="Cheng, Samuel" userId="a6347d2e-c281-49eb-b539-1308f9b46a63" providerId="ADAL" clId="{197180CB-0BC7-4ABE-8DA7-6405315006AD}" dt="2024-04-04T19:08:47.786" v="0"/>
          <ac:inkMkLst>
            <pc:docMk/>
            <pc:sldMk cId="632109020" sldId="294"/>
            <ac:inkMk id="2" creationId="{900D4159-5F68-4205-8466-C52D5E95B619}"/>
          </ac:inkMkLst>
        </pc:inkChg>
      </pc:sldChg>
      <pc:sldChg chg="addSp">
        <pc:chgData name="Cheng, Samuel" userId="a6347d2e-c281-49eb-b539-1308f9b46a63" providerId="ADAL" clId="{197180CB-0BC7-4ABE-8DA7-6405315006AD}" dt="2024-04-04T19:08:47.786" v="0"/>
        <pc:sldMkLst>
          <pc:docMk/>
          <pc:sldMk cId="927118393" sldId="295"/>
        </pc:sldMkLst>
        <pc:inkChg chg="add">
          <ac:chgData name="Cheng, Samuel" userId="a6347d2e-c281-49eb-b539-1308f9b46a63" providerId="ADAL" clId="{197180CB-0BC7-4ABE-8DA7-6405315006AD}" dt="2024-04-04T19:08:47.786" v="0"/>
          <ac:inkMkLst>
            <pc:docMk/>
            <pc:sldMk cId="927118393" sldId="295"/>
            <ac:inkMk id="2" creationId="{2BC51450-4999-ED1B-1B26-785C980CB8A2}"/>
          </ac:inkMkLst>
        </pc:inkChg>
      </pc:sldChg>
      <pc:sldChg chg="addSp">
        <pc:chgData name="Cheng, Samuel" userId="a6347d2e-c281-49eb-b539-1308f9b46a63" providerId="ADAL" clId="{197180CB-0BC7-4ABE-8DA7-6405315006AD}" dt="2024-04-04T19:08:47.786" v="0"/>
        <pc:sldMkLst>
          <pc:docMk/>
          <pc:sldMk cId="488851693" sldId="296"/>
        </pc:sldMkLst>
        <pc:inkChg chg="add">
          <ac:chgData name="Cheng, Samuel" userId="a6347d2e-c281-49eb-b539-1308f9b46a63" providerId="ADAL" clId="{197180CB-0BC7-4ABE-8DA7-6405315006AD}" dt="2024-04-04T19:08:47.786" v="0"/>
          <ac:inkMkLst>
            <pc:docMk/>
            <pc:sldMk cId="488851693" sldId="296"/>
            <ac:inkMk id="2" creationId="{D64F1A44-E8E1-4D57-5904-609DEDC37CC6}"/>
          </ac:inkMkLst>
        </pc:inkChg>
      </pc:sldChg>
      <pc:sldChg chg="addSp">
        <pc:chgData name="Cheng, Samuel" userId="a6347d2e-c281-49eb-b539-1308f9b46a63" providerId="ADAL" clId="{197180CB-0BC7-4ABE-8DA7-6405315006AD}" dt="2024-04-04T19:08:47.786" v="0"/>
        <pc:sldMkLst>
          <pc:docMk/>
          <pc:sldMk cId="737945965" sldId="298"/>
        </pc:sldMkLst>
        <pc:inkChg chg="add">
          <ac:chgData name="Cheng, Samuel" userId="a6347d2e-c281-49eb-b539-1308f9b46a63" providerId="ADAL" clId="{197180CB-0BC7-4ABE-8DA7-6405315006AD}" dt="2024-04-04T19:08:47.786" v="0"/>
          <ac:inkMkLst>
            <pc:docMk/>
            <pc:sldMk cId="737945965" sldId="298"/>
            <ac:inkMk id="2" creationId="{12410C7A-FF09-B426-255D-1CE54E4F2B75}"/>
          </ac:inkMkLst>
        </pc:inkChg>
      </pc:sldChg>
      <pc:sldChg chg="addSp">
        <pc:chgData name="Cheng, Samuel" userId="a6347d2e-c281-49eb-b539-1308f9b46a63" providerId="ADAL" clId="{197180CB-0BC7-4ABE-8DA7-6405315006AD}" dt="2024-04-04T19:08:47.786" v="0"/>
        <pc:sldMkLst>
          <pc:docMk/>
          <pc:sldMk cId="2865571675" sldId="299"/>
        </pc:sldMkLst>
        <pc:inkChg chg="add">
          <ac:chgData name="Cheng, Samuel" userId="a6347d2e-c281-49eb-b539-1308f9b46a63" providerId="ADAL" clId="{197180CB-0BC7-4ABE-8DA7-6405315006AD}" dt="2024-04-04T19:08:47.786" v="0"/>
          <ac:inkMkLst>
            <pc:docMk/>
            <pc:sldMk cId="2865571675" sldId="299"/>
            <ac:inkMk id="2" creationId="{34DC616E-0F2F-F446-7BFF-0384C6F68FF6}"/>
          </ac:inkMkLst>
        </pc:inkChg>
      </pc:sldChg>
      <pc:sldChg chg="addSp">
        <pc:chgData name="Cheng, Samuel" userId="a6347d2e-c281-49eb-b539-1308f9b46a63" providerId="ADAL" clId="{197180CB-0BC7-4ABE-8DA7-6405315006AD}" dt="2024-04-04T19:08:47.786" v="0"/>
        <pc:sldMkLst>
          <pc:docMk/>
          <pc:sldMk cId="44603117" sldId="302"/>
        </pc:sldMkLst>
        <pc:inkChg chg="add">
          <ac:chgData name="Cheng, Samuel" userId="a6347d2e-c281-49eb-b539-1308f9b46a63" providerId="ADAL" clId="{197180CB-0BC7-4ABE-8DA7-6405315006AD}" dt="2024-04-04T19:08:47.786" v="0"/>
          <ac:inkMkLst>
            <pc:docMk/>
            <pc:sldMk cId="44603117" sldId="302"/>
            <ac:inkMk id="2" creationId="{0B9A1887-51C2-14B1-2BA2-DB4F515DF23B}"/>
          </ac:inkMkLst>
        </pc:inkChg>
      </pc:sldChg>
      <pc:sldChg chg="addSp">
        <pc:chgData name="Cheng, Samuel" userId="a6347d2e-c281-49eb-b539-1308f9b46a63" providerId="ADAL" clId="{197180CB-0BC7-4ABE-8DA7-6405315006AD}" dt="2024-04-04T19:08:47.786" v="0"/>
        <pc:sldMkLst>
          <pc:docMk/>
          <pc:sldMk cId="1199179812" sldId="305"/>
        </pc:sldMkLst>
        <pc:inkChg chg="add">
          <ac:chgData name="Cheng, Samuel" userId="a6347d2e-c281-49eb-b539-1308f9b46a63" providerId="ADAL" clId="{197180CB-0BC7-4ABE-8DA7-6405315006AD}" dt="2024-04-04T19:08:47.786" v="0"/>
          <ac:inkMkLst>
            <pc:docMk/>
            <pc:sldMk cId="1199179812" sldId="305"/>
            <ac:inkMk id="2" creationId="{C628271B-8636-DC52-376E-B62964C62862}"/>
          </ac:inkMkLst>
        </pc:inkChg>
      </pc:sldChg>
      <pc:sldChg chg="addSp">
        <pc:chgData name="Cheng, Samuel" userId="a6347d2e-c281-49eb-b539-1308f9b46a63" providerId="ADAL" clId="{197180CB-0BC7-4ABE-8DA7-6405315006AD}" dt="2024-04-04T19:08:47.786" v="0"/>
        <pc:sldMkLst>
          <pc:docMk/>
          <pc:sldMk cId="2429368151" sldId="306"/>
        </pc:sldMkLst>
        <pc:inkChg chg="add">
          <ac:chgData name="Cheng, Samuel" userId="a6347d2e-c281-49eb-b539-1308f9b46a63" providerId="ADAL" clId="{197180CB-0BC7-4ABE-8DA7-6405315006AD}" dt="2024-04-04T19:08:47.786" v="0"/>
          <ac:inkMkLst>
            <pc:docMk/>
            <pc:sldMk cId="2429368151" sldId="306"/>
            <ac:inkMk id="2" creationId="{07AC5A79-AC17-D0A0-F4CF-FA46D47E1CD7}"/>
          </ac:inkMkLst>
        </pc:inkChg>
      </pc:sldChg>
      <pc:sldChg chg="addSp">
        <pc:chgData name="Cheng, Samuel" userId="a6347d2e-c281-49eb-b539-1308f9b46a63" providerId="ADAL" clId="{197180CB-0BC7-4ABE-8DA7-6405315006AD}" dt="2024-04-04T19:08:47.786" v="0"/>
        <pc:sldMkLst>
          <pc:docMk/>
          <pc:sldMk cId="4201620678" sldId="307"/>
        </pc:sldMkLst>
        <pc:inkChg chg="add">
          <ac:chgData name="Cheng, Samuel" userId="a6347d2e-c281-49eb-b539-1308f9b46a63" providerId="ADAL" clId="{197180CB-0BC7-4ABE-8DA7-6405315006AD}" dt="2024-04-04T19:08:47.786" v="0"/>
          <ac:inkMkLst>
            <pc:docMk/>
            <pc:sldMk cId="4201620678" sldId="307"/>
            <ac:inkMk id="2" creationId="{8B5CE2A1-142F-66B8-4A89-1D57CE49EA47}"/>
          </ac:inkMkLst>
        </pc:inkChg>
      </pc:sldChg>
      <pc:sldChg chg="addSp">
        <pc:chgData name="Cheng, Samuel" userId="a6347d2e-c281-49eb-b539-1308f9b46a63" providerId="ADAL" clId="{197180CB-0BC7-4ABE-8DA7-6405315006AD}" dt="2024-04-04T19:08:47.786" v="0"/>
        <pc:sldMkLst>
          <pc:docMk/>
          <pc:sldMk cId="1611069830" sldId="309"/>
        </pc:sldMkLst>
        <pc:inkChg chg="add">
          <ac:chgData name="Cheng, Samuel" userId="a6347d2e-c281-49eb-b539-1308f9b46a63" providerId="ADAL" clId="{197180CB-0BC7-4ABE-8DA7-6405315006AD}" dt="2024-04-04T19:08:47.786" v="0"/>
          <ac:inkMkLst>
            <pc:docMk/>
            <pc:sldMk cId="1611069830" sldId="309"/>
            <ac:inkMk id="2" creationId="{BB4856D0-A96D-9501-24F6-812F4E0EB137}"/>
          </ac:inkMkLst>
        </pc:inkChg>
      </pc:sldChg>
      <pc:sldChg chg="addSp">
        <pc:chgData name="Cheng, Samuel" userId="a6347d2e-c281-49eb-b539-1308f9b46a63" providerId="ADAL" clId="{197180CB-0BC7-4ABE-8DA7-6405315006AD}" dt="2024-04-04T19:08:47.786" v="0"/>
        <pc:sldMkLst>
          <pc:docMk/>
          <pc:sldMk cId="4249043389" sldId="311"/>
        </pc:sldMkLst>
        <pc:inkChg chg="add">
          <ac:chgData name="Cheng, Samuel" userId="a6347d2e-c281-49eb-b539-1308f9b46a63" providerId="ADAL" clId="{197180CB-0BC7-4ABE-8DA7-6405315006AD}" dt="2024-04-04T19:08:47.786" v="0"/>
          <ac:inkMkLst>
            <pc:docMk/>
            <pc:sldMk cId="4249043389" sldId="311"/>
            <ac:inkMk id="2" creationId="{B1F06C4E-D7D8-8C93-4F0A-4D6457197732}"/>
          </ac:inkMkLst>
        </pc:inkChg>
      </pc:sldChg>
      <pc:sldChg chg="addSp">
        <pc:chgData name="Cheng, Samuel" userId="a6347d2e-c281-49eb-b539-1308f9b46a63" providerId="ADAL" clId="{197180CB-0BC7-4ABE-8DA7-6405315006AD}" dt="2024-04-04T19:08:47.786" v="0"/>
        <pc:sldMkLst>
          <pc:docMk/>
          <pc:sldMk cId="1462006238" sldId="312"/>
        </pc:sldMkLst>
        <pc:inkChg chg="add">
          <ac:chgData name="Cheng, Samuel" userId="a6347d2e-c281-49eb-b539-1308f9b46a63" providerId="ADAL" clId="{197180CB-0BC7-4ABE-8DA7-6405315006AD}" dt="2024-04-04T19:08:47.786" v="0"/>
          <ac:inkMkLst>
            <pc:docMk/>
            <pc:sldMk cId="1462006238" sldId="312"/>
            <ac:inkMk id="2" creationId="{981BEF07-2EFC-83C0-F011-5E65FE76FB57}"/>
          </ac:inkMkLst>
        </pc:inkChg>
      </pc:sldChg>
      <pc:sldChg chg="addSp">
        <pc:chgData name="Cheng, Samuel" userId="a6347d2e-c281-49eb-b539-1308f9b46a63" providerId="ADAL" clId="{197180CB-0BC7-4ABE-8DA7-6405315006AD}" dt="2024-04-04T19:08:47.786" v="0"/>
        <pc:sldMkLst>
          <pc:docMk/>
          <pc:sldMk cId="2830277765" sldId="313"/>
        </pc:sldMkLst>
        <pc:inkChg chg="add">
          <ac:chgData name="Cheng, Samuel" userId="a6347d2e-c281-49eb-b539-1308f9b46a63" providerId="ADAL" clId="{197180CB-0BC7-4ABE-8DA7-6405315006AD}" dt="2024-04-04T19:08:47.786" v="0"/>
          <ac:inkMkLst>
            <pc:docMk/>
            <pc:sldMk cId="2830277765" sldId="313"/>
            <ac:inkMk id="2" creationId="{13EDBBBC-D2AF-0C16-9F1F-BC83599A7059}"/>
          </ac:inkMkLst>
        </pc:inkChg>
      </pc:sldChg>
      <pc:sldChg chg="addSp">
        <pc:chgData name="Cheng, Samuel" userId="a6347d2e-c281-49eb-b539-1308f9b46a63" providerId="ADAL" clId="{197180CB-0BC7-4ABE-8DA7-6405315006AD}" dt="2024-04-04T19:08:47.786" v="0"/>
        <pc:sldMkLst>
          <pc:docMk/>
          <pc:sldMk cId="31908491" sldId="315"/>
        </pc:sldMkLst>
        <pc:inkChg chg="add">
          <ac:chgData name="Cheng, Samuel" userId="a6347d2e-c281-49eb-b539-1308f9b46a63" providerId="ADAL" clId="{197180CB-0BC7-4ABE-8DA7-6405315006AD}" dt="2024-04-04T19:08:47.786" v="0"/>
          <ac:inkMkLst>
            <pc:docMk/>
            <pc:sldMk cId="31908491" sldId="315"/>
            <ac:inkMk id="2" creationId="{EB30AB62-ACFD-7F3A-F32B-0341FDE829F6}"/>
          </ac:inkMkLst>
        </pc:inkChg>
      </pc:sldChg>
      <pc:sldChg chg="addSp">
        <pc:chgData name="Cheng, Samuel" userId="a6347d2e-c281-49eb-b539-1308f9b46a63" providerId="ADAL" clId="{197180CB-0BC7-4ABE-8DA7-6405315006AD}" dt="2024-04-04T19:08:47.786" v="0"/>
        <pc:sldMkLst>
          <pc:docMk/>
          <pc:sldMk cId="3395010589" sldId="317"/>
        </pc:sldMkLst>
        <pc:inkChg chg="add">
          <ac:chgData name="Cheng, Samuel" userId="a6347d2e-c281-49eb-b539-1308f9b46a63" providerId="ADAL" clId="{197180CB-0BC7-4ABE-8DA7-6405315006AD}" dt="2024-04-04T19:08:47.786" v="0"/>
          <ac:inkMkLst>
            <pc:docMk/>
            <pc:sldMk cId="3395010589" sldId="317"/>
            <ac:inkMk id="2" creationId="{78C60BDB-2595-A569-F4EE-17E57C076FEE}"/>
          </ac:inkMkLst>
        </pc:inkChg>
      </pc:sldChg>
      <pc:sldChg chg="addSp">
        <pc:chgData name="Cheng, Samuel" userId="a6347d2e-c281-49eb-b539-1308f9b46a63" providerId="ADAL" clId="{197180CB-0BC7-4ABE-8DA7-6405315006AD}" dt="2024-04-04T19:08:47.786" v="0"/>
        <pc:sldMkLst>
          <pc:docMk/>
          <pc:sldMk cId="1794407390" sldId="320"/>
        </pc:sldMkLst>
        <pc:inkChg chg="add">
          <ac:chgData name="Cheng, Samuel" userId="a6347d2e-c281-49eb-b539-1308f9b46a63" providerId="ADAL" clId="{197180CB-0BC7-4ABE-8DA7-6405315006AD}" dt="2024-04-04T19:08:47.786" v="0"/>
          <ac:inkMkLst>
            <pc:docMk/>
            <pc:sldMk cId="1794407390" sldId="320"/>
            <ac:inkMk id="2" creationId="{D03AE3AE-E71E-BF83-865F-389BBEE0B488}"/>
          </ac:inkMkLst>
        </pc:inkChg>
      </pc:sldChg>
      <pc:sldChg chg="addSp">
        <pc:chgData name="Cheng, Samuel" userId="a6347d2e-c281-49eb-b539-1308f9b46a63" providerId="ADAL" clId="{197180CB-0BC7-4ABE-8DA7-6405315006AD}" dt="2024-04-04T19:08:47.786" v="0"/>
        <pc:sldMkLst>
          <pc:docMk/>
          <pc:sldMk cId="3520455581" sldId="321"/>
        </pc:sldMkLst>
        <pc:inkChg chg="add">
          <ac:chgData name="Cheng, Samuel" userId="a6347d2e-c281-49eb-b539-1308f9b46a63" providerId="ADAL" clId="{197180CB-0BC7-4ABE-8DA7-6405315006AD}" dt="2024-04-04T19:08:47.786" v="0"/>
          <ac:inkMkLst>
            <pc:docMk/>
            <pc:sldMk cId="3520455581" sldId="321"/>
            <ac:inkMk id="2" creationId="{EF27479A-10F8-A51C-8E4D-EFD734CB81B0}"/>
          </ac:inkMkLst>
        </pc:inkChg>
      </pc:sldChg>
      <pc:sldChg chg="addSp">
        <pc:chgData name="Cheng, Samuel" userId="a6347d2e-c281-49eb-b539-1308f9b46a63" providerId="ADAL" clId="{197180CB-0BC7-4ABE-8DA7-6405315006AD}" dt="2024-04-04T19:08:47.786" v="0"/>
        <pc:sldMkLst>
          <pc:docMk/>
          <pc:sldMk cId="1836827711" sldId="323"/>
        </pc:sldMkLst>
        <pc:inkChg chg="add">
          <ac:chgData name="Cheng, Samuel" userId="a6347d2e-c281-49eb-b539-1308f9b46a63" providerId="ADAL" clId="{197180CB-0BC7-4ABE-8DA7-6405315006AD}" dt="2024-04-04T19:08:47.786" v="0"/>
          <ac:inkMkLst>
            <pc:docMk/>
            <pc:sldMk cId="1836827711" sldId="323"/>
            <ac:inkMk id="2" creationId="{F13806C4-8ECA-43D9-2CF8-03FB57340694}"/>
          </ac:inkMkLst>
        </pc:inkChg>
      </pc:sldChg>
      <pc:sldChg chg="addSp">
        <pc:chgData name="Cheng, Samuel" userId="a6347d2e-c281-49eb-b539-1308f9b46a63" providerId="ADAL" clId="{197180CB-0BC7-4ABE-8DA7-6405315006AD}" dt="2024-04-04T19:08:47.786" v="0"/>
        <pc:sldMkLst>
          <pc:docMk/>
          <pc:sldMk cId="2492382515" sldId="324"/>
        </pc:sldMkLst>
        <pc:inkChg chg="add">
          <ac:chgData name="Cheng, Samuel" userId="a6347d2e-c281-49eb-b539-1308f9b46a63" providerId="ADAL" clId="{197180CB-0BC7-4ABE-8DA7-6405315006AD}" dt="2024-04-04T19:08:47.786" v="0"/>
          <ac:inkMkLst>
            <pc:docMk/>
            <pc:sldMk cId="2492382515" sldId="324"/>
            <ac:inkMk id="2" creationId="{6E0C9B66-7D88-60D8-7B6A-3D2953EF5321}"/>
          </ac:inkMkLst>
        </pc:inkChg>
      </pc:sldChg>
      <pc:sldChg chg="addSp">
        <pc:chgData name="Cheng, Samuel" userId="a6347d2e-c281-49eb-b539-1308f9b46a63" providerId="ADAL" clId="{197180CB-0BC7-4ABE-8DA7-6405315006AD}" dt="2024-04-04T19:08:47.786" v="0"/>
        <pc:sldMkLst>
          <pc:docMk/>
          <pc:sldMk cId="928157499" sldId="326"/>
        </pc:sldMkLst>
        <pc:inkChg chg="add">
          <ac:chgData name="Cheng, Samuel" userId="a6347d2e-c281-49eb-b539-1308f9b46a63" providerId="ADAL" clId="{197180CB-0BC7-4ABE-8DA7-6405315006AD}" dt="2024-04-04T19:08:47.786" v="0"/>
          <ac:inkMkLst>
            <pc:docMk/>
            <pc:sldMk cId="928157499" sldId="326"/>
            <ac:inkMk id="2" creationId="{320D28FD-1968-B77F-3D0F-449FC56AB5BE}"/>
          </ac:inkMkLst>
        </pc:inkChg>
      </pc:sldChg>
    </pc:docChg>
  </pc:docChgLst>
  <pc:docChgLst>
    <pc:chgData name="Cheng, Samuel" userId="a6347d2e-c281-49eb-b539-1308f9b46a63" providerId="ADAL" clId="{CB70475A-3642-44A8-B4D0-632929BA5D46}"/>
    <pc:docChg chg="modSld modMainMaster modNotesMaster">
      <pc:chgData name="Cheng, Samuel" userId="a6347d2e-c281-49eb-b539-1308f9b46a63" providerId="ADAL" clId="{CB70475A-3642-44A8-B4D0-632929BA5D46}" dt="2023-04-13T19:50:29.345" v="28" actId="167"/>
      <pc:docMkLst>
        <pc:docMk/>
      </pc:docMkLst>
      <pc:sldChg chg="modSp">
        <pc:chgData name="Cheng, Samuel" userId="a6347d2e-c281-49eb-b539-1308f9b46a63" providerId="ADAL" clId="{CB70475A-3642-44A8-B4D0-632929BA5D46}" dt="2023-04-11T18:58:49.648" v="0"/>
        <pc:sldMkLst>
          <pc:docMk/>
          <pc:sldMk cId="2770959380" sldId="256"/>
        </pc:sldMkLst>
        <pc:spChg chg="mod">
          <ac:chgData name="Cheng, Samuel" userId="a6347d2e-c281-49eb-b539-1308f9b46a63" providerId="ADAL" clId="{CB70475A-3642-44A8-B4D0-632929BA5D46}" dt="2023-04-11T18:58:49.648" v="0"/>
          <ac:spMkLst>
            <pc:docMk/>
            <pc:sldMk cId="2770959380" sldId="256"/>
            <ac:spMk id="2" creationId="{00000000-0000-0000-0000-000000000000}"/>
          </ac:spMkLst>
        </pc:spChg>
        <pc:spChg chg="mod">
          <ac:chgData name="Cheng, Samuel" userId="a6347d2e-c281-49eb-b539-1308f9b46a63" providerId="ADAL" clId="{CB70475A-3642-44A8-B4D0-632929BA5D46}" dt="2023-04-11T18:58:49.648" v="0"/>
          <ac:spMkLst>
            <pc:docMk/>
            <pc:sldMk cId="2770959380" sldId="256"/>
            <ac:spMk id="3" creationId="{00000000-0000-0000-0000-000000000000}"/>
          </ac:spMkLst>
        </pc:spChg>
      </pc:sldChg>
      <pc:sldChg chg="delSp modSp modNotes">
        <pc:chgData name="Cheng, Samuel" userId="a6347d2e-c281-49eb-b539-1308f9b46a63" providerId="ADAL" clId="{CB70475A-3642-44A8-B4D0-632929BA5D46}" dt="2023-04-11T18:58:49.648" v="0"/>
        <pc:sldMkLst>
          <pc:docMk/>
          <pc:sldMk cId="3118110219" sldId="257"/>
        </pc:sldMkLst>
        <pc:spChg chg="mod">
          <ac:chgData name="Cheng, Samuel" userId="a6347d2e-c281-49eb-b539-1308f9b46a63" providerId="ADAL" clId="{CB70475A-3642-44A8-B4D0-632929BA5D46}" dt="2023-04-11T18:58:49.648" v="0"/>
          <ac:spMkLst>
            <pc:docMk/>
            <pc:sldMk cId="3118110219" sldId="257"/>
            <ac:spMk id="70" creationId="{00000000-0000-0000-0000-000000000000}"/>
          </ac:spMkLst>
        </pc:spChg>
        <pc:spChg chg="mod">
          <ac:chgData name="Cheng, Samuel" userId="a6347d2e-c281-49eb-b539-1308f9b46a63" providerId="ADAL" clId="{CB70475A-3642-44A8-B4D0-632929BA5D46}" dt="2023-04-11T18:58:49.648" v="0"/>
          <ac:spMkLst>
            <pc:docMk/>
            <pc:sldMk cId="3118110219" sldId="257"/>
            <ac:spMk id="71" creationId="{00000000-0000-0000-0000-000000000000}"/>
          </ac:spMkLst>
        </pc:spChg>
        <pc:spChg chg="del mod">
          <ac:chgData name="Cheng, Samuel" userId="a6347d2e-c281-49eb-b539-1308f9b46a63" providerId="ADAL" clId="{CB70475A-3642-44A8-B4D0-632929BA5D46}" dt="2023-04-11T18:58:49.648" v="0"/>
          <ac:spMkLst>
            <pc:docMk/>
            <pc:sldMk cId="3118110219" sldId="257"/>
            <ac:spMk id="72" creationId="{00000000-0000-0000-0000-000000000000}"/>
          </ac:spMkLst>
        </pc:spChg>
        <pc:spChg chg="mod">
          <ac:chgData name="Cheng, Samuel" userId="a6347d2e-c281-49eb-b539-1308f9b46a63" providerId="ADAL" clId="{CB70475A-3642-44A8-B4D0-632929BA5D46}" dt="2023-04-11T18:58:49.648" v="0"/>
          <ac:spMkLst>
            <pc:docMk/>
            <pc:sldMk cId="3118110219" sldId="257"/>
            <ac:spMk id="75" creationId="{00000000-0000-0000-0000-000000000000}"/>
          </ac:spMkLst>
        </pc:spChg>
        <pc:spChg chg="mod">
          <ac:chgData name="Cheng, Samuel" userId="a6347d2e-c281-49eb-b539-1308f9b46a63" providerId="ADAL" clId="{CB70475A-3642-44A8-B4D0-632929BA5D46}" dt="2023-04-11T18:58:49.648" v="0"/>
          <ac:spMkLst>
            <pc:docMk/>
            <pc:sldMk cId="3118110219" sldId="257"/>
            <ac:spMk id="77" creationId="{00000000-0000-0000-0000-000000000000}"/>
          </ac:spMkLst>
        </pc:spChg>
        <pc:spChg chg="mod">
          <ac:chgData name="Cheng, Samuel" userId="a6347d2e-c281-49eb-b539-1308f9b46a63" providerId="ADAL" clId="{CB70475A-3642-44A8-B4D0-632929BA5D46}" dt="2023-04-11T18:58:49.648" v="0"/>
          <ac:spMkLst>
            <pc:docMk/>
            <pc:sldMk cId="3118110219" sldId="257"/>
            <ac:spMk id="78" creationId="{00000000-0000-0000-0000-000000000000}"/>
          </ac:spMkLst>
        </pc:spChg>
        <pc:spChg chg="mod">
          <ac:chgData name="Cheng, Samuel" userId="a6347d2e-c281-49eb-b539-1308f9b46a63" providerId="ADAL" clId="{CB70475A-3642-44A8-B4D0-632929BA5D46}" dt="2023-04-11T18:58:49.648" v="0"/>
          <ac:spMkLst>
            <pc:docMk/>
            <pc:sldMk cId="3118110219" sldId="257"/>
            <ac:spMk id="80" creationId="{00000000-0000-0000-0000-000000000000}"/>
          </ac:spMkLst>
        </pc:spChg>
        <pc:spChg chg="mod">
          <ac:chgData name="Cheng, Samuel" userId="a6347d2e-c281-49eb-b539-1308f9b46a63" providerId="ADAL" clId="{CB70475A-3642-44A8-B4D0-632929BA5D46}" dt="2023-04-11T18:58:49.648" v="0"/>
          <ac:spMkLst>
            <pc:docMk/>
            <pc:sldMk cId="3118110219" sldId="257"/>
            <ac:spMk id="82" creationId="{00000000-0000-0000-0000-000000000000}"/>
          </ac:spMkLst>
        </pc:spChg>
        <pc:spChg chg="mod">
          <ac:chgData name="Cheng, Samuel" userId="a6347d2e-c281-49eb-b539-1308f9b46a63" providerId="ADAL" clId="{CB70475A-3642-44A8-B4D0-632929BA5D46}" dt="2023-04-11T18:58:49.648" v="0"/>
          <ac:spMkLst>
            <pc:docMk/>
            <pc:sldMk cId="3118110219" sldId="257"/>
            <ac:spMk id="84" creationId="{00000000-0000-0000-0000-000000000000}"/>
          </ac:spMkLst>
        </pc:spChg>
        <pc:spChg chg="mod">
          <ac:chgData name="Cheng, Samuel" userId="a6347d2e-c281-49eb-b539-1308f9b46a63" providerId="ADAL" clId="{CB70475A-3642-44A8-B4D0-632929BA5D46}" dt="2023-04-11T18:58:49.648" v="0"/>
          <ac:spMkLst>
            <pc:docMk/>
            <pc:sldMk cId="3118110219" sldId="257"/>
            <ac:spMk id="88" creationId="{00000000-0000-0000-0000-000000000000}"/>
          </ac:spMkLst>
        </pc:spChg>
        <pc:spChg chg="mod">
          <ac:chgData name="Cheng, Samuel" userId="a6347d2e-c281-49eb-b539-1308f9b46a63" providerId="ADAL" clId="{CB70475A-3642-44A8-B4D0-632929BA5D46}" dt="2023-04-11T18:58:49.648" v="0"/>
          <ac:spMkLst>
            <pc:docMk/>
            <pc:sldMk cId="3118110219" sldId="257"/>
            <ac:spMk id="90" creationId="{00000000-0000-0000-0000-000000000000}"/>
          </ac:spMkLst>
        </pc:spChg>
        <pc:spChg chg="mod">
          <ac:chgData name="Cheng, Samuel" userId="a6347d2e-c281-49eb-b539-1308f9b46a63" providerId="ADAL" clId="{CB70475A-3642-44A8-B4D0-632929BA5D46}" dt="2023-04-11T18:58:49.648" v="0"/>
          <ac:spMkLst>
            <pc:docMk/>
            <pc:sldMk cId="3118110219" sldId="257"/>
            <ac:spMk id="91" creationId="{00000000-0000-0000-0000-000000000000}"/>
          </ac:spMkLst>
        </pc:spChg>
        <pc:grpChg chg="mod">
          <ac:chgData name="Cheng, Samuel" userId="a6347d2e-c281-49eb-b539-1308f9b46a63" providerId="ADAL" clId="{CB70475A-3642-44A8-B4D0-632929BA5D46}" dt="2023-04-11T18:58:49.648" v="0"/>
          <ac:grpSpMkLst>
            <pc:docMk/>
            <pc:sldMk cId="3118110219" sldId="257"/>
            <ac:grpSpMk id="73" creationId="{00000000-0000-0000-0000-000000000000}"/>
          </ac:grpSpMkLst>
        </pc:grpChg>
        <pc:picChg chg="mod">
          <ac:chgData name="Cheng, Samuel" userId="a6347d2e-c281-49eb-b539-1308f9b46a63" providerId="ADAL" clId="{CB70475A-3642-44A8-B4D0-632929BA5D46}" dt="2023-04-11T18:58:49.648" v="0"/>
          <ac:picMkLst>
            <pc:docMk/>
            <pc:sldMk cId="3118110219" sldId="257"/>
            <ac:picMk id="74" creationId="{00000000-0000-0000-0000-000000000000}"/>
          </ac:picMkLst>
        </pc:picChg>
        <pc:picChg chg="mod">
          <ac:chgData name="Cheng, Samuel" userId="a6347d2e-c281-49eb-b539-1308f9b46a63" providerId="ADAL" clId="{CB70475A-3642-44A8-B4D0-632929BA5D46}" dt="2023-04-11T18:58:49.648" v="0"/>
          <ac:picMkLst>
            <pc:docMk/>
            <pc:sldMk cId="3118110219" sldId="257"/>
            <ac:picMk id="76" creationId="{00000000-0000-0000-0000-000000000000}"/>
          </ac:picMkLst>
        </pc:picChg>
        <pc:picChg chg="mod">
          <ac:chgData name="Cheng, Samuel" userId="a6347d2e-c281-49eb-b539-1308f9b46a63" providerId="ADAL" clId="{CB70475A-3642-44A8-B4D0-632929BA5D46}" dt="2023-04-11T18:58:49.648" v="0"/>
          <ac:picMkLst>
            <pc:docMk/>
            <pc:sldMk cId="3118110219" sldId="257"/>
            <ac:picMk id="79" creationId="{00000000-0000-0000-0000-000000000000}"/>
          </ac:picMkLst>
        </pc:picChg>
        <pc:picChg chg="mod">
          <ac:chgData name="Cheng, Samuel" userId="a6347d2e-c281-49eb-b539-1308f9b46a63" providerId="ADAL" clId="{CB70475A-3642-44A8-B4D0-632929BA5D46}" dt="2023-04-11T18:58:49.648" v="0"/>
          <ac:picMkLst>
            <pc:docMk/>
            <pc:sldMk cId="3118110219" sldId="257"/>
            <ac:picMk id="81" creationId="{00000000-0000-0000-0000-000000000000}"/>
          </ac:picMkLst>
        </pc:picChg>
        <pc:picChg chg="mod">
          <ac:chgData name="Cheng, Samuel" userId="a6347d2e-c281-49eb-b539-1308f9b46a63" providerId="ADAL" clId="{CB70475A-3642-44A8-B4D0-632929BA5D46}" dt="2023-04-11T18:58:49.648" v="0"/>
          <ac:picMkLst>
            <pc:docMk/>
            <pc:sldMk cId="3118110219" sldId="257"/>
            <ac:picMk id="83" creationId="{00000000-0000-0000-0000-000000000000}"/>
          </ac:picMkLst>
        </pc:picChg>
        <pc:picChg chg="mod">
          <ac:chgData name="Cheng, Samuel" userId="a6347d2e-c281-49eb-b539-1308f9b46a63" providerId="ADAL" clId="{CB70475A-3642-44A8-B4D0-632929BA5D46}" dt="2023-04-11T18:58:49.648" v="0"/>
          <ac:picMkLst>
            <pc:docMk/>
            <pc:sldMk cId="3118110219" sldId="257"/>
            <ac:picMk id="87" creationId="{00000000-0000-0000-0000-000000000000}"/>
          </ac:picMkLst>
        </pc:picChg>
        <pc:picChg chg="mod">
          <ac:chgData name="Cheng, Samuel" userId="a6347d2e-c281-49eb-b539-1308f9b46a63" providerId="ADAL" clId="{CB70475A-3642-44A8-B4D0-632929BA5D46}" dt="2023-04-11T18:58:49.648" v="0"/>
          <ac:picMkLst>
            <pc:docMk/>
            <pc:sldMk cId="3118110219" sldId="257"/>
            <ac:picMk id="89" creationId="{00000000-0000-0000-0000-000000000000}"/>
          </ac:picMkLst>
        </pc:picChg>
      </pc:sldChg>
      <pc:sldChg chg="delSp modSp modNotes">
        <pc:chgData name="Cheng, Samuel" userId="a6347d2e-c281-49eb-b539-1308f9b46a63" providerId="ADAL" clId="{CB70475A-3642-44A8-B4D0-632929BA5D46}" dt="2023-04-11T18:58:49.648" v="0"/>
        <pc:sldMkLst>
          <pc:docMk/>
          <pc:sldMk cId="267370046" sldId="258"/>
        </pc:sldMkLst>
        <pc:spChg chg="mod">
          <ac:chgData name="Cheng, Samuel" userId="a6347d2e-c281-49eb-b539-1308f9b46a63" providerId="ADAL" clId="{CB70475A-3642-44A8-B4D0-632929BA5D46}" dt="2023-04-11T18:58:49.648" v="0"/>
          <ac:spMkLst>
            <pc:docMk/>
            <pc:sldMk cId="267370046" sldId="258"/>
            <ac:spMk id="96" creationId="{00000000-0000-0000-0000-000000000000}"/>
          </ac:spMkLst>
        </pc:spChg>
        <pc:spChg chg="del mod">
          <ac:chgData name="Cheng, Samuel" userId="a6347d2e-c281-49eb-b539-1308f9b46a63" providerId="ADAL" clId="{CB70475A-3642-44A8-B4D0-632929BA5D46}" dt="2023-04-11T18:58:49.648" v="0"/>
          <ac:spMkLst>
            <pc:docMk/>
            <pc:sldMk cId="267370046" sldId="258"/>
            <ac:spMk id="97" creationId="{00000000-0000-0000-0000-000000000000}"/>
          </ac:spMkLst>
        </pc:spChg>
        <pc:spChg chg="mod">
          <ac:chgData name="Cheng, Samuel" userId="a6347d2e-c281-49eb-b539-1308f9b46a63" providerId="ADAL" clId="{CB70475A-3642-44A8-B4D0-632929BA5D46}" dt="2023-04-11T18:58:49.648" v="0"/>
          <ac:spMkLst>
            <pc:docMk/>
            <pc:sldMk cId="267370046" sldId="258"/>
            <ac:spMk id="98" creationId="{00000000-0000-0000-0000-000000000000}"/>
          </ac:spMkLst>
        </pc:spChg>
        <pc:spChg chg="mod">
          <ac:chgData name="Cheng, Samuel" userId="a6347d2e-c281-49eb-b539-1308f9b46a63" providerId="ADAL" clId="{CB70475A-3642-44A8-B4D0-632929BA5D46}" dt="2023-04-11T18:58:49.648" v="0"/>
          <ac:spMkLst>
            <pc:docMk/>
            <pc:sldMk cId="267370046" sldId="258"/>
            <ac:spMk id="100" creationId="{00000000-0000-0000-0000-000000000000}"/>
          </ac:spMkLst>
        </pc:spChg>
        <pc:picChg chg="mod">
          <ac:chgData name="Cheng, Samuel" userId="a6347d2e-c281-49eb-b539-1308f9b46a63" providerId="ADAL" clId="{CB70475A-3642-44A8-B4D0-632929BA5D46}" dt="2023-04-11T18:58:49.648" v="0"/>
          <ac:picMkLst>
            <pc:docMk/>
            <pc:sldMk cId="267370046" sldId="258"/>
            <ac:picMk id="99" creationId="{00000000-0000-0000-0000-000000000000}"/>
          </ac:picMkLst>
        </pc:picChg>
      </pc:sldChg>
      <pc:sldChg chg="delSp modSp modNotes">
        <pc:chgData name="Cheng, Samuel" userId="a6347d2e-c281-49eb-b539-1308f9b46a63" providerId="ADAL" clId="{CB70475A-3642-44A8-B4D0-632929BA5D46}" dt="2023-04-11T18:58:49.648" v="0"/>
        <pc:sldMkLst>
          <pc:docMk/>
          <pc:sldMk cId="2973872396" sldId="259"/>
        </pc:sldMkLst>
        <pc:spChg chg="mod">
          <ac:chgData name="Cheng, Samuel" userId="a6347d2e-c281-49eb-b539-1308f9b46a63" providerId="ADAL" clId="{CB70475A-3642-44A8-B4D0-632929BA5D46}" dt="2023-04-11T18:58:49.648" v="0"/>
          <ac:spMkLst>
            <pc:docMk/>
            <pc:sldMk cId="2973872396" sldId="259"/>
            <ac:spMk id="105" creationId="{00000000-0000-0000-0000-000000000000}"/>
          </ac:spMkLst>
        </pc:spChg>
        <pc:spChg chg="mod">
          <ac:chgData name="Cheng, Samuel" userId="a6347d2e-c281-49eb-b539-1308f9b46a63" providerId="ADAL" clId="{CB70475A-3642-44A8-B4D0-632929BA5D46}" dt="2023-04-11T18:58:49.648" v="0"/>
          <ac:spMkLst>
            <pc:docMk/>
            <pc:sldMk cId="2973872396" sldId="259"/>
            <ac:spMk id="106" creationId="{00000000-0000-0000-0000-000000000000}"/>
          </ac:spMkLst>
        </pc:spChg>
        <pc:spChg chg="del mod">
          <ac:chgData name="Cheng, Samuel" userId="a6347d2e-c281-49eb-b539-1308f9b46a63" providerId="ADAL" clId="{CB70475A-3642-44A8-B4D0-632929BA5D46}" dt="2023-04-11T18:58:49.648" v="0"/>
          <ac:spMkLst>
            <pc:docMk/>
            <pc:sldMk cId="2973872396" sldId="259"/>
            <ac:spMk id="107" creationId="{00000000-0000-0000-0000-000000000000}"/>
          </ac:spMkLst>
        </pc:spChg>
        <pc:spChg chg="mod">
          <ac:chgData name="Cheng, Samuel" userId="a6347d2e-c281-49eb-b539-1308f9b46a63" providerId="ADAL" clId="{CB70475A-3642-44A8-B4D0-632929BA5D46}" dt="2023-04-11T18:58:49.648" v="0"/>
          <ac:spMkLst>
            <pc:docMk/>
            <pc:sldMk cId="2973872396" sldId="259"/>
            <ac:spMk id="109" creationId="{00000000-0000-0000-0000-000000000000}"/>
          </ac:spMkLst>
        </pc:spChg>
        <pc:spChg chg="mod">
          <ac:chgData name="Cheng, Samuel" userId="a6347d2e-c281-49eb-b539-1308f9b46a63" providerId="ADAL" clId="{CB70475A-3642-44A8-B4D0-632929BA5D46}" dt="2023-04-11T18:58:49.648" v="0"/>
          <ac:spMkLst>
            <pc:docMk/>
            <pc:sldMk cId="2973872396" sldId="259"/>
            <ac:spMk id="110" creationId="{00000000-0000-0000-0000-000000000000}"/>
          </ac:spMkLst>
        </pc:spChg>
        <pc:spChg chg="mod">
          <ac:chgData name="Cheng, Samuel" userId="a6347d2e-c281-49eb-b539-1308f9b46a63" providerId="ADAL" clId="{CB70475A-3642-44A8-B4D0-632929BA5D46}" dt="2023-04-11T18:58:49.648" v="0"/>
          <ac:spMkLst>
            <pc:docMk/>
            <pc:sldMk cId="2973872396" sldId="259"/>
            <ac:spMk id="111" creationId="{00000000-0000-0000-0000-000000000000}"/>
          </ac:spMkLst>
        </pc:spChg>
        <pc:spChg chg="mod">
          <ac:chgData name="Cheng, Samuel" userId="a6347d2e-c281-49eb-b539-1308f9b46a63" providerId="ADAL" clId="{CB70475A-3642-44A8-B4D0-632929BA5D46}" dt="2023-04-11T18:58:49.648" v="0"/>
          <ac:spMkLst>
            <pc:docMk/>
            <pc:sldMk cId="2973872396" sldId="259"/>
            <ac:spMk id="112" creationId="{00000000-0000-0000-0000-000000000000}"/>
          </ac:spMkLst>
        </pc:spChg>
        <pc:spChg chg="mod">
          <ac:chgData name="Cheng, Samuel" userId="a6347d2e-c281-49eb-b539-1308f9b46a63" providerId="ADAL" clId="{CB70475A-3642-44A8-B4D0-632929BA5D46}" dt="2023-04-11T18:58:49.648" v="0"/>
          <ac:spMkLst>
            <pc:docMk/>
            <pc:sldMk cId="2973872396" sldId="259"/>
            <ac:spMk id="113" creationId="{00000000-0000-0000-0000-000000000000}"/>
          </ac:spMkLst>
        </pc:spChg>
        <pc:spChg chg="mod">
          <ac:chgData name="Cheng, Samuel" userId="a6347d2e-c281-49eb-b539-1308f9b46a63" providerId="ADAL" clId="{CB70475A-3642-44A8-B4D0-632929BA5D46}" dt="2023-04-11T18:58:49.648" v="0"/>
          <ac:spMkLst>
            <pc:docMk/>
            <pc:sldMk cId="2973872396" sldId="259"/>
            <ac:spMk id="114" creationId="{00000000-0000-0000-0000-000000000000}"/>
          </ac:spMkLst>
        </pc:spChg>
        <pc:spChg chg="mod">
          <ac:chgData name="Cheng, Samuel" userId="a6347d2e-c281-49eb-b539-1308f9b46a63" providerId="ADAL" clId="{CB70475A-3642-44A8-B4D0-632929BA5D46}" dt="2023-04-11T18:58:49.648" v="0"/>
          <ac:spMkLst>
            <pc:docMk/>
            <pc:sldMk cId="2973872396" sldId="259"/>
            <ac:spMk id="120" creationId="{00000000-0000-0000-0000-000000000000}"/>
          </ac:spMkLst>
        </pc:spChg>
        <pc:spChg chg="mod">
          <ac:chgData name="Cheng, Samuel" userId="a6347d2e-c281-49eb-b539-1308f9b46a63" providerId="ADAL" clId="{CB70475A-3642-44A8-B4D0-632929BA5D46}" dt="2023-04-11T18:58:49.648" v="0"/>
          <ac:spMkLst>
            <pc:docMk/>
            <pc:sldMk cId="2973872396" sldId="259"/>
            <ac:spMk id="121" creationId="{00000000-0000-0000-0000-000000000000}"/>
          </ac:spMkLst>
        </pc:spChg>
        <pc:picChg chg="mod">
          <ac:chgData name="Cheng, Samuel" userId="a6347d2e-c281-49eb-b539-1308f9b46a63" providerId="ADAL" clId="{CB70475A-3642-44A8-B4D0-632929BA5D46}" dt="2023-04-11T18:58:49.648" v="0"/>
          <ac:picMkLst>
            <pc:docMk/>
            <pc:sldMk cId="2973872396" sldId="259"/>
            <ac:picMk id="108" creationId="{00000000-0000-0000-0000-000000000000}"/>
          </ac:picMkLst>
        </pc:picChg>
        <pc:cxnChg chg="mod">
          <ac:chgData name="Cheng, Samuel" userId="a6347d2e-c281-49eb-b539-1308f9b46a63" providerId="ADAL" clId="{CB70475A-3642-44A8-B4D0-632929BA5D46}" dt="2023-04-11T18:58:49.648" v="0"/>
          <ac:cxnSpMkLst>
            <pc:docMk/>
            <pc:sldMk cId="2973872396" sldId="259"/>
            <ac:cxnSpMk id="115" creationId="{00000000-0000-0000-0000-000000000000}"/>
          </ac:cxnSpMkLst>
        </pc:cxnChg>
        <pc:cxnChg chg="mod">
          <ac:chgData name="Cheng, Samuel" userId="a6347d2e-c281-49eb-b539-1308f9b46a63" providerId="ADAL" clId="{CB70475A-3642-44A8-B4D0-632929BA5D46}" dt="2023-04-11T18:58:49.648" v="0"/>
          <ac:cxnSpMkLst>
            <pc:docMk/>
            <pc:sldMk cId="2973872396" sldId="259"/>
            <ac:cxnSpMk id="116" creationId="{00000000-0000-0000-0000-000000000000}"/>
          </ac:cxnSpMkLst>
        </pc:cxnChg>
        <pc:cxnChg chg="mod">
          <ac:chgData name="Cheng, Samuel" userId="a6347d2e-c281-49eb-b539-1308f9b46a63" providerId="ADAL" clId="{CB70475A-3642-44A8-B4D0-632929BA5D46}" dt="2023-04-11T18:58:49.648" v="0"/>
          <ac:cxnSpMkLst>
            <pc:docMk/>
            <pc:sldMk cId="2973872396" sldId="259"/>
            <ac:cxnSpMk id="117" creationId="{00000000-0000-0000-0000-000000000000}"/>
          </ac:cxnSpMkLst>
        </pc:cxnChg>
        <pc:cxnChg chg="mod">
          <ac:chgData name="Cheng, Samuel" userId="a6347d2e-c281-49eb-b539-1308f9b46a63" providerId="ADAL" clId="{CB70475A-3642-44A8-B4D0-632929BA5D46}" dt="2023-04-11T18:58:49.648" v="0"/>
          <ac:cxnSpMkLst>
            <pc:docMk/>
            <pc:sldMk cId="2973872396" sldId="259"/>
            <ac:cxnSpMk id="118" creationId="{00000000-0000-0000-0000-000000000000}"/>
          </ac:cxnSpMkLst>
        </pc:cxnChg>
        <pc:cxnChg chg="mod">
          <ac:chgData name="Cheng, Samuel" userId="a6347d2e-c281-49eb-b539-1308f9b46a63" providerId="ADAL" clId="{CB70475A-3642-44A8-B4D0-632929BA5D46}" dt="2023-04-11T18:58:49.648" v="0"/>
          <ac:cxnSpMkLst>
            <pc:docMk/>
            <pc:sldMk cId="2973872396" sldId="259"/>
            <ac:cxnSpMk id="119"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889905677" sldId="260"/>
        </pc:sldMkLst>
        <pc:spChg chg="mod">
          <ac:chgData name="Cheng, Samuel" userId="a6347d2e-c281-49eb-b539-1308f9b46a63" providerId="ADAL" clId="{CB70475A-3642-44A8-B4D0-632929BA5D46}" dt="2023-04-11T18:58:49.648" v="0"/>
          <ac:spMkLst>
            <pc:docMk/>
            <pc:sldMk cId="2889905677" sldId="260"/>
            <ac:spMk id="126" creationId="{00000000-0000-0000-0000-000000000000}"/>
          </ac:spMkLst>
        </pc:spChg>
        <pc:spChg chg="mod">
          <ac:chgData name="Cheng, Samuel" userId="a6347d2e-c281-49eb-b539-1308f9b46a63" providerId="ADAL" clId="{CB70475A-3642-44A8-B4D0-632929BA5D46}" dt="2023-04-11T18:58:49.648" v="0"/>
          <ac:spMkLst>
            <pc:docMk/>
            <pc:sldMk cId="2889905677" sldId="260"/>
            <ac:spMk id="127" creationId="{00000000-0000-0000-0000-000000000000}"/>
          </ac:spMkLst>
        </pc:spChg>
        <pc:spChg chg="mod">
          <ac:chgData name="Cheng, Samuel" userId="a6347d2e-c281-49eb-b539-1308f9b46a63" providerId="ADAL" clId="{CB70475A-3642-44A8-B4D0-632929BA5D46}" dt="2023-04-11T18:58:49.648" v="0"/>
          <ac:spMkLst>
            <pc:docMk/>
            <pc:sldMk cId="2889905677" sldId="260"/>
            <ac:spMk id="128" creationId="{00000000-0000-0000-0000-000000000000}"/>
          </ac:spMkLst>
        </pc:spChg>
        <pc:spChg chg="del mod">
          <ac:chgData name="Cheng, Samuel" userId="a6347d2e-c281-49eb-b539-1308f9b46a63" providerId="ADAL" clId="{CB70475A-3642-44A8-B4D0-632929BA5D46}" dt="2023-04-11T18:58:49.648" v="0"/>
          <ac:spMkLst>
            <pc:docMk/>
            <pc:sldMk cId="2889905677" sldId="260"/>
            <ac:spMk id="129" creationId="{00000000-0000-0000-0000-000000000000}"/>
          </ac:spMkLst>
        </pc:spChg>
        <pc:spChg chg="mod">
          <ac:chgData name="Cheng, Samuel" userId="a6347d2e-c281-49eb-b539-1308f9b46a63" providerId="ADAL" clId="{CB70475A-3642-44A8-B4D0-632929BA5D46}" dt="2023-04-11T18:58:49.648" v="0"/>
          <ac:spMkLst>
            <pc:docMk/>
            <pc:sldMk cId="2889905677" sldId="260"/>
            <ac:spMk id="130" creationId="{00000000-0000-0000-0000-000000000000}"/>
          </ac:spMkLst>
        </pc:spChg>
      </pc:sldChg>
      <pc:sldChg chg="modSp modNotes">
        <pc:chgData name="Cheng, Samuel" userId="a6347d2e-c281-49eb-b539-1308f9b46a63" providerId="ADAL" clId="{CB70475A-3642-44A8-B4D0-632929BA5D46}" dt="2023-04-11T18:58:49.648" v="0"/>
        <pc:sldMkLst>
          <pc:docMk/>
          <pc:sldMk cId="3602599134" sldId="261"/>
        </pc:sldMkLst>
        <pc:spChg chg="mod">
          <ac:chgData name="Cheng, Samuel" userId="a6347d2e-c281-49eb-b539-1308f9b46a63" providerId="ADAL" clId="{CB70475A-3642-44A8-B4D0-632929BA5D46}" dt="2023-04-11T18:58:49.648" v="0"/>
          <ac:spMkLst>
            <pc:docMk/>
            <pc:sldMk cId="3602599134" sldId="261"/>
            <ac:spMk id="135" creationId="{00000000-0000-0000-0000-000000000000}"/>
          </ac:spMkLst>
        </pc:spChg>
        <pc:spChg chg="mod">
          <ac:chgData name="Cheng, Samuel" userId="a6347d2e-c281-49eb-b539-1308f9b46a63" providerId="ADAL" clId="{CB70475A-3642-44A8-B4D0-632929BA5D46}" dt="2023-04-11T18:58:49.648" v="0"/>
          <ac:spMkLst>
            <pc:docMk/>
            <pc:sldMk cId="3602599134" sldId="261"/>
            <ac:spMk id="136" creationId="{00000000-0000-0000-0000-000000000000}"/>
          </ac:spMkLst>
        </pc:spChg>
        <pc:spChg chg="mod">
          <ac:chgData name="Cheng, Samuel" userId="a6347d2e-c281-49eb-b539-1308f9b46a63" providerId="ADAL" clId="{CB70475A-3642-44A8-B4D0-632929BA5D46}" dt="2023-04-11T18:58:49.648" v="0"/>
          <ac:spMkLst>
            <pc:docMk/>
            <pc:sldMk cId="3602599134" sldId="261"/>
            <ac:spMk id="137" creationId="{00000000-0000-0000-0000-000000000000}"/>
          </ac:spMkLst>
        </pc:spChg>
      </pc:sldChg>
      <pc:sldChg chg="delSp modSp modNotes">
        <pc:chgData name="Cheng, Samuel" userId="a6347d2e-c281-49eb-b539-1308f9b46a63" providerId="ADAL" clId="{CB70475A-3642-44A8-B4D0-632929BA5D46}" dt="2023-04-11T18:58:49.648" v="0"/>
        <pc:sldMkLst>
          <pc:docMk/>
          <pc:sldMk cId="2136255526" sldId="262"/>
        </pc:sldMkLst>
        <pc:spChg chg="mod">
          <ac:chgData name="Cheng, Samuel" userId="a6347d2e-c281-49eb-b539-1308f9b46a63" providerId="ADAL" clId="{CB70475A-3642-44A8-B4D0-632929BA5D46}" dt="2023-04-11T18:58:49.648" v="0"/>
          <ac:spMkLst>
            <pc:docMk/>
            <pc:sldMk cId="2136255526" sldId="262"/>
            <ac:spMk id="142" creationId="{00000000-0000-0000-0000-000000000000}"/>
          </ac:spMkLst>
        </pc:spChg>
        <pc:spChg chg="del mod">
          <ac:chgData name="Cheng, Samuel" userId="a6347d2e-c281-49eb-b539-1308f9b46a63" providerId="ADAL" clId="{CB70475A-3642-44A8-B4D0-632929BA5D46}" dt="2023-04-11T18:58:49.648" v="0"/>
          <ac:spMkLst>
            <pc:docMk/>
            <pc:sldMk cId="2136255526" sldId="262"/>
            <ac:spMk id="143" creationId="{00000000-0000-0000-0000-000000000000}"/>
          </ac:spMkLst>
        </pc:spChg>
        <pc:spChg chg="mod">
          <ac:chgData name="Cheng, Samuel" userId="a6347d2e-c281-49eb-b539-1308f9b46a63" providerId="ADAL" clId="{CB70475A-3642-44A8-B4D0-632929BA5D46}" dt="2023-04-11T18:58:49.648" v="0"/>
          <ac:spMkLst>
            <pc:docMk/>
            <pc:sldMk cId="2136255526" sldId="262"/>
            <ac:spMk id="145" creationId="{00000000-0000-0000-0000-000000000000}"/>
          </ac:spMkLst>
        </pc:spChg>
        <pc:picChg chg="mod">
          <ac:chgData name="Cheng, Samuel" userId="a6347d2e-c281-49eb-b539-1308f9b46a63" providerId="ADAL" clId="{CB70475A-3642-44A8-B4D0-632929BA5D46}" dt="2023-04-11T18:58:49.648" v="0"/>
          <ac:picMkLst>
            <pc:docMk/>
            <pc:sldMk cId="2136255526" sldId="262"/>
            <ac:picMk id="144" creationId="{00000000-0000-0000-0000-000000000000}"/>
          </ac:picMkLst>
        </pc:picChg>
      </pc:sldChg>
      <pc:sldChg chg="delSp modSp modNotes">
        <pc:chgData name="Cheng, Samuel" userId="a6347d2e-c281-49eb-b539-1308f9b46a63" providerId="ADAL" clId="{CB70475A-3642-44A8-B4D0-632929BA5D46}" dt="2023-04-11T18:58:49.648" v="0"/>
        <pc:sldMkLst>
          <pc:docMk/>
          <pc:sldMk cId="3862268054" sldId="263"/>
        </pc:sldMkLst>
        <pc:spChg chg="mod">
          <ac:chgData name="Cheng, Samuel" userId="a6347d2e-c281-49eb-b539-1308f9b46a63" providerId="ADAL" clId="{CB70475A-3642-44A8-B4D0-632929BA5D46}" dt="2023-04-11T18:58:49.648" v="0"/>
          <ac:spMkLst>
            <pc:docMk/>
            <pc:sldMk cId="3862268054" sldId="263"/>
            <ac:spMk id="150" creationId="{00000000-0000-0000-0000-000000000000}"/>
          </ac:spMkLst>
        </pc:spChg>
        <pc:spChg chg="del mod">
          <ac:chgData name="Cheng, Samuel" userId="a6347d2e-c281-49eb-b539-1308f9b46a63" providerId="ADAL" clId="{CB70475A-3642-44A8-B4D0-632929BA5D46}" dt="2023-04-11T18:58:49.648" v="0"/>
          <ac:spMkLst>
            <pc:docMk/>
            <pc:sldMk cId="3862268054" sldId="263"/>
            <ac:spMk id="151" creationId="{00000000-0000-0000-0000-000000000000}"/>
          </ac:spMkLst>
        </pc:spChg>
        <pc:spChg chg="mod">
          <ac:chgData name="Cheng, Samuel" userId="a6347d2e-c281-49eb-b539-1308f9b46a63" providerId="ADAL" clId="{CB70475A-3642-44A8-B4D0-632929BA5D46}" dt="2023-04-11T18:58:49.648" v="0"/>
          <ac:spMkLst>
            <pc:docMk/>
            <pc:sldMk cId="3862268054" sldId="263"/>
            <ac:spMk id="153" creationId="{00000000-0000-0000-0000-000000000000}"/>
          </ac:spMkLst>
        </pc:spChg>
        <pc:spChg chg="mod">
          <ac:chgData name="Cheng, Samuel" userId="a6347d2e-c281-49eb-b539-1308f9b46a63" providerId="ADAL" clId="{CB70475A-3642-44A8-B4D0-632929BA5D46}" dt="2023-04-11T18:58:49.648" v="0"/>
          <ac:spMkLst>
            <pc:docMk/>
            <pc:sldMk cId="3862268054" sldId="263"/>
            <ac:spMk id="154" creationId="{00000000-0000-0000-0000-000000000000}"/>
          </ac:spMkLst>
        </pc:spChg>
        <pc:picChg chg="mod">
          <ac:chgData name="Cheng, Samuel" userId="a6347d2e-c281-49eb-b539-1308f9b46a63" providerId="ADAL" clId="{CB70475A-3642-44A8-B4D0-632929BA5D46}" dt="2023-04-11T18:58:49.648" v="0"/>
          <ac:picMkLst>
            <pc:docMk/>
            <pc:sldMk cId="3862268054" sldId="263"/>
            <ac:picMk id="152" creationId="{00000000-0000-0000-0000-000000000000}"/>
          </ac:picMkLst>
        </pc:picChg>
      </pc:sldChg>
      <pc:sldChg chg="delSp modSp modNotes">
        <pc:chgData name="Cheng, Samuel" userId="a6347d2e-c281-49eb-b539-1308f9b46a63" providerId="ADAL" clId="{CB70475A-3642-44A8-B4D0-632929BA5D46}" dt="2023-04-11T18:58:49.648" v="0"/>
        <pc:sldMkLst>
          <pc:docMk/>
          <pc:sldMk cId="2619256011" sldId="264"/>
        </pc:sldMkLst>
        <pc:spChg chg="mod">
          <ac:chgData name="Cheng, Samuel" userId="a6347d2e-c281-49eb-b539-1308f9b46a63" providerId="ADAL" clId="{CB70475A-3642-44A8-B4D0-632929BA5D46}" dt="2023-04-11T18:58:49.648" v="0"/>
          <ac:spMkLst>
            <pc:docMk/>
            <pc:sldMk cId="2619256011" sldId="264"/>
            <ac:spMk id="159" creationId="{00000000-0000-0000-0000-000000000000}"/>
          </ac:spMkLst>
        </pc:spChg>
        <pc:spChg chg="del mod">
          <ac:chgData name="Cheng, Samuel" userId="a6347d2e-c281-49eb-b539-1308f9b46a63" providerId="ADAL" clId="{CB70475A-3642-44A8-B4D0-632929BA5D46}" dt="2023-04-11T18:58:49.648" v="0"/>
          <ac:spMkLst>
            <pc:docMk/>
            <pc:sldMk cId="2619256011" sldId="264"/>
            <ac:spMk id="160" creationId="{00000000-0000-0000-0000-000000000000}"/>
          </ac:spMkLst>
        </pc:spChg>
        <pc:spChg chg="mod">
          <ac:chgData name="Cheng, Samuel" userId="a6347d2e-c281-49eb-b539-1308f9b46a63" providerId="ADAL" clId="{CB70475A-3642-44A8-B4D0-632929BA5D46}" dt="2023-04-11T18:58:49.648" v="0"/>
          <ac:spMkLst>
            <pc:docMk/>
            <pc:sldMk cId="2619256011" sldId="264"/>
            <ac:spMk id="162" creationId="{00000000-0000-0000-0000-000000000000}"/>
          </ac:spMkLst>
        </pc:spChg>
        <pc:spChg chg="mod">
          <ac:chgData name="Cheng, Samuel" userId="a6347d2e-c281-49eb-b539-1308f9b46a63" providerId="ADAL" clId="{CB70475A-3642-44A8-B4D0-632929BA5D46}" dt="2023-04-11T18:58:49.648" v="0"/>
          <ac:spMkLst>
            <pc:docMk/>
            <pc:sldMk cId="2619256011" sldId="264"/>
            <ac:spMk id="163" creationId="{00000000-0000-0000-0000-000000000000}"/>
          </ac:spMkLst>
        </pc:spChg>
        <pc:spChg chg="mod">
          <ac:chgData name="Cheng, Samuel" userId="a6347d2e-c281-49eb-b539-1308f9b46a63" providerId="ADAL" clId="{CB70475A-3642-44A8-B4D0-632929BA5D46}" dt="2023-04-11T18:58:49.648" v="0"/>
          <ac:spMkLst>
            <pc:docMk/>
            <pc:sldMk cId="2619256011" sldId="264"/>
            <ac:spMk id="164" creationId="{00000000-0000-0000-0000-000000000000}"/>
          </ac:spMkLst>
        </pc:spChg>
        <pc:picChg chg="mod">
          <ac:chgData name="Cheng, Samuel" userId="a6347d2e-c281-49eb-b539-1308f9b46a63" providerId="ADAL" clId="{CB70475A-3642-44A8-B4D0-632929BA5D46}" dt="2023-04-11T18:58:49.648" v="0"/>
          <ac:picMkLst>
            <pc:docMk/>
            <pc:sldMk cId="2619256011" sldId="264"/>
            <ac:picMk id="161" creationId="{00000000-0000-0000-0000-000000000000}"/>
          </ac:picMkLst>
        </pc:picChg>
      </pc:sldChg>
      <pc:sldChg chg="delSp modSp modNotes">
        <pc:chgData name="Cheng, Samuel" userId="a6347d2e-c281-49eb-b539-1308f9b46a63" providerId="ADAL" clId="{CB70475A-3642-44A8-B4D0-632929BA5D46}" dt="2023-04-11T18:58:49.648" v="0"/>
        <pc:sldMkLst>
          <pc:docMk/>
          <pc:sldMk cId="3947633740" sldId="265"/>
        </pc:sldMkLst>
        <pc:spChg chg="mod">
          <ac:chgData name="Cheng, Samuel" userId="a6347d2e-c281-49eb-b539-1308f9b46a63" providerId="ADAL" clId="{CB70475A-3642-44A8-B4D0-632929BA5D46}" dt="2023-04-11T18:58:49.648" v="0"/>
          <ac:spMkLst>
            <pc:docMk/>
            <pc:sldMk cId="3947633740" sldId="265"/>
            <ac:spMk id="169" creationId="{00000000-0000-0000-0000-000000000000}"/>
          </ac:spMkLst>
        </pc:spChg>
        <pc:spChg chg="del mod">
          <ac:chgData name="Cheng, Samuel" userId="a6347d2e-c281-49eb-b539-1308f9b46a63" providerId="ADAL" clId="{CB70475A-3642-44A8-B4D0-632929BA5D46}" dt="2023-04-11T18:58:49.648" v="0"/>
          <ac:spMkLst>
            <pc:docMk/>
            <pc:sldMk cId="3947633740" sldId="265"/>
            <ac:spMk id="170" creationId="{00000000-0000-0000-0000-000000000000}"/>
          </ac:spMkLst>
        </pc:spChg>
        <pc:spChg chg="mod">
          <ac:chgData name="Cheng, Samuel" userId="a6347d2e-c281-49eb-b539-1308f9b46a63" providerId="ADAL" clId="{CB70475A-3642-44A8-B4D0-632929BA5D46}" dt="2023-04-11T18:58:49.648" v="0"/>
          <ac:spMkLst>
            <pc:docMk/>
            <pc:sldMk cId="3947633740" sldId="265"/>
            <ac:spMk id="172" creationId="{00000000-0000-0000-0000-000000000000}"/>
          </ac:spMkLst>
        </pc:spChg>
        <pc:spChg chg="mod">
          <ac:chgData name="Cheng, Samuel" userId="a6347d2e-c281-49eb-b539-1308f9b46a63" providerId="ADAL" clId="{CB70475A-3642-44A8-B4D0-632929BA5D46}" dt="2023-04-11T18:58:49.648" v="0"/>
          <ac:spMkLst>
            <pc:docMk/>
            <pc:sldMk cId="3947633740" sldId="265"/>
            <ac:spMk id="173" creationId="{00000000-0000-0000-0000-000000000000}"/>
          </ac:spMkLst>
        </pc:spChg>
        <pc:spChg chg="mod">
          <ac:chgData name="Cheng, Samuel" userId="a6347d2e-c281-49eb-b539-1308f9b46a63" providerId="ADAL" clId="{CB70475A-3642-44A8-B4D0-632929BA5D46}" dt="2023-04-11T18:58:49.648" v="0"/>
          <ac:spMkLst>
            <pc:docMk/>
            <pc:sldMk cId="3947633740" sldId="265"/>
            <ac:spMk id="174" creationId="{00000000-0000-0000-0000-000000000000}"/>
          </ac:spMkLst>
        </pc:spChg>
        <pc:spChg chg="mod">
          <ac:chgData name="Cheng, Samuel" userId="a6347d2e-c281-49eb-b539-1308f9b46a63" providerId="ADAL" clId="{CB70475A-3642-44A8-B4D0-632929BA5D46}" dt="2023-04-11T18:58:49.648" v="0"/>
          <ac:spMkLst>
            <pc:docMk/>
            <pc:sldMk cId="3947633740" sldId="265"/>
            <ac:spMk id="175" creationId="{00000000-0000-0000-0000-000000000000}"/>
          </ac:spMkLst>
        </pc:spChg>
        <pc:spChg chg="mod">
          <ac:chgData name="Cheng, Samuel" userId="a6347d2e-c281-49eb-b539-1308f9b46a63" providerId="ADAL" clId="{CB70475A-3642-44A8-B4D0-632929BA5D46}" dt="2023-04-11T18:58:49.648" v="0"/>
          <ac:spMkLst>
            <pc:docMk/>
            <pc:sldMk cId="3947633740" sldId="265"/>
            <ac:spMk id="177" creationId="{00000000-0000-0000-0000-000000000000}"/>
          </ac:spMkLst>
        </pc:spChg>
        <pc:spChg chg="mod">
          <ac:chgData name="Cheng, Samuel" userId="a6347d2e-c281-49eb-b539-1308f9b46a63" providerId="ADAL" clId="{CB70475A-3642-44A8-B4D0-632929BA5D46}" dt="2023-04-11T18:58:49.648" v="0"/>
          <ac:spMkLst>
            <pc:docMk/>
            <pc:sldMk cId="3947633740" sldId="265"/>
            <ac:spMk id="178" creationId="{00000000-0000-0000-0000-000000000000}"/>
          </ac:spMkLst>
        </pc:spChg>
        <pc:spChg chg="mod">
          <ac:chgData name="Cheng, Samuel" userId="a6347d2e-c281-49eb-b539-1308f9b46a63" providerId="ADAL" clId="{CB70475A-3642-44A8-B4D0-632929BA5D46}" dt="2023-04-11T18:58:49.648" v="0"/>
          <ac:spMkLst>
            <pc:docMk/>
            <pc:sldMk cId="3947633740" sldId="265"/>
            <ac:spMk id="179" creationId="{00000000-0000-0000-0000-000000000000}"/>
          </ac:spMkLst>
        </pc:spChg>
        <pc:picChg chg="mod">
          <ac:chgData name="Cheng, Samuel" userId="a6347d2e-c281-49eb-b539-1308f9b46a63" providerId="ADAL" clId="{CB70475A-3642-44A8-B4D0-632929BA5D46}" dt="2023-04-11T18:58:49.648" v="0"/>
          <ac:picMkLst>
            <pc:docMk/>
            <pc:sldMk cId="3947633740" sldId="265"/>
            <ac:picMk id="171" creationId="{00000000-0000-0000-0000-000000000000}"/>
          </ac:picMkLst>
        </pc:picChg>
        <pc:cxnChg chg="mod">
          <ac:chgData name="Cheng, Samuel" userId="a6347d2e-c281-49eb-b539-1308f9b46a63" providerId="ADAL" clId="{CB70475A-3642-44A8-B4D0-632929BA5D46}" dt="2023-04-11T18:58:49.648" v="0"/>
          <ac:cxnSpMkLst>
            <pc:docMk/>
            <pc:sldMk cId="3947633740" sldId="265"/>
            <ac:cxnSpMk id="176"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008610274" sldId="266"/>
        </pc:sldMkLst>
        <pc:spChg chg="mod">
          <ac:chgData name="Cheng, Samuel" userId="a6347d2e-c281-49eb-b539-1308f9b46a63" providerId="ADAL" clId="{CB70475A-3642-44A8-B4D0-632929BA5D46}" dt="2023-04-11T18:58:49.648" v="0"/>
          <ac:spMkLst>
            <pc:docMk/>
            <pc:sldMk cId="3008610274" sldId="266"/>
            <ac:spMk id="184" creationId="{00000000-0000-0000-0000-000000000000}"/>
          </ac:spMkLst>
        </pc:spChg>
        <pc:spChg chg="del mod">
          <ac:chgData name="Cheng, Samuel" userId="a6347d2e-c281-49eb-b539-1308f9b46a63" providerId="ADAL" clId="{CB70475A-3642-44A8-B4D0-632929BA5D46}" dt="2023-04-11T18:58:49.648" v="0"/>
          <ac:spMkLst>
            <pc:docMk/>
            <pc:sldMk cId="3008610274" sldId="266"/>
            <ac:spMk id="185" creationId="{00000000-0000-0000-0000-000000000000}"/>
          </ac:spMkLst>
        </pc:spChg>
        <pc:spChg chg="mod">
          <ac:chgData name="Cheng, Samuel" userId="a6347d2e-c281-49eb-b539-1308f9b46a63" providerId="ADAL" clId="{CB70475A-3642-44A8-B4D0-632929BA5D46}" dt="2023-04-11T18:58:49.648" v="0"/>
          <ac:spMkLst>
            <pc:docMk/>
            <pc:sldMk cId="3008610274" sldId="266"/>
            <ac:spMk id="187" creationId="{00000000-0000-0000-0000-000000000000}"/>
          </ac:spMkLst>
        </pc:spChg>
        <pc:spChg chg="mod">
          <ac:chgData name="Cheng, Samuel" userId="a6347d2e-c281-49eb-b539-1308f9b46a63" providerId="ADAL" clId="{CB70475A-3642-44A8-B4D0-632929BA5D46}" dt="2023-04-11T18:58:49.648" v="0"/>
          <ac:spMkLst>
            <pc:docMk/>
            <pc:sldMk cId="3008610274" sldId="266"/>
            <ac:spMk id="188" creationId="{00000000-0000-0000-0000-000000000000}"/>
          </ac:spMkLst>
        </pc:spChg>
        <pc:picChg chg="mod">
          <ac:chgData name="Cheng, Samuel" userId="a6347d2e-c281-49eb-b539-1308f9b46a63" providerId="ADAL" clId="{CB70475A-3642-44A8-B4D0-632929BA5D46}" dt="2023-04-11T18:58:49.648" v="0"/>
          <ac:picMkLst>
            <pc:docMk/>
            <pc:sldMk cId="3008610274" sldId="266"/>
            <ac:picMk id="186" creationId="{00000000-0000-0000-0000-000000000000}"/>
          </ac:picMkLst>
        </pc:picChg>
      </pc:sldChg>
      <pc:sldChg chg="delSp modSp modNotes">
        <pc:chgData name="Cheng, Samuel" userId="a6347d2e-c281-49eb-b539-1308f9b46a63" providerId="ADAL" clId="{CB70475A-3642-44A8-B4D0-632929BA5D46}" dt="2023-04-11T18:58:49.648" v="0"/>
        <pc:sldMkLst>
          <pc:docMk/>
          <pc:sldMk cId="924484324" sldId="267"/>
        </pc:sldMkLst>
        <pc:spChg chg="mod">
          <ac:chgData name="Cheng, Samuel" userId="a6347d2e-c281-49eb-b539-1308f9b46a63" providerId="ADAL" clId="{CB70475A-3642-44A8-B4D0-632929BA5D46}" dt="2023-04-11T18:58:49.648" v="0"/>
          <ac:spMkLst>
            <pc:docMk/>
            <pc:sldMk cId="924484324" sldId="267"/>
            <ac:spMk id="193" creationId="{00000000-0000-0000-0000-000000000000}"/>
          </ac:spMkLst>
        </pc:spChg>
        <pc:spChg chg="del mod">
          <ac:chgData name="Cheng, Samuel" userId="a6347d2e-c281-49eb-b539-1308f9b46a63" providerId="ADAL" clId="{CB70475A-3642-44A8-B4D0-632929BA5D46}" dt="2023-04-11T18:58:49.648" v="0"/>
          <ac:spMkLst>
            <pc:docMk/>
            <pc:sldMk cId="924484324" sldId="267"/>
            <ac:spMk id="194" creationId="{00000000-0000-0000-0000-000000000000}"/>
          </ac:spMkLst>
        </pc:spChg>
        <pc:spChg chg="mod">
          <ac:chgData name="Cheng, Samuel" userId="a6347d2e-c281-49eb-b539-1308f9b46a63" providerId="ADAL" clId="{CB70475A-3642-44A8-B4D0-632929BA5D46}" dt="2023-04-11T18:58:49.648" v="0"/>
          <ac:spMkLst>
            <pc:docMk/>
            <pc:sldMk cId="924484324" sldId="267"/>
            <ac:spMk id="196" creationId="{00000000-0000-0000-0000-000000000000}"/>
          </ac:spMkLst>
        </pc:spChg>
        <pc:spChg chg="mod">
          <ac:chgData name="Cheng, Samuel" userId="a6347d2e-c281-49eb-b539-1308f9b46a63" providerId="ADAL" clId="{CB70475A-3642-44A8-B4D0-632929BA5D46}" dt="2023-04-11T18:58:49.648" v="0"/>
          <ac:spMkLst>
            <pc:docMk/>
            <pc:sldMk cId="924484324" sldId="267"/>
            <ac:spMk id="197" creationId="{00000000-0000-0000-0000-000000000000}"/>
          </ac:spMkLst>
        </pc:spChg>
        <pc:spChg chg="mod">
          <ac:chgData name="Cheng, Samuel" userId="a6347d2e-c281-49eb-b539-1308f9b46a63" providerId="ADAL" clId="{CB70475A-3642-44A8-B4D0-632929BA5D46}" dt="2023-04-11T18:58:49.648" v="0"/>
          <ac:spMkLst>
            <pc:docMk/>
            <pc:sldMk cId="924484324" sldId="267"/>
            <ac:spMk id="198" creationId="{00000000-0000-0000-0000-000000000000}"/>
          </ac:spMkLst>
        </pc:spChg>
        <pc:picChg chg="mod">
          <ac:chgData name="Cheng, Samuel" userId="a6347d2e-c281-49eb-b539-1308f9b46a63" providerId="ADAL" clId="{CB70475A-3642-44A8-B4D0-632929BA5D46}" dt="2023-04-11T18:58:49.648" v="0"/>
          <ac:picMkLst>
            <pc:docMk/>
            <pc:sldMk cId="924484324" sldId="267"/>
            <ac:picMk id="195" creationId="{00000000-0000-0000-0000-000000000000}"/>
          </ac:picMkLst>
        </pc:picChg>
      </pc:sldChg>
      <pc:sldChg chg="delSp modSp modNotes">
        <pc:chgData name="Cheng, Samuel" userId="a6347d2e-c281-49eb-b539-1308f9b46a63" providerId="ADAL" clId="{CB70475A-3642-44A8-B4D0-632929BA5D46}" dt="2023-04-11T18:58:49.648" v="0"/>
        <pc:sldMkLst>
          <pc:docMk/>
          <pc:sldMk cId="1043295495" sldId="268"/>
        </pc:sldMkLst>
        <pc:spChg chg="mod">
          <ac:chgData name="Cheng, Samuel" userId="a6347d2e-c281-49eb-b539-1308f9b46a63" providerId="ADAL" clId="{CB70475A-3642-44A8-B4D0-632929BA5D46}" dt="2023-04-11T18:58:49.648" v="0"/>
          <ac:spMkLst>
            <pc:docMk/>
            <pc:sldMk cId="1043295495" sldId="268"/>
            <ac:spMk id="203" creationId="{00000000-0000-0000-0000-000000000000}"/>
          </ac:spMkLst>
        </pc:spChg>
        <pc:spChg chg="del mod">
          <ac:chgData name="Cheng, Samuel" userId="a6347d2e-c281-49eb-b539-1308f9b46a63" providerId="ADAL" clId="{CB70475A-3642-44A8-B4D0-632929BA5D46}" dt="2023-04-11T18:58:49.648" v="0"/>
          <ac:spMkLst>
            <pc:docMk/>
            <pc:sldMk cId="1043295495" sldId="268"/>
            <ac:spMk id="204" creationId="{00000000-0000-0000-0000-000000000000}"/>
          </ac:spMkLst>
        </pc:spChg>
        <pc:spChg chg="mod">
          <ac:chgData name="Cheng, Samuel" userId="a6347d2e-c281-49eb-b539-1308f9b46a63" providerId="ADAL" clId="{CB70475A-3642-44A8-B4D0-632929BA5D46}" dt="2023-04-11T18:58:49.648" v="0"/>
          <ac:spMkLst>
            <pc:docMk/>
            <pc:sldMk cId="1043295495" sldId="268"/>
            <ac:spMk id="206" creationId="{00000000-0000-0000-0000-000000000000}"/>
          </ac:spMkLst>
        </pc:spChg>
        <pc:spChg chg="mod">
          <ac:chgData name="Cheng, Samuel" userId="a6347d2e-c281-49eb-b539-1308f9b46a63" providerId="ADAL" clId="{CB70475A-3642-44A8-B4D0-632929BA5D46}" dt="2023-04-11T18:58:49.648" v="0"/>
          <ac:spMkLst>
            <pc:docMk/>
            <pc:sldMk cId="1043295495" sldId="268"/>
            <ac:spMk id="207" creationId="{00000000-0000-0000-0000-000000000000}"/>
          </ac:spMkLst>
        </pc:spChg>
        <pc:spChg chg="mod">
          <ac:chgData name="Cheng, Samuel" userId="a6347d2e-c281-49eb-b539-1308f9b46a63" providerId="ADAL" clId="{CB70475A-3642-44A8-B4D0-632929BA5D46}" dt="2023-04-11T18:58:49.648" v="0"/>
          <ac:spMkLst>
            <pc:docMk/>
            <pc:sldMk cId="1043295495" sldId="268"/>
            <ac:spMk id="208" creationId="{00000000-0000-0000-0000-000000000000}"/>
          </ac:spMkLst>
        </pc:spChg>
        <pc:spChg chg="mod">
          <ac:chgData name="Cheng, Samuel" userId="a6347d2e-c281-49eb-b539-1308f9b46a63" providerId="ADAL" clId="{CB70475A-3642-44A8-B4D0-632929BA5D46}" dt="2023-04-11T18:58:49.648" v="0"/>
          <ac:spMkLst>
            <pc:docMk/>
            <pc:sldMk cId="1043295495" sldId="268"/>
            <ac:spMk id="209" creationId="{00000000-0000-0000-0000-000000000000}"/>
          </ac:spMkLst>
        </pc:spChg>
        <pc:spChg chg="mod">
          <ac:chgData name="Cheng, Samuel" userId="a6347d2e-c281-49eb-b539-1308f9b46a63" providerId="ADAL" clId="{CB70475A-3642-44A8-B4D0-632929BA5D46}" dt="2023-04-11T18:58:49.648" v="0"/>
          <ac:spMkLst>
            <pc:docMk/>
            <pc:sldMk cId="1043295495" sldId="268"/>
            <ac:spMk id="210" creationId="{00000000-0000-0000-0000-000000000000}"/>
          </ac:spMkLst>
        </pc:spChg>
        <pc:spChg chg="mod">
          <ac:chgData name="Cheng, Samuel" userId="a6347d2e-c281-49eb-b539-1308f9b46a63" providerId="ADAL" clId="{CB70475A-3642-44A8-B4D0-632929BA5D46}" dt="2023-04-11T18:58:49.648" v="0"/>
          <ac:spMkLst>
            <pc:docMk/>
            <pc:sldMk cId="1043295495" sldId="268"/>
            <ac:spMk id="211" creationId="{00000000-0000-0000-0000-000000000000}"/>
          </ac:spMkLst>
        </pc:spChg>
        <pc:picChg chg="mod">
          <ac:chgData name="Cheng, Samuel" userId="a6347d2e-c281-49eb-b539-1308f9b46a63" providerId="ADAL" clId="{CB70475A-3642-44A8-B4D0-632929BA5D46}" dt="2023-04-11T18:58:49.648" v="0"/>
          <ac:picMkLst>
            <pc:docMk/>
            <pc:sldMk cId="1043295495" sldId="268"/>
            <ac:picMk id="205" creationId="{00000000-0000-0000-0000-000000000000}"/>
          </ac:picMkLst>
        </pc:picChg>
      </pc:sldChg>
      <pc:sldChg chg="delSp modSp modNotes">
        <pc:chgData name="Cheng, Samuel" userId="a6347d2e-c281-49eb-b539-1308f9b46a63" providerId="ADAL" clId="{CB70475A-3642-44A8-B4D0-632929BA5D46}" dt="2023-04-11T18:58:49.648" v="0"/>
        <pc:sldMkLst>
          <pc:docMk/>
          <pc:sldMk cId="711270426" sldId="269"/>
        </pc:sldMkLst>
        <pc:spChg chg="mod">
          <ac:chgData name="Cheng, Samuel" userId="a6347d2e-c281-49eb-b539-1308f9b46a63" providerId="ADAL" clId="{CB70475A-3642-44A8-B4D0-632929BA5D46}" dt="2023-04-11T18:58:49.648" v="0"/>
          <ac:spMkLst>
            <pc:docMk/>
            <pc:sldMk cId="711270426" sldId="269"/>
            <ac:spMk id="216" creationId="{00000000-0000-0000-0000-000000000000}"/>
          </ac:spMkLst>
        </pc:spChg>
        <pc:spChg chg="mod">
          <ac:chgData name="Cheng, Samuel" userId="a6347d2e-c281-49eb-b539-1308f9b46a63" providerId="ADAL" clId="{CB70475A-3642-44A8-B4D0-632929BA5D46}" dt="2023-04-11T18:58:49.648" v="0"/>
          <ac:spMkLst>
            <pc:docMk/>
            <pc:sldMk cId="711270426" sldId="269"/>
            <ac:spMk id="217" creationId="{00000000-0000-0000-0000-000000000000}"/>
          </ac:spMkLst>
        </pc:spChg>
        <pc:spChg chg="del mod">
          <ac:chgData name="Cheng, Samuel" userId="a6347d2e-c281-49eb-b539-1308f9b46a63" providerId="ADAL" clId="{CB70475A-3642-44A8-B4D0-632929BA5D46}" dt="2023-04-11T18:58:49.648" v="0"/>
          <ac:spMkLst>
            <pc:docMk/>
            <pc:sldMk cId="711270426" sldId="269"/>
            <ac:spMk id="218" creationId="{00000000-0000-0000-0000-000000000000}"/>
          </ac:spMkLst>
        </pc:spChg>
        <pc:spChg chg="mod">
          <ac:chgData name="Cheng, Samuel" userId="a6347d2e-c281-49eb-b539-1308f9b46a63" providerId="ADAL" clId="{CB70475A-3642-44A8-B4D0-632929BA5D46}" dt="2023-04-11T18:58:49.648" v="0"/>
          <ac:spMkLst>
            <pc:docMk/>
            <pc:sldMk cId="711270426" sldId="269"/>
            <ac:spMk id="220" creationId="{00000000-0000-0000-0000-000000000000}"/>
          </ac:spMkLst>
        </pc:spChg>
        <pc:spChg chg="mod">
          <ac:chgData name="Cheng, Samuel" userId="a6347d2e-c281-49eb-b539-1308f9b46a63" providerId="ADAL" clId="{CB70475A-3642-44A8-B4D0-632929BA5D46}" dt="2023-04-11T18:58:49.648" v="0"/>
          <ac:spMkLst>
            <pc:docMk/>
            <pc:sldMk cId="711270426" sldId="269"/>
            <ac:spMk id="221" creationId="{00000000-0000-0000-0000-000000000000}"/>
          </ac:spMkLst>
        </pc:spChg>
        <pc:picChg chg="mod">
          <ac:chgData name="Cheng, Samuel" userId="a6347d2e-c281-49eb-b539-1308f9b46a63" providerId="ADAL" clId="{CB70475A-3642-44A8-B4D0-632929BA5D46}" dt="2023-04-11T18:58:49.648" v="0"/>
          <ac:picMkLst>
            <pc:docMk/>
            <pc:sldMk cId="711270426" sldId="269"/>
            <ac:picMk id="219" creationId="{00000000-0000-0000-0000-000000000000}"/>
          </ac:picMkLst>
        </pc:picChg>
      </pc:sldChg>
      <pc:sldChg chg="delSp modSp modNotes">
        <pc:chgData name="Cheng, Samuel" userId="a6347d2e-c281-49eb-b539-1308f9b46a63" providerId="ADAL" clId="{CB70475A-3642-44A8-B4D0-632929BA5D46}" dt="2023-04-11T18:58:49.648" v="0"/>
        <pc:sldMkLst>
          <pc:docMk/>
          <pc:sldMk cId="527525500" sldId="270"/>
        </pc:sldMkLst>
        <pc:spChg chg="mod">
          <ac:chgData name="Cheng, Samuel" userId="a6347d2e-c281-49eb-b539-1308f9b46a63" providerId="ADAL" clId="{CB70475A-3642-44A8-B4D0-632929BA5D46}" dt="2023-04-11T18:58:49.648" v="0"/>
          <ac:spMkLst>
            <pc:docMk/>
            <pc:sldMk cId="527525500" sldId="270"/>
            <ac:spMk id="226" creationId="{00000000-0000-0000-0000-000000000000}"/>
          </ac:spMkLst>
        </pc:spChg>
        <pc:spChg chg="mod">
          <ac:chgData name="Cheng, Samuel" userId="a6347d2e-c281-49eb-b539-1308f9b46a63" providerId="ADAL" clId="{CB70475A-3642-44A8-B4D0-632929BA5D46}" dt="2023-04-11T18:58:49.648" v="0"/>
          <ac:spMkLst>
            <pc:docMk/>
            <pc:sldMk cId="527525500" sldId="270"/>
            <ac:spMk id="227" creationId="{00000000-0000-0000-0000-000000000000}"/>
          </ac:spMkLst>
        </pc:spChg>
        <pc:spChg chg="del mod">
          <ac:chgData name="Cheng, Samuel" userId="a6347d2e-c281-49eb-b539-1308f9b46a63" providerId="ADAL" clId="{CB70475A-3642-44A8-B4D0-632929BA5D46}" dt="2023-04-11T18:58:49.648" v="0"/>
          <ac:spMkLst>
            <pc:docMk/>
            <pc:sldMk cId="527525500" sldId="270"/>
            <ac:spMk id="228" creationId="{00000000-0000-0000-0000-000000000000}"/>
          </ac:spMkLst>
        </pc:spChg>
        <pc:spChg chg="mod">
          <ac:chgData name="Cheng, Samuel" userId="a6347d2e-c281-49eb-b539-1308f9b46a63" providerId="ADAL" clId="{CB70475A-3642-44A8-B4D0-632929BA5D46}" dt="2023-04-11T18:58:49.648" v="0"/>
          <ac:spMkLst>
            <pc:docMk/>
            <pc:sldMk cId="527525500" sldId="270"/>
            <ac:spMk id="230" creationId="{00000000-0000-0000-0000-000000000000}"/>
          </ac:spMkLst>
        </pc:spChg>
        <pc:spChg chg="mod">
          <ac:chgData name="Cheng, Samuel" userId="a6347d2e-c281-49eb-b539-1308f9b46a63" providerId="ADAL" clId="{CB70475A-3642-44A8-B4D0-632929BA5D46}" dt="2023-04-11T18:58:49.648" v="0"/>
          <ac:spMkLst>
            <pc:docMk/>
            <pc:sldMk cId="527525500" sldId="270"/>
            <ac:spMk id="231" creationId="{00000000-0000-0000-0000-000000000000}"/>
          </ac:spMkLst>
        </pc:spChg>
        <pc:picChg chg="mod">
          <ac:chgData name="Cheng, Samuel" userId="a6347d2e-c281-49eb-b539-1308f9b46a63" providerId="ADAL" clId="{CB70475A-3642-44A8-B4D0-632929BA5D46}" dt="2023-04-11T18:58:49.648" v="0"/>
          <ac:picMkLst>
            <pc:docMk/>
            <pc:sldMk cId="527525500" sldId="270"/>
            <ac:picMk id="229" creationId="{00000000-0000-0000-0000-000000000000}"/>
          </ac:picMkLst>
        </pc:picChg>
      </pc:sldChg>
      <pc:sldChg chg="delSp modSp modNotes">
        <pc:chgData name="Cheng, Samuel" userId="a6347d2e-c281-49eb-b539-1308f9b46a63" providerId="ADAL" clId="{CB70475A-3642-44A8-B4D0-632929BA5D46}" dt="2023-04-11T18:58:49.648" v="0"/>
        <pc:sldMkLst>
          <pc:docMk/>
          <pc:sldMk cId="1883819757" sldId="271"/>
        </pc:sldMkLst>
        <pc:spChg chg="mod">
          <ac:chgData name="Cheng, Samuel" userId="a6347d2e-c281-49eb-b539-1308f9b46a63" providerId="ADAL" clId="{CB70475A-3642-44A8-B4D0-632929BA5D46}" dt="2023-04-11T18:58:49.648" v="0"/>
          <ac:spMkLst>
            <pc:docMk/>
            <pc:sldMk cId="1883819757" sldId="271"/>
            <ac:spMk id="236" creationId="{00000000-0000-0000-0000-000000000000}"/>
          </ac:spMkLst>
        </pc:spChg>
        <pc:spChg chg="mod">
          <ac:chgData name="Cheng, Samuel" userId="a6347d2e-c281-49eb-b539-1308f9b46a63" providerId="ADAL" clId="{CB70475A-3642-44A8-B4D0-632929BA5D46}" dt="2023-04-11T18:58:49.648" v="0"/>
          <ac:spMkLst>
            <pc:docMk/>
            <pc:sldMk cId="1883819757" sldId="271"/>
            <ac:spMk id="237" creationId="{00000000-0000-0000-0000-000000000000}"/>
          </ac:spMkLst>
        </pc:spChg>
        <pc:spChg chg="del mod">
          <ac:chgData name="Cheng, Samuel" userId="a6347d2e-c281-49eb-b539-1308f9b46a63" providerId="ADAL" clId="{CB70475A-3642-44A8-B4D0-632929BA5D46}" dt="2023-04-11T18:58:49.648" v="0"/>
          <ac:spMkLst>
            <pc:docMk/>
            <pc:sldMk cId="1883819757" sldId="271"/>
            <ac:spMk id="238" creationId="{00000000-0000-0000-0000-000000000000}"/>
          </ac:spMkLst>
        </pc:spChg>
        <pc:spChg chg="mod">
          <ac:chgData name="Cheng, Samuel" userId="a6347d2e-c281-49eb-b539-1308f9b46a63" providerId="ADAL" clId="{CB70475A-3642-44A8-B4D0-632929BA5D46}" dt="2023-04-11T18:58:49.648" v="0"/>
          <ac:spMkLst>
            <pc:docMk/>
            <pc:sldMk cId="1883819757" sldId="271"/>
            <ac:spMk id="241" creationId="{00000000-0000-0000-0000-000000000000}"/>
          </ac:spMkLst>
        </pc:spChg>
        <pc:spChg chg="mod">
          <ac:chgData name="Cheng, Samuel" userId="a6347d2e-c281-49eb-b539-1308f9b46a63" providerId="ADAL" clId="{CB70475A-3642-44A8-B4D0-632929BA5D46}" dt="2023-04-11T18:58:49.648" v="0"/>
          <ac:spMkLst>
            <pc:docMk/>
            <pc:sldMk cId="1883819757" sldId="271"/>
            <ac:spMk id="242" creationId="{00000000-0000-0000-0000-000000000000}"/>
          </ac:spMkLst>
        </pc:spChg>
        <pc:picChg chg="mod">
          <ac:chgData name="Cheng, Samuel" userId="a6347d2e-c281-49eb-b539-1308f9b46a63" providerId="ADAL" clId="{CB70475A-3642-44A8-B4D0-632929BA5D46}" dt="2023-04-11T18:58:49.648" v="0"/>
          <ac:picMkLst>
            <pc:docMk/>
            <pc:sldMk cId="1883819757" sldId="271"/>
            <ac:picMk id="239" creationId="{00000000-0000-0000-0000-000000000000}"/>
          </ac:picMkLst>
        </pc:picChg>
        <pc:picChg chg="mod">
          <ac:chgData name="Cheng, Samuel" userId="a6347d2e-c281-49eb-b539-1308f9b46a63" providerId="ADAL" clId="{CB70475A-3642-44A8-B4D0-632929BA5D46}" dt="2023-04-11T18:58:49.648" v="0"/>
          <ac:picMkLst>
            <pc:docMk/>
            <pc:sldMk cId="1883819757" sldId="271"/>
            <ac:picMk id="240" creationId="{00000000-0000-0000-0000-000000000000}"/>
          </ac:picMkLst>
        </pc:picChg>
      </pc:sldChg>
      <pc:sldChg chg="delSp modSp modNotes">
        <pc:chgData name="Cheng, Samuel" userId="a6347d2e-c281-49eb-b539-1308f9b46a63" providerId="ADAL" clId="{CB70475A-3642-44A8-B4D0-632929BA5D46}" dt="2023-04-11T18:58:49.648" v="0"/>
        <pc:sldMkLst>
          <pc:docMk/>
          <pc:sldMk cId="3017352817" sldId="272"/>
        </pc:sldMkLst>
        <pc:spChg chg="mod">
          <ac:chgData name="Cheng, Samuel" userId="a6347d2e-c281-49eb-b539-1308f9b46a63" providerId="ADAL" clId="{CB70475A-3642-44A8-B4D0-632929BA5D46}" dt="2023-04-11T18:58:49.648" v="0"/>
          <ac:spMkLst>
            <pc:docMk/>
            <pc:sldMk cId="3017352817" sldId="272"/>
            <ac:spMk id="247" creationId="{00000000-0000-0000-0000-000000000000}"/>
          </ac:spMkLst>
        </pc:spChg>
        <pc:spChg chg="mod">
          <ac:chgData name="Cheng, Samuel" userId="a6347d2e-c281-49eb-b539-1308f9b46a63" providerId="ADAL" clId="{CB70475A-3642-44A8-B4D0-632929BA5D46}" dt="2023-04-11T18:58:49.648" v="0"/>
          <ac:spMkLst>
            <pc:docMk/>
            <pc:sldMk cId="3017352817" sldId="272"/>
            <ac:spMk id="248" creationId="{00000000-0000-0000-0000-000000000000}"/>
          </ac:spMkLst>
        </pc:spChg>
        <pc:spChg chg="del mod">
          <ac:chgData name="Cheng, Samuel" userId="a6347d2e-c281-49eb-b539-1308f9b46a63" providerId="ADAL" clId="{CB70475A-3642-44A8-B4D0-632929BA5D46}" dt="2023-04-11T18:58:49.648" v="0"/>
          <ac:spMkLst>
            <pc:docMk/>
            <pc:sldMk cId="3017352817" sldId="272"/>
            <ac:spMk id="249" creationId="{00000000-0000-0000-0000-000000000000}"/>
          </ac:spMkLst>
        </pc:spChg>
        <pc:spChg chg="mod">
          <ac:chgData name="Cheng, Samuel" userId="a6347d2e-c281-49eb-b539-1308f9b46a63" providerId="ADAL" clId="{CB70475A-3642-44A8-B4D0-632929BA5D46}" dt="2023-04-11T18:58:49.648" v="0"/>
          <ac:spMkLst>
            <pc:docMk/>
            <pc:sldMk cId="3017352817" sldId="272"/>
            <ac:spMk id="251" creationId="{00000000-0000-0000-0000-000000000000}"/>
          </ac:spMkLst>
        </pc:spChg>
        <pc:spChg chg="mod">
          <ac:chgData name="Cheng, Samuel" userId="a6347d2e-c281-49eb-b539-1308f9b46a63" providerId="ADAL" clId="{CB70475A-3642-44A8-B4D0-632929BA5D46}" dt="2023-04-11T18:58:49.648" v="0"/>
          <ac:spMkLst>
            <pc:docMk/>
            <pc:sldMk cId="3017352817" sldId="272"/>
            <ac:spMk id="252" creationId="{00000000-0000-0000-0000-000000000000}"/>
          </ac:spMkLst>
        </pc:spChg>
        <pc:picChg chg="mod">
          <ac:chgData name="Cheng, Samuel" userId="a6347d2e-c281-49eb-b539-1308f9b46a63" providerId="ADAL" clId="{CB70475A-3642-44A8-B4D0-632929BA5D46}" dt="2023-04-11T18:58:49.648" v="0"/>
          <ac:picMkLst>
            <pc:docMk/>
            <pc:sldMk cId="3017352817" sldId="272"/>
            <ac:picMk id="250" creationId="{00000000-0000-0000-0000-000000000000}"/>
          </ac:picMkLst>
        </pc:picChg>
      </pc:sldChg>
      <pc:sldChg chg="delSp modSp modNotes">
        <pc:chgData name="Cheng, Samuel" userId="a6347d2e-c281-49eb-b539-1308f9b46a63" providerId="ADAL" clId="{CB70475A-3642-44A8-B4D0-632929BA5D46}" dt="2023-04-11T18:58:49.648" v="0"/>
        <pc:sldMkLst>
          <pc:docMk/>
          <pc:sldMk cId="2784572487" sldId="273"/>
        </pc:sldMkLst>
        <pc:spChg chg="mod">
          <ac:chgData name="Cheng, Samuel" userId="a6347d2e-c281-49eb-b539-1308f9b46a63" providerId="ADAL" clId="{CB70475A-3642-44A8-B4D0-632929BA5D46}" dt="2023-04-11T18:58:49.648" v="0"/>
          <ac:spMkLst>
            <pc:docMk/>
            <pc:sldMk cId="2784572487" sldId="273"/>
            <ac:spMk id="257" creationId="{00000000-0000-0000-0000-000000000000}"/>
          </ac:spMkLst>
        </pc:spChg>
        <pc:spChg chg="mod">
          <ac:chgData name="Cheng, Samuel" userId="a6347d2e-c281-49eb-b539-1308f9b46a63" providerId="ADAL" clId="{CB70475A-3642-44A8-B4D0-632929BA5D46}" dt="2023-04-11T18:58:49.648" v="0"/>
          <ac:spMkLst>
            <pc:docMk/>
            <pc:sldMk cId="2784572487" sldId="273"/>
            <ac:spMk id="258" creationId="{00000000-0000-0000-0000-000000000000}"/>
          </ac:spMkLst>
        </pc:spChg>
        <pc:spChg chg="del mod">
          <ac:chgData name="Cheng, Samuel" userId="a6347d2e-c281-49eb-b539-1308f9b46a63" providerId="ADAL" clId="{CB70475A-3642-44A8-B4D0-632929BA5D46}" dt="2023-04-11T18:58:49.648" v="0"/>
          <ac:spMkLst>
            <pc:docMk/>
            <pc:sldMk cId="2784572487" sldId="273"/>
            <ac:spMk id="259" creationId="{00000000-0000-0000-0000-000000000000}"/>
          </ac:spMkLst>
        </pc:spChg>
        <pc:spChg chg="mod">
          <ac:chgData name="Cheng, Samuel" userId="a6347d2e-c281-49eb-b539-1308f9b46a63" providerId="ADAL" clId="{CB70475A-3642-44A8-B4D0-632929BA5D46}" dt="2023-04-11T18:58:49.648" v="0"/>
          <ac:spMkLst>
            <pc:docMk/>
            <pc:sldMk cId="2784572487" sldId="273"/>
            <ac:spMk id="261" creationId="{00000000-0000-0000-0000-000000000000}"/>
          </ac:spMkLst>
        </pc:spChg>
        <pc:spChg chg="mod">
          <ac:chgData name="Cheng, Samuel" userId="a6347d2e-c281-49eb-b539-1308f9b46a63" providerId="ADAL" clId="{CB70475A-3642-44A8-B4D0-632929BA5D46}" dt="2023-04-11T18:58:49.648" v="0"/>
          <ac:spMkLst>
            <pc:docMk/>
            <pc:sldMk cId="2784572487" sldId="273"/>
            <ac:spMk id="264" creationId="{00000000-0000-0000-0000-000000000000}"/>
          </ac:spMkLst>
        </pc:spChg>
        <pc:spChg chg="mod">
          <ac:chgData name="Cheng, Samuel" userId="a6347d2e-c281-49eb-b539-1308f9b46a63" providerId="ADAL" clId="{CB70475A-3642-44A8-B4D0-632929BA5D46}" dt="2023-04-11T18:58:49.648" v="0"/>
          <ac:spMkLst>
            <pc:docMk/>
            <pc:sldMk cId="2784572487" sldId="273"/>
            <ac:spMk id="265" creationId="{00000000-0000-0000-0000-000000000000}"/>
          </ac:spMkLst>
        </pc:spChg>
        <pc:picChg chg="mod">
          <ac:chgData name="Cheng, Samuel" userId="a6347d2e-c281-49eb-b539-1308f9b46a63" providerId="ADAL" clId="{CB70475A-3642-44A8-B4D0-632929BA5D46}" dt="2023-04-11T18:58:49.648" v="0"/>
          <ac:picMkLst>
            <pc:docMk/>
            <pc:sldMk cId="2784572487" sldId="273"/>
            <ac:picMk id="260" creationId="{00000000-0000-0000-0000-000000000000}"/>
          </ac:picMkLst>
        </pc:picChg>
        <pc:picChg chg="mod">
          <ac:chgData name="Cheng, Samuel" userId="a6347d2e-c281-49eb-b539-1308f9b46a63" providerId="ADAL" clId="{CB70475A-3642-44A8-B4D0-632929BA5D46}" dt="2023-04-11T18:58:49.648" v="0"/>
          <ac:picMkLst>
            <pc:docMk/>
            <pc:sldMk cId="2784572487" sldId="273"/>
            <ac:picMk id="262" creationId="{00000000-0000-0000-0000-000000000000}"/>
          </ac:picMkLst>
        </pc:picChg>
        <pc:picChg chg="mod">
          <ac:chgData name="Cheng, Samuel" userId="a6347d2e-c281-49eb-b539-1308f9b46a63" providerId="ADAL" clId="{CB70475A-3642-44A8-B4D0-632929BA5D46}" dt="2023-04-11T18:58:49.648" v="0"/>
          <ac:picMkLst>
            <pc:docMk/>
            <pc:sldMk cId="2784572487" sldId="273"/>
            <ac:picMk id="263" creationId="{00000000-0000-0000-0000-000000000000}"/>
          </ac:picMkLst>
        </pc:picChg>
      </pc:sldChg>
      <pc:sldChg chg="delSp modSp modNotes">
        <pc:chgData name="Cheng, Samuel" userId="a6347d2e-c281-49eb-b539-1308f9b46a63" providerId="ADAL" clId="{CB70475A-3642-44A8-B4D0-632929BA5D46}" dt="2023-04-11T18:58:49.648" v="0"/>
        <pc:sldMkLst>
          <pc:docMk/>
          <pc:sldMk cId="3599257738" sldId="274"/>
        </pc:sldMkLst>
        <pc:spChg chg="mod">
          <ac:chgData name="Cheng, Samuel" userId="a6347d2e-c281-49eb-b539-1308f9b46a63" providerId="ADAL" clId="{CB70475A-3642-44A8-B4D0-632929BA5D46}" dt="2023-04-11T18:58:49.648" v="0"/>
          <ac:spMkLst>
            <pc:docMk/>
            <pc:sldMk cId="3599257738" sldId="274"/>
            <ac:spMk id="270" creationId="{00000000-0000-0000-0000-000000000000}"/>
          </ac:spMkLst>
        </pc:spChg>
        <pc:spChg chg="mod">
          <ac:chgData name="Cheng, Samuel" userId="a6347d2e-c281-49eb-b539-1308f9b46a63" providerId="ADAL" clId="{CB70475A-3642-44A8-B4D0-632929BA5D46}" dt="2023-04-11T18:58:49.648" v="0"/>
          <ac:spMkLst>
            <pc:docMk/>
            <pc:sldMk cId="3599257738" sldId="274"/>
            <ac:spMk id="271" creationId="{00000000-0000-0000-0000-000000000000}"/>
          </ac:spMkLst>
        </pc:spChg>
        <pc:spChg chg="del mod">
          <ac:chgData name="Cheng, Samuel" userId="a6347d2e-c281-49eb-b539-1308f9b46a63" providerId="ADAL" clId="{CB70475A-3642-44A8-B4D0-632929BA5D46}" dt="2023-04-11T18:58:49.648" v="0"/>
          <ac:spMkLst>
            <pc:docMk/>
            <pc:sldMk cId="3599257738" sldId="274"/>
            <ac:spMk id="272" creationId="{00000000-0000-0000-0000-000000000000}"/>
          </ac:spMkLst>
        </pc:spChg>
        <pc:spChg chg="mod">
          <ac:chgData name="Cheng, Samuel" userId="a6347d2e-c281-49eb-b539-1308f9b46a63" providerId="ADAL" clId="{CB70475A-3642-44A8-B4D0-632929BA5D46}" dt="2023-04-11T18:58:49.648" v="0"/>
          <ac:spMkLst>
            <pc:docMk/>
            <pc:sldMk cId="3599257738" sldId="274"/>
            <ac:spMk id="274" creationId="{00000000-0000-0000-0000-000000000000}"/>
          </ac:spMkLst>
        </pc:spChg>
        <pc:spChg chg="mod">
          <ac:chgData name="Cheng, Samuel" userId="a6347d2e-c281-49eb-b539-1308f9b46a63" providerId="ADAL" clId="{CB70475A-3642-44A8-B4D0-632929BA5D46}" dt="2023-04-11T18:58:49.648" v="0"/>
          <ac:spMkLst>
            <pc:docMk/>
            <pc:sldMk cId="3599257738" sldId="274"/>
            <ac:spMk id="275" creationId="{00000000-0000-0000-0000-000000000000}"/>
          </ac:spMkLst>
        </pc:spChg>
        <pc:picChg chg="mod">
          <ac:chgData name="Cheng, Samuel" userId="a6347d2e-c281-49eb-b539-1308f9b46a63" providerId="ADAL" clId="{CB70475A-3642-44A8-B4D0-632929BA5D46}" dt="2023-04-11T18:58:49.648" v="0"/>
          <ac:picMkLst>
            <pc:docMk/>
            <pc:sldMk cId="3599257738" sldId="274"/>
            <ac:picMk id="273" creationId="{00000000-0000-0000-0000-000000000000}"/>
          </ac:picMkLst>
        </pc:picChg>
      </pc:sldChg>
      <pc:sldChg chg="delSp modSp modNotes">
        <pc:chgData name="Cheng, Samuel" userId="a6347d2e-c281-49eb-b539-1308f9b46a63" providerId="ADAL" clId="{CB70475A-3642-44A8-B4D0-632929BA5D46}" dt="2023-04-11T18:58:49.648" v="0"/>
        <pc:sldMkLst>
          <pc:docMk/>
          <pc:sldMk cId="14802843" sldId="275"/>
        </pc:sldMkLst>
        <pc:spChg chg="mod">
          <ac:chgData name="Cheng, Samuel" userId="a6347d2e-c281-49eb-b539-1308f9b46a63" providerId="ADAL" clId="{CB70475A-3642-44A8-B4D0-632929BA5D46}" dt="2023-04-11T18:58:49.648" v="0"/>
          <ac:spMkLst>
            <pc:docMk/>
            <pc:sldMk cId="14802843" sldId="275"/>
            <ac:spMk id="280" creationId="{00000000-0000-0000-0000-000000000000}"/>
          </ac:spMkLst>
        </pc:spChg>
        <pc:spChg chg="mod">
          <ac:chgData name="Cheng, Samuel" userId="a6347d2e-c281-49eb-b539-1308f9b46a63" providerId="ADAL" clId="{CB70475A-3642-44A8-B4D0-632929BA5D46}" dt="2023-04-11T18:58:49.648" v="0"/>
          <ac:spMkLst>
            <pc:docMk/>
            <pc:sldMk cId="14802843" sldId="275"/>
            <ac:spMk id="281" creationId="{00000000-0000-0000-0000-000000000000}"/>
          </ac:spMkLst>
        </pc:spChg>
        <pc:spChg chg="del mod">
          <ac:chgData name="Cheng, Samuel" userId="a6347d2e-c281-49eb-b539-1308f9b46a63" providerId="ADAL" clId="{CB70475A-3642-44A8-B4D0-632929BA5D46}" dt="2023-04-11T18:58:49.648" v="0"/>
          <ac:spMkLst>
            <pc:docMk/>
            <pc:sldMk cId="14802843" sldId="275"/>
            <ac:spMk id="282" creationId="{00000000-0000-0000-0000-000000000000}"/>
          </ac:spMkLst>
        </pc:spChg>
        <pc:spChg chg="mod">
          <ac:chgData name="Cheng, Samuel" userId="a6347d2e-c281-49eb-b539-1308f9b46a63" providerId="ADAL" clId="{CB70475A-3642-44A8-B4D0-632929BA5D46}" dt="2023-04-11T18:58:49.648" v="0"/>
          <ac:spMkLst>
            <pc:docMk/>
            <pc:sldMk cId="14802843" sldId="275"/>
            <ac:spMk id="286" creationId="{00000000-0000-0000-0000-000000000000}"/>
          </ac:spMkLst>
        </pc:spChg>
        <pc:spChg chg="mod">
          <ac:chgData name="Cheng, Samuel" userId="a6347d2e-c281-49eb-b539-1308f9b46a63" providerId="ADAL" clId="{CB70475A-3642-44A8-B4D0-632929BA5D46}" dt="2023-04-11T18:58:49.648" v="0"/>
          <ac:spMkLst>
            <pc:docMk/>
            <pc:sldMk cId="14802843" sldId="275"/>
            <ac:spMk id="287" creationId="{00000000-0000-0000-0000-000000000000}"/>
          </ac:spMkLst>
        </pc:spChg>
        <pc:spChg chg="mod">
          <ac:chgData name="Cheng, Samuel" userId="a6347d2e-c281-49eb-b539-1308f9b46a63" providerId="ADAL" clId="{CB70475A-3642-44A8-B4D0-632929BA5D46}" dt="2023-04-11T18:58:49.648" v="0"/>
          <ac:spMkLst>
            <pc:docMk/>
            <pc:sldMk cId="14802843" sldId="275"/>
            <ac:spMk id="289" creationId="{00000000-0000-0000-0000-000000000000}"/>
          </ac:spMkLst>
        </pc:spChg>
        <pc:spChg chg="mod">
          <ac:chgData name="Cheng, Samuel" userId="a6347d2e-c281-49eb-b539-1308f9b46a63" providerId="ADAL" clId="{CB70475A-3642-44A8-B4D0-632929BA5D46}" dt="2023-04-11T18:58:49.648" v="0"/>
          <ac:spMkLst>
            <pc:docMk/>
            <pc:sldMk cId="14802843" sldId="275"/>
            <ac:spMk id="290" creationId="{00000000-0000-0000-0000-000000000000}"/>
          </ac:spMkLst>
        </pc:spChg>
        <pc:picChg chg="mod">
          <ac:chgData name="Cheng, Samuel" userId="a6347d2e-c281-49eb-b539-1308f9b46a63" providerId="ADAL" clId="{CB70475A-3642-44A8-B4D0-632929BA5D46}" dt="2023-04-11T18:58:49.648" v="0"/>
          <ac:picMkLst>
            <pc:docMk/>
            <pc:sldMk cId="14802843" sldId="275"/>
            <ac:picMk id="283" creationId="{00000000-0000-0000-0000-000000000000}"/>
          </ac:picMkLst>
        </pc:picChg>
        <pc:picChg chg="mod">
          <ac:chgData name="Cheng, Samuel" userId="a6347d2e-c281-49eb-b539-1308f9b46a63" providerId="ADAL" clId="{CB70475A-3642-44A8-B4D0-632929BA5D46}" dt="2023-04-11T18:58:49.648" v="0"/>
          <ac:picMkLst>
            <pc:docMk/>
            <pc:sldMk cId="14802843" sldId="275"/>
            <ac:picMk id="284" creationId="{00000000-0000-0000-0000-000000000000}"/>
          </ac:picMkLst>
        </pc:picChg>
        <pc:picChg chg="mod">
          <ac:chgData name="Cheng, Samuel" userId="a6347d2e-c281-49eb-b539-1308f9b46a63" providerId="ADAL" clId="{CB70475A-3642-44A8-B4D0-632929BA5D46}" dt="2023-04-11T18:58:49.648" v="0"/>
          <ac:picMkLst>
            <pc:docMk/>
            <pc:sldMk cId="14802843" sldId="275"/>
            <ac:picMk id="285" creationId="{00000000-0000-0000-0000-000000000000}"/>
          </ac:picMkLst>
        </pc:picChg>
        <pc:picChg chg="mod">
          <ac:chgData name="Cheng, Samuel" userId="a6347d2e-c281-49eb-b539-1308f9b46a63" providerId="ADAL" clId="{CB70475A-3642-44A8-B4D0-632929BA5D46}" dt="2023-04-11T18:58:49.648" v="0"/>
          <ac:picMkLst>
            <pc:docMk/>
            <pc:sldMk cId="14802843" sldId="275"/>
            <ac:picMk id="288" creationId="{00000000-0000-0000-0000-000000000000}"/>
          </ac:picMkLst>
        </pc:picChg>
      </pc:sldChg>
      <pc:sldChg chg="delSp modSp modNotes">
        <pc:chgData name="Cheng, Samuel" userId="a6347d2e-c281-49eb-b539-1308f9b46a63" providerId="ADAL" clId="{CB70475A-3642-44A8-B4D0-632929BA5D46}" dt="2023-04-11T18:58:49.648" v="0"/>
        <pc:sldMkLst>
          <pc:docMk/>
          <pc:sldMk cId="1047598527" sldId="276"/>
        </pc:sldMkLst>
        <pc:spChg chg="mod">
          <ac:chgData name="Cheng, Samuel" userId="a6347d2e-c281-49eb-b539-1308f9b46a63" providerId="ADAL" clId="{CB70475A-3642-44A8-B4D0-632929BA5D46}" dt="2023-04-11T18:58:49.648" v="0"/>
          <ac:spMkLst>
            <pc:docMk/>
            <pc:sldMk cId="1047598527" sldId="276"/>
            <ac:spMk id="295" creationId="{00000000-0000-0000-0000-000000000000}"/>
          </ac:spMkLst>
        </pc:spChg>
        <pc:spChg chg="mod">
          <ac:chgData name="Cheng, Samuel" userId="a6347d2e-c281-49eb-b539-1308f9b46a63" providerId="ADAL" clId="{CB70475A-3642-44A8-B4D0-632929BA5D46}" dt="2023-04-11T18:58:49.648" v="0"/>
          <ac:spMkLst>
            <pc:docMk/>
            <pc:sldMk cId="1047598527" sldId="276"/>
            <ac:spMk id="296" creationId="{00000000-0000-0000-0000-000000000000}"/>
          </ac:spMkLst>
        </pc:spChg>
        <pc:spChg chg="del mod">
          <ac:chgData name="Cheng, Samuel" userId="a6347d2e-c281-49eb-b539-1308f9b46a63" providerId="ADAL" clId="{CB70475A-3642-44A8-B4D0-632929BA5D46}" dt="2023-04-11T18:58:49.648" v="0"/>
          <ac:spMkLst>
            <pc:docMk/>
            <pc:sldMk cId="1047598527" sldId="276"/>
            <ac:spMk id="297" creationId="{00000000-0000-0000-0000-000000000000}"/>
          </ac:spMkLst>
        </pc:spChg>
        <pc:spChg chg="mod">
          <ac:chgData name="Cheng, Samuel" userId="a6347d2e-c281-49eb-b539-1308f9b46a63" providerId="ADAL" clId="{CB70475A-3642-44A8-B4D0-632929BA5D46}" dt="2023-04-11T18:58:49.648" v="0"/>
          <ac:spMkLst>
            <pc:docMk/>
            <pc:sldMk cId="1047598527" sldId="276"/>
            <ac:spMk id="299" creationId="{00000000-0000-0000-0000-000000000000}"/>
          </ac:spMkLst>
        </pc:spChg>
        <pc:spChg chg="mod">
          <ac:chgData name="Cheng, Samuel" userId="a6347d2e-c281-49eb-b539-1308f9b46a63" providerId="ADAL" clId="{CB70475A-3642-44A8-B4D0-632929BA5D46}" dt="2023-04-11T18:58:49.648" v="0"/>
          <ac:spMkLst>
            <pc:docMk/>
            <pc:sldMk cId="1047598527" sldId="276"/>
            <ac:spMk id="300" creationId="{00000000-0000-0000-0000-000000000000}"/>
          </ac:spMkLst>
        </pc:spChg>
        <pc:spChg chg="mod">
          <ac:chgData name="Cheng, Samuel" userId="a6347d2e-c281-49eb-b539-1308f9b46a63" providerId="ADAL" clId="{CB70475A-3642-44A8-B4D0-632929BA5D46}" dt="2023-04-11T18:58:49.648" v="0"/>
          <ac:spMkLst>
            <pc:docMk/>
            <pc:sldMk cId="1047598527" sldId="276"/>
            <ac:spMk id="302" creationId="{00000000-0000-0000-0000-000000000000}"/>
          </ac:spMkLst>
        </pc:spChg>
        <pc:spChg chg="mod">
          <ac:chgData name="Cheng, Samuel" userId="a6347d2e-c281-49eb-b539-1308f9b46a63" providerId="ADAL" clId="{CB70475A-3642-44A8-B4D0-632929BA5D46}" dt="2023-04-11T18:58:49.648" v="0"/>
          <ac:spMkLst>
            <pc:docMk/>
            <pc:sldMk cId="1047598527" sldId="276"/>
            <ac:spMk id="303" creationId="{00000000-0000-0000-0000-000000000000}"/>
          </ac:spMkLst>
        </pc:spChg>
        <pc:spChg chg="mod">
          <ac:chgData name="Cheng, Samuel" userId="a6347d2e-c281-49eb-b539-1308f9b46a63" providerId="ADAL" clId="{CB70475A-3642-44A8-B4D0-632929BA5D46}" dt="2023-04-11T18:58:49.648" v="0"/>
          <ac:spMkLst>
            <pc:docMk/>
            <pc:sldMk cId="1047598527" sldId="276"/>
            <ac:spMk id="306" creationId="{00000000-0000-0000-0000-000000000000}"/>
          </ac:spMkLst>
        </pc:spChg>
        <pc:spChg chg="mod">
          <ac:chgData name="Cheng, Samuel" userId="a6347d2e-c281-49eb-b539-1308f9b46a63" providerId="ADAL" clId="{CB70475A-3642-44A8-B4D0-632929BA5D46}" dt="2023-04-11T18:58:49.648" v="0"/>
          <ac:spMkLst>
            <pc:docMk/>
            <pc:sldMk cId="1047598527" sldId="276"/>
            <ac:spMk id="307" creationId="{00000000-0000-0000-0000-000000000000}"/>
          </ac:spMkLst>
        </pc:spChg>
        <pc:spChg chg="mod">
          <ac:chgData name="Cheng, Samuel" userId="a6347d2e-c281-49eb-b539-1308f9b46a63" providerId="ADAL" clId="{CB70475A-3642-44A8-B4D0-632929BA5D46}" dt="2023-04-11T18:58:49.648" v="0"/>
          <ac:spMkLst>
            <pc:docMk/>
            <pc:sldMk cId="1047598527" sldId="276"/>
            <ac:spMk id="309" creationId="{00000000-0000-0000-0000-000000000000}"/>
          </ac:spMkLst>
        </pc:spChg>
        <pc:spChg chg="mod">
          <ac:chgData name="Cheng, Samuel" userId="a6347d2e-c281-49eb-b539-1308f9b46a63" providerId="ADAL" clId="{CB70475A-3642-44A8-B4D0-632929BA5D46}" dt="2023-04-11T18:58:49.648" v="0"/>
          <ac:spMkLst>
            <pc:docMk/>
            <pc:sldMk cId="1047598527" sldId="276"/>
            <ac:spMk id="310" creationId="{00000000-0000-0000-0000-000000000000}"/>
          </ac:spMkLst>
        </pc:spChg>
        <pc:spChg chg="mod">
          <ac:chgData name="Cheng, Samuel" userId="a6347d2e-c281-49eb-b539-1308f9b46a63" providerId="ADAL" clId="{CB70475A-3642-44A8-B4D0-632929BA5D46}" dt="2023-04-11T18:58:49.648" v="0"/>
          <ac:spMkLst>
            <pc:docMk/>
            <pc:sldMk cId="1047598527" sldId="276"/>
            <ac:spMk id="311" creationId="{00000000-0000-0000-0000-000000000000}"/>
          </ac:spMkLst>
        </pc:spChg>
        <pc:picChg chg="mod">
          <ac:chgData name="Cheng, Samuel" userId="a6347d2e-c281-49eb-b539-1308f9b46a63" providerId="ADAL" clId="{CB70475A-3642-44A8-B4D0-632929BA5D46}" dt="2023-04-11T18:58:49.648" v="0"/>
          <ac:picMkLst>
            <pc:docMk/>
            <pc:sldMk cId="1047598527" sldId="276"/>
            <ac:picMk id="298" creationId="{00000000-0000-0000-0000-000000000000}"/>
          </ac:picMkLst>
        </pc:picChg>
        <pc:picChg chg="mod">
          <ac:chgData name="Cheng, Samuel" userId="a6347d2e-c281-49eb-b539-1308f9b46a63" providerId="ADAL" clId="{CB70475A-3642-44A8-B4D0-632929BA5D46}" dt="2023-04-11T18:58:49.648" v="0"/>
          <ac:picMkLst>
            <pc:docMk/>
            <pc:sldMk cId="1047598527" sldId="276"/>
            <ac:picMk id="301" creationId="{00000000-0000-0000-0000-000000000000}"/>
          </ac:picMkLst>
        </pc:picChg>
        <pc:picChg chg="mod">
          <ac:chgData name="Cheng, Samuel" userId="a6347d2e-c281-49eb-b539-1308f9b46a63" providerId="ADAL" clId="{CB70475A-3642-44A8-B4D0-632929BA5D46}" dt="2023-04-11T18:58:49.648" v="0"/>
          <ac:picMkLst>
            <pc:docMk/>
            <pc:sldMk cId="1047598527" sldId="276"/>
            <ac:picMk id="304" creationId="{00000000-0000-0000-0000-000000000000}"/>
          </ac:picMkLst>
        </pc:picChg>
        <pc:picChg chg="mod">
          <ac:chgData name="Cheng, Samuel" userId="a6347d2e-c281-49eb-b539-1308f9b46a63" providerId="ADAL" clId="{CB70475A-3642-44A8-B4D0-632929BA5D46}" dt="2023-04-11T18:58:49.648" v="0"/>
          <ac:picMkLst>
            <pc:docMk/>
            <pc:sldMk cId="1047598527" sldId="276"/>
            <ac:picMk id="305" creationId="{00000000-0000-0000-0000-000000000000}"/>
          </ac:picMkLst>
        </pc:picChg>
        <pc:picChg chg="mod">
          <ac:chgData name="Cheng, Samuel" userId="a6347d2e-c281-49eb-b539-1308f9b46a63" providerId="ADAL" clId="{CB70475A-3642-44A8-B4D0-632929BA5D46}" dt="2023-04-11T18:58:49.648" v="0"/>
          <ac:picMkLst>
            <pc:docMk/>
            <pc:sldMk cId="1047598527" sldId="276"/>
            <ac:picMk id="308" creationId="{00000000-0000-0000-0000-000000000000}"/>
          </ac:picMkLst>
        </pc:picChg>
      </pc:sldChg>
      <pc:sldChg chg="delSp modSp modNotes">
        <pc:chgData name="Cheng, Samuel" userId="a6347d2e-c281-49eb-b539-1308f9b46a63" providerId="ADAL" clId="{CB70475A-3642-44A8-B4D0-632929BA5D46}" dt="2023-04-11T18:58:49.648" v="0"/>
        <pc:sldMkLst>
          <pc:docMk/>
          <pc:sldMk cId="3161243368" sldId="277"/>
        </pc:sldMkLst>
        <pc:spChg chg="mod">
          <ac:chgData name="Cheng, Samuel" userId="a6347d2e-c281-49eb-b539-1308f9b46a63" providerId="ADAL" clId="{CB70475A-3642-44A8-B4D0-632929BA5D46}" dt="2023-04-11T18:58:49.648" v="0"/>
          <ac:spMkLst>
            <pc:docMk/>
            <pc:sldMk cId="3161243368" sldId="277"/>
            <ac:spMk id="316" creationId="{00000000-0000-0000-0000-000000000000}"/>
          </ac:spMkLst>
        </pc:spChg>
        <pc:spChg chg="mod">
          <ac:chgData name="Cheng, Samuel" userId="a6347d2e-c281-49eb-b539-1308f9b46a63" providerId="ADAL" clId="{CB70475A-3642-44A8-B4D0-632929BA5D46}" dt="2023-04-11T18:58:49.648" v="0"/>
          <ac:spMkLst>
            <pc:docMk/>
            <pc:sldMk cId="3161243368" sldId="277"/>
            <ac:spMk id="317" creationId="{00000000-0000-0000-0000-000000000000}"/>
          </ac:spMkLst>
        </pc:spChg>
        <pc:spChg chg="del mod">
          <ac:chgData name="Cheng, Samuel" userId="a6347d2e-c281-49eb-b539-1308f9b46a63" providerId="ADAL" clId="{CB70475A-3642-44A8-B4D0-632929BA5D46}" dt="2023-04-11T18:58:49.648" v="0"/>
          <ac:spMkLst>
            <pc:docMk/>
            <pc:sldMk cId="3161243368" sldId="277"/>
            <ac:spMk id="318" creationId="{00000000-0000-0000-0000-000000000000}"/>
          </ac:spMkLst>
        </pc:spChg>
        <pc:spChg chg="mod">
          <ac:chgData name="Cheng, Samuel" userId="a6347d2e-c281-49eb-b539-1308f9b46a63" providerId="ADAL" clId="{CB70475A-3642-44A8-B4D0-632929BA5D46}" dt="2023-04-11T18:58:49.648" v="0"/>
          <ac:spMkLst>
            <pc:docMk/>
            <pc:sldMk cId="3161243368" sldId="277"/>
            <ac:spMk id="319" creationId="{00000000-0000-0000-0000-000000000000}"/>
          </ac:spMkLst>
        </pc:spChg>
        <pc:spChg chg="mod">
          <ac:chgData name="Cheng, Samuel" userId="a6347d2e-c281-49eb-b539-1308f9b46a63" providerId="ADAL" clId="{CB70475A-3642-44A8-B4D0-632929BA5D46}" dt="2023-04-11T18:58:49.648" v="0"/>
          <ac:spMkLst>
            <pc:docMk/>
            <pc:sldMk cId="3161243368" sldId="277"/>
            <ac:spMk id="320" creationId="{00000000-0000-0000-0000-000000000000}"/>
          </ac:spMkLst>
        </pc:spChg>
        <pc:spChg chg="mod">
          <ac:chgData name="Cheng, Samuel" userId="a6347d2e-c281-49eb-b539-1308f9b46a63" providerId="ADAL" clId="{CB70475A-3642-44A8-B4D0-632929BA5D46}" dt="2023-04-11T18:58:49.648" v="0"/>
          <ac:spMkLst>
            <pc:docMk/>
            <pc:sldMk cId="3161243368" sldId="277"/>
            <ac:spMk id="321" creationId="{00000000-0000-0000-0000-000000000000}"/>
          </ac:spMkLst>
        </pc:spChg>
        <pc:spChg chg="mod">
          <ac:chgData name="Cheng, Samuel" userId="a6347d2e-c281-49eb-b539-1308f9b46a63" providerId="ADAL" clId="{CB70475A-3642-44A8-B4D0-632929BA5D46}" dt="2023-04-11T18:58:49.648" v="0"/>
          <ac:spMkLst>
            <pc:docMk/>
            <pc:sldMk cId="3161243368" sldId="277"/>
            <ac:spMk id="322" creationId="{00000000-0000-0000-0000-000000000000}"/>
          </ac:spMkLst>
        </pc:spChg>
        <pc:spChg chg="mod">
          <ac:chgData name="Cheng, Samuel" userId="a6347d2e-c281-49eb-b539-1308f9b46a63" providerId="ADAL" clId="{CB70475A-3642-44A8-B4D0-632929BA5D46}" dt="2023-04-11T18:58:49.648" v="0"/>
          <ac:spMkLst>
            <pc:docMk/>
            <pc:sldMk cId="3161243368" sldId="277"/>
            <ac:spMk id="323" creationId="{00000000-0000-0000-0000-000000000000}"/>
          </ac:spMkLst>
        </pc:spChg>
        <pc:spChg chg="mod">
          <ac:chgData name="Cheng, Samuel" userId="a6347d2e-c281-49eb-b539-1308f9b46a63" providerId="ADAL" clId="{CB70475A-3642-44A8-B4D0-632929BA5D46}" dt="2023-04-11T18:58:49.648" v="0"/>
          <ac:spMkLst>
            <pc:docMk/>
            <pc:sldMk cId="3161243368" sldId="277"/>
            <ac:spMk id="325" creationId="{00000000-0000-0000-0000-000000000000}"/>
          </ac:spMkLst>
        </pc:spChg>
        <pc:spChg chg="mod">
          <ac:chgData name="Cheng, Samuel" userId="a6347d2e-c281-49eb-b539-1308f9b46a63" providerId="ADAL" clId="{CB70475A-3642-44A8-B4D0-632929BA5D46}" dt="2023-04-11T18:58:49.648" v="0"/>
          <ac:spMkLst>
            <pc:docMk/>
            <pc:sldMk cId="3161243368" sldId="277"/>
            <ac:spMk id="326" creationId="{00000000-0000-0000-0000-000000000000}"/>
          </ac:spMkLst>
        </pc:spChg>
        <pc:picChg chg="mod">
          <ac:chgData name="Cheng, Samuel" userId="a6347d2e-c281-49eb-b539-1308f9b46a63" providerId="ADAL" clId="{CB70475A-3642-44A8-B4D0-632929BA5D46}" dt="2023-04-11T18:58:49.648" v="0"/>
          <ac:picMkLst>
            <pc:docMk/>
            <pc:sldMk cId="3161243368" sldId="277"/>
            <ac:picMk id="324" creationId="{00000000-0000-0000-0000-000000000000}"/>
          </ac:picMkLst>
        </pc:picChg>
      </pc:sldChg>
      <pc:sldChg chg="delSp modSp modNotes">
        <pc:chgData name="Cheng, Samuel" userId="a6347d2e-c281-49eb-b539-1308f9b46a63" providerId="ADAL" clId="{CB70475A-3642-44A8-B4D0-632929BA5D46}" dt="2023-04-11T18:58:49.648" v="0"/>
        <pc:sldMkLst>
          <pc:docMk/>
          <pc:sldMk cId="1715779079" sldId="278"/>
        </pc:sldMkLst>
        <pc:spChg chg="mod">
          <ac:chgData name="Cheng, Samuel" userId="a6347d2e-c281-49eb-b539-1308f9b46a63" providerId="ADAL" clId="{CB70475A-3642-44A8-B4D0-632929BA5D46}" dt="2023-04-11T18:58:49.648" v="0"/>
          <ac:spMkLst>
            <pc:docMk/>
            <pc:sldMk cId="1715779079" sldId="278"/>
            <ac:spMk id="331" creationId="{00000000-0000-0000-0000-000000000000}"/>
          </ac:spMkLst>
        </pc:spChg>
        <pc:spChg chg="del mod">
          <ac:chgData name="Cheng, Samuel" userId="a6347d2e-c281-49eb-b539-1308f9b46a63" providerId="ADAL" clId="{CB70475A-3642-44A8-B4D0-632929BA5D46}" dt="2023-04-11T18:58:49.648" v="0"/>
          <ac:spMkLst>
            <pc:docMk/>
            <pc:sldMk cId="1715779079" sldId="278"/>
            <ac:spMk id="332" creationId="{00000000-0000-0000-0000-000000000000}"/>
          </ac:spMkLst>
        </pc:spChg>
        <pc:spChg chg="mod">
          <ac:chgData name="Cheng, Samuel" userId="a6347d2e-c281-49eb-b539-1308f9b46a63" providerId="ADAL" clId="{CB70475A-3642-44A8-B4D0-632929BA5D46}" dt="2023-04-11T18:58:49.648" v="0"/>
          <ac:spMkLst>
            <pc:docMk/>
            <pc:sldMk cId="1715779079" sldId="278"/>
            <ac:spMk id="333" creationId="{00000000-0000-0000-0000-000000000000}"/>
          </ac:spMkLst>
        </pc:spChg>
        <pc:spChg chg="mod">
          <ac:chgData name="Cheng, Samuel" userId="a6347d2e-c281-49eb-b539-1308f9b46a63" providerId="ADAL" clId="{CB70475A-3642-44A8-B4D0-632929BA5D46}" dt="2023-04-11T18:58:49.648" v="0"/>
          <ac:spMkLst>
            <pc:docMk/>
            <pc:sldMk cId="1715779079" sldId="278"/>
            <ac:spMk id="334" creationId="{00000000-0000-0000-0000-000000000000}"/>
          </ac:spMkLst>
        </pc:spChg>
        <pc:spChg chg="mod">
          <ac:chgData name="Cheng, Samuel" userId="a6347d2e-c281-49eb-b539-1308f9b46a63" providerId="ADAL" clId="{CB70475A-3642-44A8-B4D0-632929BA5D46}" dt="2023-04-11T18:58:49.648" v="0"/>
          <ac:spMkLst>
            <pc:docMk/>
            <pc:sldMk cId="1715779079" sldId="278"/>
            <ac:spMk id="335" creationId="{00000000-0000-0000-0000-000000000000}"/>
          </ac:spMkLst>
        </pc:spChg>
      </pc:sldChg>
      <pc:sldChg chg="delSp modSp modNotes">
        <pc:chgData name="Cheng, Samuel" userId="a6347d2e-c281-49eb-b539-1308f9b46a63" providerId="ADAL" clId="{CB70475A-3642-44A8-B4D0-632929BA5D46}" dt="2023-04-11T18:58:49.648" v="0"/>
        <pc:sldMkLst>
          <pc:docMk/>
          <pc:sldMk cId="2983708466" sldId="279"/>
        </pc:sldMkLst>
        <pc:spChg chg="mod">
          <ac:chgData name="Cheng, Samuel" userId="a6347d2e-c281-49eb-b539-1308f9b46a63" providerId="ADAL" clId="{CB70475A-3642-44A8-B4D0-632929BA5D46}" dt="2023-04-11T18:58:49.648" v="0"/>
          <ac:spMkLst>
            <pc:docMk/>
            <pc:sldMk cId="2983708466" sldId="279"/>
            <ac:spMk id="340" creationId="{00000000-0000-0000-0000-000000000000}"/>
          </ac:spMkLst>
        </pc:spChg>
        <pc:spChg chg="del mod">
          <ac:chgData name="Cheng, Samuel" userId="a6347d2e-c281-49eb-b539-1308f9b46a63" providerId="ADAL" clId="{CB70475A-3642-44A8-B4D0-632929BA5D46}" dt="2023-04-11T18:58:49.648" v="0"/>
          <ac:spMkLst>
            <pc:docMk/>
            <pc:sldMk cId="2983708466" sldId="279"/>
            <ac:spMk id="341" creationId="{00000000-0000-0000-0000-000000000000}"/>
          </ac:spMkLst>
        </pc:spChg>
        <pc:spChg chg="mod">
          <ac:chgData name="Cheng, Samuel" userId="a6347d2e-c281-49eb-b539-1308f9b46a63" providerId="ADAL" clId="{CB70475A-3642-44A8-B4D0-632929BA5D46}" dt="2023-04-11T18:58:49.648" v="0"/>
          <ac:spMkLst>
            <pc:docMk/>
            <pc:sldMk cId="2983708466" sldId="279"/>
            <ac:spMk id="342" creationId="{00000000-0000-0000-0000-000000000000}"/>
          </ac:spMkLst>
        </pc:spChg>
        <pc:spChg chg="mod">
          <ac:chgData name="Cheng, Samuel" userId="a6347d2e-c281-49eb-b539-1308f9b46a63" providerId="ADAL" clId="{CB70475A-3642-44A8-B4D0-632929BA5D46}" dt="2023-04-11T18:58:49.648" v="0"/>
          <ac:spMkLst>
            <pc:docMk/>
            <pc:sldMk cId="2983708466" sldId="279"/>
            <ac:spMk id="343" creationId="{00000000-0000-0000-0000-000000000000}"/>
          </ac:spMkLst>
        </pc:spChg>
        <pc:spChg chg="mod">
          <ac:chgData name="Cheng, Samuel" userId="a6347d2e-c281-49eb-b539-1308f9b46a63" providerId="ADAL" clId="{CB70475A-3642-44A8-B4D0-632929BA5D46}" dt="2023-04-11T18:58:49.648" v="0"/>
          <ac:spMkLst>
            <pc:docMk/>
            <pc:sldMk cId="2983708466" sldId="279"/>
            <ac:spMk id="344" creationId="{00000000-0000-0000-0000-000000000000}"/>
          </ac:spMkLst>
        </pc:spChg>
      </pc:sldChg>
      <pc:sldChg chg="delSp modSp modNotes">
        <pc:chgData name="Cheng, Samuel" userId="a6347d2e-c281-49eb-b539-1308f9b46a63" providerId="ADAL" clId="{CB70475A-3642-44A8-B4D0-632929BA5D46}" dt="2023-04-11T18:58:49.648" v="0"/>
        <pc:sldMkLst>
          <pc:docMk/>
          <pc:sldMk cId="342863307" sldId="280"/>
        </pc:sldMkLst>
        <pc:spChg chg="mod">
          <ac:chgData name="Cheng, Samuel" userId="a6347d2e-c281-49eb-b539-1308f9b46a63" providerId="ADAL" clId="{CB70475A-3642-44A8-B4D0-632929BA5D46}" dt="2023-04-11T18:58:49.648" v="0"/>
          <ac:spMkLst>
            <pc:docMk/>
            <pc:sldMk cId="342863307" sldId="280"/>
            <ac:spMk id="349" creationId="{00000000-0000-0000-0000-000000000000}"/>
          </ac:spMkLst>
        </pc:spChg>
        <pc:spChg chg="mod">
          <ac:chgData name="Cheng, Samuel" userId="a6347d2e-c281-49eb-b539-1308f9b46a63" providerId="ADAL" clId="{CB70475A-3642-44A8-B4D0-632929BA5D46}" dt="2023-04-11T18:58:49.648" v="0"/>
          <ac:spMkLst>
            <pc:docMk/>
            <pc:sldMk cId="342863307" sldId="280"/>
            <ac:spMk id="350" creationId="{00000000-0000-0000-0000-000000000000}"/>
          </ac:spMkLst>
        </pc:spChg>
        <pc:spChg chg="del mod">
          <ac:chgData name="Cheng, Samuel" userId="a6347d2e-c281-49eb-b539-1308f9b46a63" providerId="ADAL" clId="{CB70475A-3642-44A8-B4D0-632929BA5D46}" dt="2023-04-11T18:58:49.648" v="0"/>
          <ac:spMkLst>
            <pc:docMk/>
            <pc:sldMk cId="342863307" sldId="280"/>
            <ac:spMk id="351" creationId="{00000000-0000-0000-0000-000000000000}"/>
          </ac:spMkLst>
        </pc:spChg>
        <pc:spChg chg="mod">
          <ac:chgData name="Cheng, Samuel" userId="a6347d2e-c281-49eb-b539-1308f9b46a63" providerId="ADAL" clId="{CB70475A-3642-44A8-B4D0-632929BA5D46}" dt="2023-04-11T18:58:49.648" v="0"/>
          <ac:spMkLst>
            <pc:docMk/>
            <pc:sldMk cId="342863307" sldId="280"/>
            <ac:spMk id="353" creationId="{00000000-0000-0000-0000-000000000000}"/>
          </ac:spMkLst>
        </pc:spChg>
        <pc:spChg chg="mod">
          <ac:chgData name="Cheng, Samuel" userId="a6347d2e-c281-49eb-b539-1308f9b46a63" providerId="ADAL" clId="{CB70475A-3642-44A8-B4D0-632929BA5D46}" dt="2023-04-11T18:58:49.648" v="0"/>
          <ac:spMkLst>
            <pc:docMk/>
            <pc:sldMk cId="342863307" sldId="280"/>
            <ac:spMk id="355" creationId="{00000000-0000-0000-0000-000000000000}"/>
          </ac:spMkLst>
        </pc:spChg>
        <pc:spChg chg="mod">
          <ac:chgData name="Cheng, Samuel" userId="a6347d2e-c281-49eb-b539-1308f9b46a63" providerId="ADAL" clId="{CB70475A-3642-44A8-B4D0-632929BA5D46}" dt="2023-04-11T18:58:49.648" v="0"/>
          <ac:spMkLst>
            <pc:docMk/>
            <pc:sldMk cId="342863307" sldId="280"/>
            <ac:spMk id="356" creationId="{00000000-0000-0000-0000-000000000000}"/>
          </ac:spMkLst>
        </pc:spChg>
        <pc:spChg chg="mod">
          <ac:chgData name="Cheng, Samuel" userId="a6347d2e-c281-49eb-b539-1308f9b46a63" providerId="ADAL" clId="{CB70475A-3642-44A8-B4D0-632929BA5D46}" dt="2023-04-11T18:58:49.648" v="0"/>
          <ac:spMkLst>
            <pc:docMk/>
            <pc:sldMk cId="342863307" sldId="280"/>
            <ac:spMk id="357" creationId="{00000000-0000-0000-0000-000000000000}"/>
          </ac:spMkLst>
        </pc:spChg>
        <pc:spChg chg="mod">
          <ac:chgData name="Cheng, Samuel" userId="a6347d2e-c281-49eb-b539-1308f9b46a63" providerId="ADAL" clId="{CB70475A-3642-44A8-B4D0-632929BA5D46}" dt="2023-04-11T18:58:49.648" v="0"/>
          <ac:spMkLst>
            <pc:docMk/>
            <pc:sldMk cId="342863307" sldId="280"/>
            <ac:spMk id="358" creationId="{00000000-0000-0000-0000-000000000000}"/>
          </ac:spMkLst>
        </pc:spChg>
        <pc:picChg chg="mod">
          <ac:chgData name="Cheng, Samuel" userId="a6347d2e-c281-49eb-b539-1308f9b46a63" providerId="ADAL" clId="{CB70475A-3642-44A8-B4D0-632929BA5D46}" dt="2023-04-11T18:58:49.648" v="0"/>
          <ac:picMkLst>
            <pc:docMk/>
            <pc:sldMk cId="342863307" sldId="280"/>
            <ac:picMk id="352" creationId="{00000000-0000-0000-0000-000000000000}"/>
          </ac:picMkLst>
        </pc:picChg>
        <pc:picChg chg="mod">
          <ac:chgData name="Cheng, Samuel" userId="a6347d2e-c281-49eb-b539-1308f9b46a63" providerId="ADAL" clId="{CB70475A-3642-44A8-B4D0-632929BA5D46}" dt="2023-04-11T18:58:49.648" v="0"/>
          <ac:picMkLst>
            <pc:docMk/>
            <pc:sldMk cId="342863307" sldId="280"/>
            <ac:picMk id="354" creationId="{00000000-0000-0000-0000-000000000000}"/>
          </ac:picMkLst>
        </pc:picChg>
      </pc:sldChg>
      <pc:sldChg chg="delSp modSp modNotes">
        <pc:chgData name="Cheng, Samuel" userId="a6347d2e-c281-49eb-b539-1308f9b46a63" providerId="ADAL" clId="{CB70475A-3642-44A8-B4D0-632929BA5D46}" dt="2023-04-11T18:58:49.648" v="0"/>
        <pc:sldMkLst>
          <pc:docMk/>
          <pc:sldMk cId="3541952443" sldId="281"/>
        </pc:sldMkLst>
        <pc:spChg chg="mod">
          <ac:chgData name="Cheng, Samuel" userId="a6347d2e-c281-49eb-b539-1308f9b46a63" providerId="ADAL" clId="{CB70475A-3642-44A8-B4D0-632929BA5D46}" dt="2023-04-11T18:58:49.648" v="0"/>
          <ac:spMkLst>
            <pc:docMk/>
            <pc:sldMk cId="3541952443" sldId="281"/>
            <ac:spMk id="363" creationId="{00000000-0000-0000-0000-000000000000}"/>
          </ac:spMkLst>
        </pc:spChg>
        <pc:spChg chg="mod">
          <ac:chgData name="Cheng, Samuel" userId="a6347d2e-c281-49eb-b539-1308f9b46a63" providerId="ADAL" clId="{CB70475A-3642-44A8-B4D0-632929BA5D46}" dt="2023-04-11T18:58:49.648" v="0"/>
          <ac:spMkLst>
            <pc:docMk/>
            <pc:sldMk cId="3541952443" sldId="281"/>
            <ac:spMk id="364" creationId="{00000000-0000-0000-0000-000000000000}"/>
          </ac:spMkLst>
        </pc:spChg>
        <pc:spChg chg="del mod">
          <ac:chgData name="Cheng, Samuel" userId="a6347d2e-c281-49eb-b539-1308f9b46a63" providerId="ADAL" clId="{CB70475A-3642-44A8-B4D0-632929BA5D46}" dt="2023-04-11T18:58:49.648" v="0"/>
          <ac:spMkLst>
            <pc:docMk/>
            <pc:sldMk cId="3541952443" sldId="281"/>
            <ac:spMk id="365" creationId="{00000000-0000-0000-0000-000000000000}"/>
          </ac:spMkLst>
        </pc:spChg>
        <pc:spChg chg="mod">
          <ac:chgData name="Cheng, Samuel" userId="a6347d2e-c281-49eb-b539-1308f9b46a63" providerId="ADAL" clId="{CB70475A-3642-44A8-B4D0-632929BA5D46}" dt="2023-04-11T18:58:49.648" v="0"/>
          <ac:spMkLst>
            <pc:docMk/>
            <pc:sldMk cId="3541952443" sldId="281"/>
            <ac:spMk id="366" creationId="{00000000-0000-0000-0000-000000000000}"/>
          </ac:spMkLst>
        </pc:spChg>
        <pc:spChg chg="mod">
          <ac:chgData name="Cheng, Samuel" userId="a6347d2e-c281-49eb-b539-1308f9b46a63" providerId="ADAL" clId="{CB70475A-3642-44A8-B4D0-632929BA5D46}" dt="2023-04-11T18:58:49.648" v="0"/>
          <ac:spMkLst>
            <pc:docMk/>
            <pc:sldMk cId="3541952443" sldId="281"/>
            <ac:spMk id="368" creationId="{00000000-0000-0000-0000-000000000000}"/>
          </ac:spMkLst>
        </pc:spChg>
        <pc:spChg chg="mod">
          <ac:chgData name="Cheng, Samuel" userId="a6347d2e-c281-49eb-b539-1308f9b46a63" providerId="ADAL" clId="{CB70475A-3642-44A8-B4D0-632929BA5D46}" dt="2023-04-11T18:58:49.648" v="0"/>
          <ac:spMkLst>
            <pc:docMk/>
            <pc:sldMk cId="3541952443" sldId="281"/>
            <ac:spMk id="370" creationId="{00000000-0000-0000-0000-000000000000}"/>
          </ac:spMkLst>
        </pc:spChg>
        <pc:spChg chg="mod">
          <ac:chgData name="Cheng, Samuel" userId="a6347d2e-c281-49eb-b539-1308f9b46a63" providerId="ADAL" clId="{CB70475A-3642-44A8-B4D0-632929BA5D46}" dt="2023-04-11T18:58:49.648" v="0"/>
          <ac:spMkLst>
            <pc:docMk/>
            <pc:sldMk cId="3541952443" sldId="281"/>
            <ac:spMk id="371" creationId="{00000000-0000-0000-0000-000000000000}"/>
          </ac:spMkLst>
        </pc:spChg>
        <pc:picChg chg="mod">
          <ac:chgData name="Cheng, Samuel" userId="a6347d2e-c281-49eb-b539-1308f9b46a63" providerId="ADAL" clId="{CB70475A-3642-44A8-B4D0-632929BA5D46}" dt="2023-04-11T18:58:49.648" v="0"/>
          <ac:picMkLst>
            <pc:docMk/>
            <pc:sldMk cId="3541952443" sldId="281"/>
            <ac:picMk id="367" creationId="{00000000-0000-0000-0000-000000000000}"/>
          </ac:picMkLst>
        </pc:picChg>
        <pc:picChg chg="mod">
          <ac:chgData name="Cheng, Samuel" userId="a6347d2e-c281-49eb-b539-1308f9b46a63" providerId="ADAL" clId="{CB70475A-3642-44A8-B4D0-632929BA5D46}" dt="2023-04-11T18:58:49.648" v="0"/>
          <ac:picMkLst>
            <pc:docMk/>
            <pc:sldMk cId="3541952443" sldId="281"/>
            <ac:picMk id="369" creationId="{00000000-0000-0000-0000-000000000000}"/>
          </ac:picMkLst>
        </pc:picChg>
      </pc:sldChg>
      <pc:sldChg chg="delSp modSp modNotes">
        <pc:chgData name="Cheng, Samuel" userId="a6347d2e-c281-49eb-b539-1308f9b46a63" providerId="ADAL" clId="{CB70475A-3642-44A8-B4D0-632929BA5D46}" dt="2023-04-11T18:58:49.648" v="0"/>
        <pc:sldMkLst>
          <pc:docMk/>
          <pc:sldMk cId="1253980701" sldId="282"/>
        </pc:sldMkLst>
        <pc:spChg chg="mod">
          <ac:chgData name="Cheng, Samuel" userId="a6347d2e-c281-49eb-b539-1308f9b46a63" providerId="ADAL" clId="{CB70475A-3642-44A8-B4D0-632929BA5D46}" dt="2023-04-11T18:58:49.648" v="0"/>
          <ac:spMkLst>
            <pc:docMk/>
            <pc:sldMk cId="1253980701" sldId="282"/>
            <ac:spMk id="376" creationId="{00000000-0000-0000-0000-000000000000}"/>
          </ac:spMkLst>
        </pc:spChg>
        <pc:spChg chg="mod">
          <ac:chgData name="Cheng, Samuel" userId="a6347d2e-c281-49eb-b539-1308f9b46a63" providerId="ADAL" clId="{CB70475A-3642-44A8-B4D0-632929BA5D46}" dt="2023-04-11T18:58:49.648" v="0"/>
          <ac:spMkLst>
            <pc:docMk/>
            <pc:sldMk cId="1253980701" sldId="282"/>
            <ac:spMk id="377" creationId="{00000000-0000-0000-0000-000000000000}"/>
          </ac:spMkLst>
        </pc:spChg>
        <pc:spChg chg="del mod">
          <ac:chgData name="Cheng, Samuel" userId="a6347d2e-c281-49eb-b539-1308f9b46a63" providerId="ADAL" clId="{CB70475A-3642-44A8-B4D0-632929BA5D46}" dt="2023-04-11T18:58:49.648" v="0"/>
          <ac:spMkLst>
            <pc:docMk/>
            <pc:sldMk cId="1253980701" sldId="282"/>
            <ac:spMk id="378" creationId="{00000000-0000-0000-0000-000000000000}"/>
          </ac:spMkLst>
        </pc:spChg>
        <pc:spChg chg="mod">
          <ac:chgData name="Cheng, Samuel" userId="a6347d2e-c281-49eb-b539-1308f9b46a63" providerId="ADAL" clId="{CB70475A-3642-44A8-B4D0-632929BA5D46}" dt="2023-04-11T18:58:49.648" v="0"/>
          <ac:spMkLst>
            <pc:docMk/>
            <pc:sldMk cId="1253980701" sldId="282"/>
            <ac:spMk id="380" creationId="{00000000-0000-0000-0000-000000000000}"/>
          </ac:spMkLst>
        </pc:spChg>
        <pc:spChg chg="mod">
          <ac:chgData name="Cheng, Samuel" userId="a6347d2e-c281-49eb-b539-1308f9b46a63" providerId="ADAL" clId="{CB70475A-3642-44A8-B4D0-632929BA5D46}" dt="2023-04-11T18:58:49.648" v="0"/>
          <ac:spMkLst>
            <pc:docMk/>
            <pc:sldMk cId="1253980701" sldId="282"/>
            <ac:spMk id="381" creationId="{00000000-0000-0000-0000-000000000000}"/>
          </ac:spMkLst>
        </pc:spChg>
        <pc:picChg chg="mod">
          <ac:chgData name="Cheng, Samuel" userId="a6347d2e-c281-49eb-b539-1308f9b46a63" providerId="ADAL" clId="{CB70475A-3642-44A8-B4D0-632929BA5D46}" dt="2023-04-11T18:58:49.648" v="0"/>
          <ac:picMkLst>
            <pc:docMk/>
            <pc:sldMk cId="1253980701" sldId="282"/>
            <ac:picMk id="379" creationId="{00000000-0000-0000-0000-000000000000}"/>
          </ac:picMkLst>
        </pc:picChg>
      </pc:sldChg>
      <pc:sldChg chg="delSp modSp modNotes">
        <pc:chgData name="Cheng, Samuel" userId="a6347d2e-c281-49eb-b539-1308f9b46a63" providerId="ADAL" clId="{CB70475A-3642-44A8-B4D0-632929BA5D46}" dt="2023-04-11T18:58:49.648" v="0"/>
        <pc:sldMkLst>
          <pc:docMk/>
          <pc:sldMk cId="1345918293" sldId="283"/>
        </pc:sldMkLst>
        <pc:spChg chg="mod">
          <ac:chgData name="Cheng, Samuel" userId="a6347d2e-c281-49eb-b539-1308f9b46a63" providerId="ADAL" clId="{CB70475A-3642-44A8-B4D0-632929BA5D46}" dt="2023-04-11T18:58:49.648" v="0"/>
          <ac:spMkLst>
            <pc:docMk/>
            <pc:sldMk cId="1345918293" sldId="283"/>
            <ac:spMk id="386" creationId="{00000000-0000-0000-0000-000000000000}"/>
          </ac:spMkLst>
        </pc:spChg>
        <pc:spChg chg="mod">
          <ac:chgData name="Cheng, Samuel" userId="a6347d2e-c281-49eb-b539-1308f9b46a63" providerId="ADAL" clId="{CB70475A-3642-44A8-B4D0-632929BA5D46}" dt="2023-04-11T18:58:49.648" v="0"/>
          <ac:spMkLst>
            <pc:docMk/>
            <pc:sldMk cId="1345918293" sldId="283"/>
            <ac:spMk id="387" creationId="{00000000-0000-0000-0000-000000000000}"/>
          </ac:spMkLst>
        </pc:spChg>
        <pc:spChg chg="del mod">
          <ac:chgData name="Cheng, Samuel" userId="a6347d2e-c281-49eb-b539-1308f9b46a63" providerId="ADAL" clId="{CB70475A-3642-44A8-B4D0-632929BA5D46}" dt="2023-04-11T18:58:49.648" v="0"/>
          <ac:spMkLst>
            <pc:docMk/>
            <pc:sldMk cId="1345918293" sldId="283"/>
            <ac:spMk id="388" creationId="{00000000-0000-0000-0000-000000000000}"/>
          </ac:spMkLst>
        </pc:spChg>
        <pc:spChg chg="mod">
          <ac:chgData name="Cheng, Samuel" userId="a6347d2e-c281-49eb-b539-1308f9b46a63" providerId="ADAL" clId="{CB70475A-3642-44A8-B4D0-632929BA5D46}" dt="2023-04-11T18:58:49.648" v="0"/>
          <ac:spMkLst>
            <pc:docMk/>
            <pc:sldMk cId="1345918293" sldId="283"/>
            <ac:spMk id="390" creationId="{00000000-0000-0000-0000-000000000000}"/>
          </ac:spMkLst>
        </pc:spChg>
        <pc:spChg chg="mod">
          <ac:chgData name="Cheng, Samuel" userId="a6347d2e-c281-49eb-b539-1308f9b46a63" providerId="ADAL" clId="{CB70475A-3642-44A8-B4D0-632929BA5D46}" dt="2023-04-11T18:58:49.648" v="0"/>
          <ac:spMkLst>
            <pc:docMk/>
            <pc:sldMk cId="1345918293" sldId="283"/>
            <ac:spMk id="391" creationId="{00000000-0000-0000-0000-000000000000}"/>
          </ac:spMkLst>
        </pc:spChg>
        <pc:spChg chg="mod">
          <ac:chgData name="Cheng, Samuel" userId="a6347d2e-c281-49eb-b539-1308f9b46a63" providerId="ADAL" clId="{CB70475A-3642-44A8-B4D0-632929BA5D46}" dt="2023-04-11T18:58:49.648" v="0"/>
          <ac:spMkLst>
            <pc:docMk/>
            <pc:sldMk cId="1345918293" sldId="283"/>
            <ac:spMk id="392" creationId="{00000000-0000-0000-0000-000000000000}"/>
          </ac:spMkLst>
        </pc:spChg>
        <pc:spChg chg="mod">
          <ac:chgData name="Cheng, Samuel" userId="a6347d2e-c281-49eb-b539-1308f9b46a63" providerId="ADAL" clId="{CB70475A-3642-44A8-B4D0-632929BA5D46}" dt="2023-04-11T18:58:49.648" v="0"/>
          <ac:spMkLst>
            <pc:docMk/>
            <pc:sldMk cId="1345918293" sldId="283"/>
            <ac:spMk id="393" creationId="{00000000-0000-0000-0000-000000000000}"/>
          </ac:spMkLst>
        </pc:spChg>
        <pc:spChg chg="mod">
          <ac:chgData name="Cheng, Samuel" userId="a6347d2e-c281-49eb-b539-1308f9b46a63" providerId="ADAL" clId="{CB70475A-3642-44A8-B4D0-632929BA5D46}" dt="2023-04-11T18:58:49.648" v="0"/>
          <ac:spMkLst>
            <pc:docMk/>
            <pc:sldMk cId="1345918293" sldId="283"/>
            <ac:spMk id="394" creationId="{00000000-0000-0000-0000-000000000000}"/>
          </ac:spMkLst>
        </pc:spChg>
        <pc:spChg chg="mod">
          <ac:chgData name="Cheng, Samuel" userId="a6347d2e-c281-49eb-b539-1308f9b46a63" providerId="ADAL" clId="{CB70475A-3642-44A8-B4D0-632929BA5D46}" dt="2023-04-11T18:58:49.648" v="0"/>
          <ac:spMkLst>
            <pc:docMk/>
            <pc:sldMk cId="1345918293" sldId="283"/>
            <ac:spMk id="395" creationId="{00000000-0000-0000-0000-000000000000}"/>
          </ac:spMkLst>
        </pc:spChg>
        <pc:spChg chg="mod">
          <ac:chgData name="Cheng, Samuel" userId="a6347d2e-c281-49eb-b539-1308f9b46a63" providerId="ADAL" clId="{CB70475A-3642-44A8-B4D0-632929BA5D46}" dt="2023-04-11T18:58:49.648" v="0"/>
          <ac:spMkLst>
            <pc:docMk/>
            <pc:sldMk cId="1345918293" sldId="283"/>
            <ac:spMk id="396" creationId="{00000000-0000-0000-0000-000000000000}"/>
          </ac:spMkLst>
        </pc:spChg>
        <pc:spChg chg="mod">
          <ac:chgData name="Cheng, Samuel" userId="a6347d2e-c281-49eb-b539-1308f9b46a63" providerId="ADAL" clId="{CB70475A-3642-44A8-B4D0-632929BA5D46}" dt="2023-04-11T18:58:49.648" v="0"/>
          <ac:spMkLst>
            <pc:docMk/>
            <pc:sldMk cId="1345918293" sldId="283"/>
            <ac:spMk id="397" creationId="{00000000-0000-0000-0000-000000000000}"/>
          </ac:spMkLst>
        </pc:spChg>
        <pc:picChg chg="mod">
          <ac:chgData name="Cheng, Samuel" userId="a6347d2e-c281-49eb-b539-1308f9b46a63" providerId="ADAL" clId="{CB70475A-3642-44A8-B4D0-632929BA5D46}" dt="2023-04-11T18:58:49.648" v="0"/>
          <ac:picMkLst>
            <pc:docMk/>
            <pc:sldMk cId="1345918293" sldId="283"/>
            <ac:picMk id="389" creationId="{00000000-0000-0000-0000-000000000000}"/>
          </ac:picMkLst>
        </pc:picChg>
      </pc:sldChg>
      <pc:sldChg chg="delSp modSp modNotes">
        <pc:chgData name="Cheng, Samuel" userId="a6347d2e-c281-49eb-b539-1308f9b46a63" providerId="ADAL" clId="{CB70475A-3642-44A8-B4D0-632929BA5D46}" dt="2023-04-11T18:58:49.648" v="0"/>
        <pc:sldMkLst>
          <pc:docMk/>
          <pc:sldMk cId="2682609993" sldId="284"/>
        </pc:sldMkLst>
        <pc:spChg chg="mod">
          <ac:chgData name="Cheng, Samuel" userId="a6347d2e-c281-49eb-b539-1308f9b46a63" providerId="ADAL" clId="{CB70475A-3642-44A8-B4D0-632929BA5D46}" dt="2023-04-11T18:58:49.648" v="0"/>
          <ac:spMkLst>
            <pc:docMk/>
            <pc:sldMk cId="2682609993" sldId="284"/>
            <ac:spMk id="402" creationId="{00000000-0000-0000-0000-000000000000}"/>
          </ac:spMkLst>
        </pc:spChg>
        <pc:spChg chg="mod">
          <ac:chgData name="Cheng, Samuel" userId="a6347d2e-c281-49eb-b539-1308f9b46a63" providerId="ADAL" clId="{CB70475A-3642-44A8-B4D0-632929BA5D46}" dt="2023-04-11T18:58:49.648" v="0"/>
          <ac:spMkLst>
            <pc:docMk/>
            <pc:sldMk cId="2682609993" sldId="284"/>
            <ac:spMk id="403" creationId="{00000000-0000-0000-0000-000000000000}"/>
          </ac:spMkLst>
        </pc:spChg>
        <pc:spChg chg="del mod">
          <ac:chgData name="Cheng, Samuel" userId="a6347d2e-c281-49eb-b539-1308f9b46a63" providerId="ADAL" clId="{CB70475A-3642-44A8-B4D0-632929BA5D46}" dt="2023-04-11T18:58:49.648" v="0"/>
          <ac:spMkLst>
            <pc:docMk/>
            <pc:sldMk cId="2682609993" sldId="284"/>
            <ac:spMk id="404" creationId="{00000000-0000-0000-0000-000000000000}"/>
          </ac:spMkLst>
        </pc:spChg>
        <pc:spChg chg="mod">
          <ac:chgData name="Cheng, Samuel" userId="a6347d2e-c281-49eb-b539-1308f9b46a63" providerId="ADAL" clId="{CB70475A-3642-44A8-B4D0-632929BA5D46}" dt="2023-04-11T18:58:49.648" v="0"/>
          <ac:spMkLst>
            <pc:docMk/>
            <pc:sldMk cId="2682609993" sldId="284"/>
            <ac:spMk id="406" creationId="{00000000-0000-0000-0000-000000000000}"/>
          </ac:spMkLst>
        </pc:spChg>
        <pc:spChg chg="mod">
          <ac:chgData name="Cheng, Samuel" userId="a6347d2e-c281-49eb-b539-1308f9b46a63" providerId="ADAL" clId="{CB70475A-3642-44A8-B4D0-632929BA5D46}" dt="2023-04-11T18:58:49.648" v="0"/>
          <ac:spMkLst>
            <pc:docMk/>
            <pc:sldMk cId="2682609993" sldId="284"/>
            <ac:spMk id="407" creationId="{00000000-0000-0000-0000-000000000000}"/>
          </ac:spMkLst>
        </pc:spChg>
        <pc:spChg chg="mod">
          <ac:chgData name="Cheng, Samuel" userId="a6347d2e-c281-49eb-b539-1308f9b46a63" providerId="ADAL" clId="{CB70475A-3642-44A8-B4D0-632929BA5D46}" dt="2023-04-11T18:58:49.648" v="0"/>
          <ac:spMkLst>
            <pc:docMk/>
            <pc:sldMk cId="2682609993" sldId="284"/>
            <ac:spMk id="408" creationId="{00000000-0000-0000-0000-000000000000}"/>
          </ac:spMkLst>
        </pc:spChg>
        <pc:spChg chg="mod">
          <ac:chgData name="Cheng, Samuel" userId="a6347d2e-c281-49eb-b539-1308f9b46a63" providerId="ADAL" clId="{CB70475A-3642-44A8-B4D0-632929BA5D46}" dt="2023-04-11T18:58:49.648" v="0"/>
          <ac:spMkLst>
            <pc:docMk/>
            <pc:sldMk cId="2682609993" sldId="284"/>
            <ac:spMk id="409" creationId="{00000000-0000-0000-0000-000000000000}"/>
          </ac:spMkLst>
        </pc:spChg>
        <pc:spChg chg="mod">
          <ac:chgData name="Cheng, Samuel" userId="a6347d2e-c281-49eb-b539-1308f9b46a63" providerId="ADAL" clId="{CB70475A-3642-44A8-B4D0-632929BA5D46}" dt="2023-04-11T18:58:49.648" v="0"/>
          <ac:spMkLst>
            <pc:docMk/>
            <pc:sldMk cId="2682609993" sldId="284"/>
            <ac:spMk id="410" creationId="{00000000-0000-0000-0000-000000000000}"/>
          </ac:spMkLst>
        </pc:spChg>
        <pc:spChg chg="mod">
          <ac:chgData name="Cheng, Samuel" userId="a6347d2e-c281-49eb-b539-1308f9b46a63" providerId="ADAL" clId="{CB70475A-3642-44A8-B4D0-632929BA5D46}" dt="2023-04-11T18:58:49.648" v="0"/>
          <ac:spMkLst>
            <pc:docMk/>
            <pc:sldMk cId="2682609993" sldId="284"/>
            <ac:spMk id="411" creationId="{00000000-0000-0000-0000-000000000000}"/>
          </ac:spMkLst>
        </pc:spChg>
        <pc:spChg chg="mod">
          <ac:chgData name="Cheng, Samuel" userId="a6347d2e-c281-49eb-b539-1308f9b46a63" providerId="ADAL" clId="{CB70475A-3642-44A8-B4D0-632929BA5D46}" dt="2023-04-11T18:58:49.648" v="0"/>
          <ac:spMkLst>
            <pc:docMk/>
            <pc:sldMk cId="2682609993" sldId="284"/>
            <ac:spMk id="412" creationId="{00000000-0000-0000-0000-000000000000}"/>
          </ac:spMkLst>
        </pc:spChg>
        <pc:spChg chg="mod">
          <ac:chgData name="Cheng, Samuel" userId="a6347d2e-c281-49eb-b539-1308f9b46a63" providerId="ADAL" clId="{CB70475A-3642-44A8-B4D0-632929BA5D46}" dt="2023-04-11T18:58:49.648" v="0"/>
          <ac:spMkLst>
            <pc:docMk/>
            <pc:sldMk cId="2682609993" sldId="284"/>
            <ac:spMk id="413" creationId="{00000000-0000-0000-0000-000000000000}"/>
          </ac:spMkLst>
        </pc:spChg>
        <pc:spChg chg="mod">
          <ac:chgData name="Cheng, Samuel" userId="a6347d2e-c281-49eb-b539-1308f9b46a63" providerId="ADAL" clId="{CB70475A-3642-44A8-B4D0-632929BA5D46}" dt="2023-04-11T18:58:49.648" v="0"/>
          <ac:spMkLst>
            <pc:docMk/>
            <pc:sldMk cId="2682609993" sldId="284"/>
            <ac:spMk id="414" creationId="{00000000-0000-0000-0000-000000000000}"/>
          </ac:spMkLst>
        </pc:spChg>
        <pc:picChg chg="mod">
          <ac:chgData name="Cheng, Samuel" userId="a6347d2e-c281-49eb-b539-1308f9b46a63" providerId="ADAL" clId="{CB70475A-3642-44A8-B4D0-632929BA5D46}" dt="2023-04-11T18:58:49.648" v="0"/>
          <ac:picMkLst>
            <pc:docMk/>
            <pc:sldMk cId="2682609993" sldId="284"/>
            <ac:picMk id="405" creationId="{00000000-0000-0000-0000-000000000000}"/>
          </ac:picMkLst>
        </pc:picChg>
      </pc:sldChg>
      <pc:sldChg chg="delSp modSp modNotes">
        <pc:chgData name="Cheng, Samuel" userId="a6347d2e-c281-49eb-b539-1308f9b46a63" providerId="ADAL" clId="{CB70475A-3642-44A8-B4D0-632929BA5D46}" dt="2023-04-11T18:58:49.648" v="0"/>
        <pc:sldMkLst>
          <pc:docMk/>
          <pc:sldMk cId="1790312053" sldId="285"/>
        </pc:sldMkLst>
        <pc:spChg chg="mod">
          <ac:chgData name="Cheng, Samuel" userId="a6347d2e-c281-49eb-b539-1308f9b46a63" providerId="ADAL" clId="{CB70475A-3642-44A8-B4D0-632929BA5D46}" dt="2023-04-11T18:58:49.648" v="0"/>
          <ac:spMkLst>
            <pc:docMk/>
            <pc:sldMk cId="1790312053" sldId="285"/>
            <ac:spMk id="419" creationId="{00000000-0000-0000-0000-000000000000}"/>
          </ac:spMkLst>
        </pc:spChg>
        <pc:spChg chg="mod">
          <ac:chgData name="Cheng, Samuel" userId="a6347d2e-c281-49eb-b539-1308f9b46a63" providerId="ADAL" clId="{CB70475A-3642-44A8-B4D0-632929BA5D46}" dt="2023-04-11T18:58:49.648" v="0"/>
          <ac:spMkLst>
            <pc:docMk/>
            <pc:sldMk cId="1790312053" sldId="285"/>
            <ac:spMk id="420" creationId="{00000000-0000-0000-0000-000000000000}"/>
          </ac:spMkLst>
        </pc:spChg>
        <pc:spChg chg="del mod">
          <ac:chgData name="Cheng, Samuel" userId="a6347d2e-c281-49eb-b539-1308f9b46a63" providerId="ADAL" clId="{CB70475A-3642-44A8-B4D0-632929BA5D46}" dt="2023-04-11T18:58:49.648" v="0"/>
          <ac:spMkLst>
            <pc:docMk/>
            <pc:sldMk cId="1790312053" sldId="285"/>
            <ac:spMk id="421" creationId="{00000000-0000-0000-0000-000000000000}"/>
          </ac:spMkLst>
        </pc:spChg>
        <pc:spChg chg="mod">
          <ac:chgData name="Cheng, Samuel" userId="a6347d2e-c281-49eb-b539-1308f9b46a63" providerId="ADAL" clId="{CB70475A-3642-44A8-B4D0-632929BA5D46}" dt="2023-04-11T18:58:49.648" v="0"/>
          <ac:spMkLst>
            <pc:docMk/>
            <pc:sldMk cId="1790312053" sldId="285"/>
            <ac:spMk id="423" creationId="{00000000-0000-0000-0000-000000000000}"/>
          </ac:spMkLst>
        </pc:spChg>
        <pc:spChg chg="mod">
          <ac:chgData name="Cheng, Samuel" userId="a6347d2e-c281-49eb-b539-1308f9b46a63" providerId="ADAL" clId="{CB70475A-3642-44A8-B4D0-632929BA5D46}" dt="2023-04-11T18:58:49.648" v="0"/>
          <ac:spMkLst>
            <pc:docMk/>
            <pc:sldMk cId="1790312053" sldId="285"/>
            <ac:spMk id="424" creationId="{00000000-0000-0000-0000-000000000000}"/>
          </ac:spMkLst>
        </pc:spChg>
        <pc:spChg chg="mod">
          <ac:chgData name="Cheng, Samuel" userId="a6347d2e-c281-49eb-b539-1308f9b46a63" providerId="ADAL" clId="{CB70475A-3642-44A8-B4D0-632929BA5D46}" dt="2023-04-11T18:58:49.648" v="0"/>
          <ac:spMkLst>
            <pc:docMk/>
            <pc:sldMk cId="1790312053" sldId="285"/>
            <ac:spMk id="425" creationId="{00000000-0000-0000-0000-000000000000}"/>
          </ac:spMkLst>
        </pc:spChg>
        <pc:spChg chg="mod">
          <ac:chgData name="Cheng, Samuel" userId="a6347d2e-c281-49eb-b539-1308f9b46a63" providerId="ADAL" clId="{CB70475A-3642-44A8-B4D0-632929BA5D46}" dt="2023-04-11T18:58:49.648" v="0"/>
          <ac:spMkLst>
            <pc:docMk/>
            <pc:sldMk cId="1790312053" sldId="285"/>
            <ac:spMk id="426" creationId="{00000000-0000-0000-0000-000000000000}"/>
          </ac:spMkLst>
        </pc:spChg>
        <pc:spChg chg="mod">
          <ac:chgData name="Cheng, Samuel" userId="a6347d2e-c281-49eb-b539-1308f9b46a63" providerId="ADAL" clId="{CB70475A-3642-44A8-B4D0-632929BA5D46}" dt="2023-04-11T18:58:49.648" v="0"/>
          <ac:spMkLst>
            <pc:docMk/>
            <pc:sldMk cId="1790312053" sldId="285"/>
            <ac:spMk id="427" creationId="{00000000-0000-0000-0000-000000000000}"/>
          </ac:spMkLst>
        </pc:spChg>
        <pc:spChg chg="mod">
          <ac:chgData name="Cheng, Samuel" userId="a6347d2e-c281-49eb-b539-1308f9b46a63" providerId="ADAL" clId="{CB70475A-3642-44A8-B4D0-632929BA5D46}" dt="2023-04-11T18:58:49.648" v="0"/>
          <ac:spMkLst>
            <pc:docMk/>
            <pc:sldMk cId="1790312053" sldId="285"/>
            <ac:spMk id="428" creationId="{00000000-0000-0000-0000-000000000000}"/>
          </ac:spMkLst>
        </pc:spChg>
        <pc:spChg chg="mod">
          <ac:chgData name="Cheng, Samuel" userId="a6347d2e-c281-49eb-b539-1308f9b46a63" providerId="ADAL" clId="{CB70475A-3642-44A8-B4D0-632929BA5D46}" dt="2023-04-11T18:58:49.648" v="0"/>
          <ac:spMkLst>
            <pc:docMk/>
            <pc:sldMk cId="1790312053" sldId="285"/>
            <ac:spMk id="429" creationId="{00000000-0000-0000-0000-000000000000}"/>
          </ac:spMkLst>
        </pc:spChg>
        <pc:spChg chg="mod">
          <ac:chgData name="Cheng, Samuel" userId="a6347d2e-c281-49eb-b539-1308f9b46a63" providerId="ADAL" clId="{CB70475A-3642-44A8-B4D0-632929BA5D46}" dt="2023-04-11T18:58:49.648" v="0"/>
          <ac:spMkLst>
            <pc:docMk/>
            <pc:sldMk cId="1790312053" sldId="285"/>
            <ac:spMk id="430" creationId="{00000000-0000-0000-0000-000000000000}"/>
          </ac:spMkLst>
        </pc:spChg>
        <pc:spChg chg="mod">
          <ac:chgData name="Cheng, Samuel" userId="a6347d2e-c281-49eb-b539-1308f9b46a63" providerId="ADAL" clId="{CB70475A-3642-44A8-B4D0-632929BA5D46}" dt="2023-04-11T18:58:49.648" v="0"/>
          <ac:spMkLst>
            <pc:docMk/>
            <pc:sldMk cId="1790312053" sldId="285"/>
            <ac:spMk id="431" creationId="{00000000-0000-0000-0000-000000000000}"/>
          </ac:spMkLst>
        </pc:spChg>
        <pc:spChg chg="mod">
          <ac:chgData name="Cheng, Samuel" userId="a6347d2e-c281-49eb-b539-1308f9b46a63" providerId="ADAL" clId="{CB70475A-3642-44A8-B4D0-632929BA5D46}" dt="2023-04-11T18:58:49.648" v="0"/>
          <ac:spMkLst>
            <pc:docMk/>
            <pc:sldMk cId="1790312053" sldId="285"/>
            <ac:spMk id="432" creationId="{00000000-0000-0000-0000-000000000000}"/>
          </ac:spMkLst>
        </pc:spChg>
        <pc:picChg chg="mod">
          <ac:chgData name="Cheng, Samuel" userId="a6347d2e-c281-49eb-b539-1308f9b46a63" providerId="ADAL" clId="{CB70475A-3642-44A8-B4D0-632929BA5D46}" dt="2023-04-11T18:58:49.648" v="0"/>
          <ac:picMkLst>
            <pc:docMk/>
            <pc:sldMk cId="1790312053" sldId="285"/>
            <ac:picMk id="422" creationId="{00000000-0000-0000-0000-000000000000}"/>
          </ac:picMkLst>
        </pc:picChg>
      </pc:sldChg>
      <pc:sldChg chg="delSp modSp modNotes">
        <pc:chgData name="Cheng, Samuel" userId="a6347d2e-c281-49eb-b539-1308f9b46a63" providerId="ADAL" clId="{CB70475A-3642-44A8-B4D0-632929BA5D46}" dt="2023-04-11T18:58:49.648" v="0"/>
        <pc:sldMkLst>
          <pc:docMk/>
          <pc:sldMk cId="530811350" sldId="286"/>
        </pc:sldMkLst>
        <pc:spChg chg="mod">
          <ac:chgData name="Cheng, Samuel" userId="a6347d2e-c281-49eb-b539-1308f9b46a63" providerId="ADAL" clId="{CB70475A-3642-44A8-B4D0-632929BA5D46}" dt="2023-04-11T18:58:49.648" v="0"/>
          <ac:spMkLst>
            <pc:docMk/>
            <pc:sldMk cId="530811350" sldId="286"/>
            <ac:spMk id="437" creationId="{00000000-0000-0000-0000-000000000000}"/>
          </ac:spMkLst>
        </pc:spChg>
        <pc:spChg chg="del mod">
          <ac:chgData name="Cheng, Samuel" userId="a6347d2e-c281-49eb-b539-1308f9b46a63" providerId="ADAL" clId="{CB70475A-3642-44A8-B4D0-632929BA5D46}" dt="2023-04-11T18:58:49.648" v="0"/>
          <ac:spMkLst>
            <pc:docMk/>
            <pc:sldMk cId="530811350" sldId="286"/>
            <ac:spMk id="438" creationId="{00000000-0000-0000-0000-000000000000}"/>
          </ac:spMkLst>
        </pc:spChg>
        <pc:spChg chg="mod">
          <ac:chgData name="Cheng, Samuel" userId="a6347d2e-c281-49eb-b539-1308f9b46a63" providerId="ADAL" clId="{CB70475A-3642-44A8-B4D0-632929BA5D46}" dt="2023-04-11T18:58:49.648" v="0"/>
          <ac:spMkLst>
            <pc:docMk/>
            <pc:sldMk cId="530811350" sldId="286"/>
            <ac:spMk id="439" creationId="{00000000-0000-0000-0000-000000000000}"/>
          </ac:spMkLst>
        </pc:spChg>
        <pc:spChg chg="mod">
          <ac:chgData name="Cheng, Samuel" userId="a6347d2e-c281-49eb-b539-1308f9b46a63" providerId="ADAL" clId="{CB70475A-3642-44A8-B4D0-632929BA5D46}" dt="2023-04-11T18:58:49.648" v="0"/>
          <ac:spMkLst>
            <pc:docMk/>
            <pc:sldMk cId="530811350" sldId="286"/>
            <ac:spMk id="441" creationId="{00000000-0000-0000-0000-000000000000}"/>
          </ac:spMkLst>
        </pc:spChg>
        <pc:spChg chg="mod">
          <ac:chgData name="Cheng, Samuel" userId="a6347d2e-c281-49eb-b539-1308f9b46a63" providerId="ADAL" clId="{CB70475A-3642-44A8-B4D0-632929BA5D46}" dt="2023-04-11T18:58:49.648" v="0"/>
          <ac:spMkLst>
            <pc:docMk/>
            <pc:sldMk cId="530811350" sldId="286"/>
            <ac:spMk id="442" creationId="{00000000-0000-0000-0000-000000000000}"/>
          </ac:spMkLst>
        </pc:spChg>
        <pc:spChg chg="mod">
          <ac:chgData name="Cheng, Samuel" userId="a6347d2e-c281-49eb-b539-1308f9b46a63" providerId="ADAL" clId="{CB70475A-3642-44A8-B4D0-632929BA5D46}" dt="2023-04-11T18:58:49.648" v="0"/>
          <ac:spMkLst>
            <pc:docMk/>
            <pc:sldMk cId="530811350" sldId="286"/>
            <ac:spMk id="443" creationId="{00000000-0000-0000-0000-000000000000}"/>
          </ac:spMkLst>
        </pc:spChg>
        <pc:spChg chg="mod">
          <ac:chgData name="Cheng, Samuel" userId="a6347d2e-c281-49eb-b539-1308f9b46a63" providerId="ADAL" clId="{CB70475A-3642-44A8-B4D0-632929BA5D46}" dt="2023-04-11T18:58:49.648" v="0"/>
          <ac:spMkLst>
            <pc:docMk/>
            <pc:sldMk cId="530811350" sldId="286"/>
            <ac:spMk id="444" creationId="{00000000-0000-0000-0000-000000000000}"/>
          </ac:spMkLst>
        </pc:spChg>
        <pc:spChg chg="mod">
          <ac:chgData name="Cheng, Samuel" userId="a6347d2e-c281-49eb-b539-1308f9b46a63" providerId="ADAL" clId="{CB70475A-3642-44A8-B4D0-632929BA5D46}" dt="2023-04-11T18:58:49.648" v="0"/>
          <ac:spMkLst>
            <pc:docMk/>
            <pc:sldMk cId="530811350" sldId="286"/>
            <ac:spMk id="445" creationId="{00000000-0000-0000-0000-000000000000}"/>
          </ac:spMkLst>
        </pc:spChg>
        <pc:spChg chg="mod">
          <ac:chgData name="Cheng, Samuel" userId="a6347d2e-c281-49eb-b539-1308f9b46a63" providerId="ADAL" clId="{CB70475A-3642-44A8-B4D0-632929BA5D46}" dt="2023-04-11T18:58:49.648" v="0"/>
          <ac:spMkLst>
            <pc:docMk/>
            <pc:sldMk cId="530811350" sldId="286"/>
            <ac:spMk id="446" creationId="{00000000-0000-0000-0000-000000000000}"/>
          </ac:spMkLst>
        </pc:spChg>
        <pc:spChg chg="mod">
          <ac:chgData name="Cheng, Samuel" userId="a6347d2e-c281-49eb-b539-1308f9b46a63" providerId="ADAL" clId="{CB70475A-3642-44A8-B4D0-632929BA5D46}" dt="2023-04-11T18:58:49.648" v="0"/>
          <ac:spMkLst>
            <pc:docMk/>
            <pc:sldMk cId="530811350" sldId="286"/>
            <ac:spMk id="447" creationId="{00000000-0000-0000-0000-000000000000}"/>
          </ac:spMkLst>
        </pc:spChg>
        <pc:spChg chg="mod">
          <ac:chgData name="Cheng, Samuel" userId="a6347d2e-c281-49eb-b539-1308f9b46a63" providerId="ADAL" clId="{CB70475A-3642-44A8-B4D0-632929BA5D46}" dt="2023-04-11T18:58:49.648" v="0"/>
          <ac:spMkLst>
            <pc:docMk/>
            <pc:sldMk cId="530811350" sldId="286"/>
            <ac:spMk id="448" creationId="{00000000-0000-0000-0000-000000000000}"/>
          </ac:spMkLst>
        </pc:spChg>
        <pc:spChg chg="mod">
          <ac:chgData name="Cheng, Samuel" userId="a6347d2e-c281-49eb-b539-1308f9b46a63" providerId="ADAL" clId="{CB70475A-3642-44A8-B4D0-632929BA5D46}" dt="2023-04-11T18:58:49.648" v="0"/>
          <ac:spMkLst>
            <pc:docMk/>
            <pc:sldMk cId="530811350" sldId="286"/>
            <ac:spMk id="449" creationId="{00000000-0000-0000-0000-000000000000}"/>
          </ac:spMkLst>
        </pc:spChg>
        <pc:spChg chg="mod">
          <ac:chgData name="Cheng, Samuel" userId="a6347d2e-c281-49eb-b539-1308f9b46a63" providerId="ADAL" clId="{CB70475A-3642-44A8-B4D0-632929BA5D46}" dt="2023-04-11T18:58:49.648" v="0"/>
          <ac:spMkLst>
            <pc:docMk/>
            <pc:sldMk cId="530811350" sldId="286"/>
            <ac:spMk id="450" creationId="{00000000-0000-0000-0000-000000000000}"/>
          </ac:spMkLst>
        </pc:spChg>
        <pc:spChg chg="mod">
          <ac:chgData name="Cheng, Samuel" userId="a6347d2e-c281-49eb-b539-1308f9b46a63" providerId="ADAL" clId="{CB70475A-3642-44A8-B4D0-632929BA5D46}" dt="2023-04-11T18:58:49.648" v="0"/>
          <ac:spMkLst>
            <pc:docMk/>
            <pc:sldMk cId="530811350" sldId="286"/>
            <ac:spMk id="451" creationId="{00000000-0000-0000-0000-000000000000}"/>
          </ac:spMkLst>
        </pc:spChg>
        <pc:spChg chg="mod">
          <ac:chgData name="Cheng, Samuel" userId="a6347d2e-c281-49eb-b539-1308f9b46a63" providerId="ADAL" clId="{CB70475A-3642-44A8-B4D0-632929BA5D46}" dt="2023-04-11T18:58:49.648" v="0"/>
          <ac:spMkLst>
            <pc:docMk/>
            <pc:sldMk cId="530811350" sldId="286"/>
            <ac:spMk id="452" creationId="{00000000-0000-0000-0000-000000000000}"/>
          </ac:spMkLst>
        </pc:spChg>
        <pc:spChg chg="mod">
          <ac:chgData name="Cheng, Samuel" userId="a6347d2e-c281-49eb-b539-1308f9b46a63" providerId="ADAL" clId="{CB70475A-3642-44A8-B4D0-632929BA5D46}" dt="2023-04-11T18:58:49.648" v="0"/>
          <ac:spMkLst>
            <pc:docMk/>
            <pc:sldMk cId="530811350" sldId="286"/>
            <ac:spMk id="453" creationId="{00000000-0000-0000-0000-000000000000}"/>
          </ac:spMkLst>
        </pc:spChg>
        <pc:spChg chg="mod">
          <ac:chgData name="Cheng, Samuel" userId="a6347d2e-c281-49eb-b539-1308f9b46a63" providerId="ADAL" clId="{CB70475A-3642-44A8-B4D0-632929BA5D46}" dt="2023-04-11T18:58:49.648" v="0"/>
          <ac:spMkLst>
            <pc:docMk/>
            <pc:sldMk cId="530811350" sldId="286"/>
            <ac:spMk id="455" creationId="{00000000-0000-0000-0000-000000000000}"/>
          </ac:spMkLst>
        </pc:spChg>
        <pc:spChg chg="mod">
          <ac:chgData name="Cheng, Samuel" userId="a6347d2e-c281-49eb-b539-1308f9b46a63" providerId="ADAL" clId="{CB70475A-3642-44A8-B4D0-632929BA5D46}" dt="2023-04-11T18:58:49.648" v="0"/>
          <ac:spMkLst>
            <pc:docMk/>
            <pc:sldMk cId="530811350" sldId="286"/>
            <ac:spMk id="456" creationId="{00000000-0000-0000-0000-000000000000}"/>
          </ac:spMkLst>
        </pc:spChg>
        <pc:spChg chg="mod">
          <ac:chgData name="Cheng, Samuel" userId="a6347d2e-c281-49eb-b539-1308f9b46a63" providerId="ADAL" clId="{CB70475A-3642-44A8-B4D0-632929BA5D46}" dt="2023-04-11T18:58:49.648" v="0"/>
          <ac:spMkLst>
            <pc:docMk/>
            <pc:sldMk cId="530811350" sldId="286"/>
            <ac:spMk id="457" creationId="{00000000-0000-0000-0000-000000000000}"/>
          </ac:spMkLst>
        </pc:spChg>
        <pc:spChg chg="mod">
          <ac:chgData name="Cheng, Samuel" userId="a6347d2e-c281-49eb-b539-1308f9b46a63" providerId="ADAL" clId="{CB70475A-3642-44A8-B4D0-632929BA5D46}" dt="2023-04-11T18:58:49.648" v="0"/>
          <ac:spMkLst>
            <pc:docMk/>
            <pc:sldMk cId="530811350" sldId="286"/>
            <ac:spMk id="458" creationId="{00000000-0000-0000-0000-000000000000}"/>
          </ac:spMkLst>
        </pc:spChg>
        <pc:spChg chg="mod">
          <ac:chgData name="Cheng, Samuel" userId="a6347d2e-c281-49eb-b539-1308f9b46a63" providerId="ADAL" clId="{CB70475A-3642-44A8-B4D0-632929BA5D46}" dt="2023-04-11T18:58:49.648" v="0"/>
          <ac:spMkLst>
            <pc:docMk/>
            <pc:sldMk cId="530811350" sldId="286"/>
            <ac:spMk id="459" creationId="{00000000-0000-0000-0000-000000000000}"/>
          </ac:spMkLst>
        </pc:spChg>
        <pc:spChg chg="mod">
          <ac:chgData name="Cheng, Samuel" userId="a6347d2e-c281-49eb-b539-1308f9b46a63" providerId="ADAL" clId="{CB70475A-3642-44A8-B4D0-632929BA5D46}" dt="2023-04-11T18:58:49.648" v="0"/>
          <ac:spMkLst>
            <pc:docMk/>
            <pc:sldMk cId="530811350" sldId="286"/>
            <ac:spMk id="460" creationId="{00000000-0000-0000-0000-000000000000}"/>
          </ac:spMkLst>
        </pc:spChg>
        <pc:spChg chg="mod">
          <ac:chgData name="Cheng, Samuel" userId="a6347d2e-c281-49eb-b539-1308f9b46a63" providerId="ADAL" clId="{CB70475A-3642-44A8-B4D0-632929BA5D46}" dt="2023-04-11T18:58:49.648" v="0"/>
          <ac:spMkLst>
            <pc:docMk/>
            <pc:sldMk cId="530811350" sldId="286"/>
            <ac:spMk id="461" creationId="{00000000-0000-0000-0000-000000000000}"/>
          </ac:spMkLst>
        </pc:spChg>
        <pc:spChg chg="mod">
          <ac:chgData name="Cheng, Samuel" userId="a6347d2e-c281-49eb-b539-1308f9b46a63" providerId="ADAL" clId="{CB70475A-3642-44A8-B4D0-632929BA5D46}" dt="2023-04-11T18:58:49.648" v="0"/>
          <ac:spMkLst>
            <pc:docMk/>
            <pc:sldMk cId="530811350" sldId="286"/>
            <ac:spMk id="462" creationId="{00000000-0000-0000-0000-000000000000}"/>
          </ac:spMkLst>
        </pc:spChg>
        <pc:picChg chg="mod">
          <ac:chgData name="Cheng, Samuel" userId="a6347d2e-c281-49eb-b539-1308f9b46a63" providerId="ADAL" clId="{CB70475A-3642-44A8-B4D0-632929BA5D46}" dt="2023-04-11T18:58:49.648" v="0"/>
          <ac:picMkLst>
            <pc:docMk/>
            <pc:sldMk cId="530811350" sldId="286"/>
            <ac:picMk id="440" creationId="{00000000-0000-0000-0000-000000000000}"/>
          </ac:picMkLst>
        </pc:picChg>
        <pc:picChg chg="mod">
          <ac:chgData name="Cheng, Samuel" userId="a6347d2e-c281-49eb-b539-1308f9b46a63" providerId="ADAL" clId="{CB70475A-3642-44A8-B4D0-632929BA5D46}" dt="2023-04-11T18:58:49.648" v="0"/>
          <ac:picMkLst>
            <pc:docMk/>
            <pc:sldMk cId="530811350" sldId="286"/>
            <ac:picMk id="454" creationId="{00000000-0000-0000-0000-000000000000}"/>
          </ac:picMkLst>
        </pc:picChg>
      </pc:sldChg>
      <pc:sldChg chg="delSp modSp modNotes">
        <pc:chgData name="Cheng, Samuel" userId="a6347d2e-c281-49eb-b539-1308f9b46a63" providerId="ADAL" clId="{CB70475A-3642-44A8-B4D0-632929BA5D46}" dt="2023-04-11T18:58:49.648" v="0"/>
        <pc:sldMkLst>
          <pc:docMk/>
          <pc:sldMk cId="1940730730" sldId="287"/>
        </pc:sldMkLst>
        <pc:spChg chg="mod">
          <ac:chgData name="Cheng, Samuel" userId="a6347d2e-c281-49eb-b539-1308f9b46a63" providerId="ADAL" clId="{CB70475A-3642-44A8-B4D0-632929BA5D46}" dt="2023-04-11T18:58:49.648" v="0"/>
          <ac:spMkLst>
            <pc:docMk/>
            <pc:sldMk cId="1940730730" sldId="287"/>
            <ac:spMk id="467" creationId="{00000000-0000-0000-0000-000000000000}"/>
          </ac:spMkLst>
        </pc:spChg>
        <pc:spChg chg="del mod">
          <ac:chgData name="Cheng, Samuel" userId="a6347d2e-c281-49eb-b539-1308f9b46a63" providerId="ADAL" clId="{CB70475A-3642-44A8-B4D0-632929BA5D46}" dt="2023-04-11T18:58:49.648" v="0"/>
          <ac:spMkLst>
            <pc:docMk/>
            <pc:sldMk cId="1940730730" sldId="287"/>
            <ac:spMk id="468" creationId="{00000000-0000-0000-0000-000000000000}"/>
          </ac:spMkLst>
        </pc:spChg>
        <pc:spChg chg="mod">
          <ac:chgData name="Cheng, Samuel" userId="a6347d2e-c281-49eb-b539-1308f9b46a63" providerId="ADAL" clId="{CB70475A-3642-44A8-B4D0-632929BA5D46}" dt="2023-04-11T18:58:49.648" v="0"/>
          <ac:spMkLst>
            <pc:docMk/>
            <pc:sldMk cId="1940730730" sldId="287"/>
            <ac:spMk id="469" creationId="{00000000-0000-0000-0000-000000000000}"/>
          </ac:spMkLst>
        </pc:spChg>
        <pc:spChg chg="mod">
          <ac:chgData name="Cheng, Samuel" userId="a6347d2e-c281-49eb-b539-1308f9b46a63" providerId="ADAL" clId="{CB70475A-3642-44A8-B4D0-632929BA5D46}" dt="2023-04-11T18:58:49.648" v="0"/>
          <ac:spMkLst>
            <pc:docMk/>
            <pc:sldMk cId="1940730730" sldId="287"/>
            <ac:spMk id="471" creationId="{00000000-0000-0000-0000-000000000000}"/>
          </ac:spMkLst>
        </pc:spChg>
        <pc:spChg chg="mod">
          <ac:chgData name="Cheng, Samuel" userId="a6347d2e-c281-49eb-b539-1308f9b46a63" providerId="ADAL" clId="{CB70475A-3642-44A8-B4D0-632929BA5D46}" dt="2023-04-11T18:58:49.648" v="0"/>
          <ac:spMkLst>
            <pc:docMk/>
            <pc:sldMk cId="1940730730" sldId="287"/>
            <ac:spMk id="472" creationId="{00000000-0000-0000-0000-000000000000}"/>
          </ac:spMkLst>
        </pc:spChg>
        <pc:spChg chg="mod">
          <ac:chgData name="Cheng, Samuel" userId="a6347d2e-c281-49eb-b539-1308f9b46a63" providerId="ADAL" clId="{CB70475A-3642-44A8-B4D0-632929BA5D46}" dt="2023-04-11T18:58:49.648" v="0"/>
          <ac:spMkLst>
            <pc:docMk/>
            <pc:sldMk cId="1940730730" sldId="287"/>
            <ac:spMk id="473" creationId="{00000000-0000-0000-0000-000000000000}"/>
          </ac:spMkLst>
        </pc:spChg>
        <pc:spChg chg="mod">
          <ac:chgData name="Cheng, Samuel" userId="a6347d2e-c281-49eb-b539-1308f9b46a63" providerId="ADAL" clId="{CB70475A-3642-44A8-B4D0-632929BA5D46}" dt="2023-04-11T18:58:49.648" v="0"/>
          <ac:spMkLst>
            <pc:docMk/>
            <pc:sldMk cId="1940730730" sldId="287"/>
            <ac:spMk id="474" creationId="{00000000-0000-0000-0000-000000000000}"/>
          </ac:spMkLst>
        </pc:spChg>
        <pc:spChg chg="mod">
          <ac:chgData name="Cheng, Samuel" userId="a6347d2e-c281-49eb-b539-1308f9b46a63" providerId="ADAL" clId="{CB70475A-3642-44A8-B4D0-632929BA5D46}" dt="2023-04-11T18:58:49.648" v="0"/>
          <ac:spMkLst>
            <pc:docMk/>
            <pc:sldMk cId="1940730730" sldId="287"/>
            <ac:spMk id="475" creationId="{00000000-0000-0000-0000-000000000000}"/>
          </ac:spMkLst>
        </pc:spChg>
        <pc:spChg chg="mod">
          <ac:chgData name="Cheng, Samuel" userId="a6347d2e-c281-49eb-b539-1308f9b46a63" providerId="ADAL" clId="{CB70475A-3642-44A8-B4D0-632929BA5D46}" dt="2023-04-11T18:58:49.648" v="0"/>
          <ac:spMkLst>
            <pc:docMk/>
            <pc:sldMk cId="1940730730" sldId="287"/>
            <ac:spMk id="476" creationId="{00000000-0000-0000-0000-000000000000}"/>
          </ac:spMkLst>
        </pc:spChg>
        <pc:spChg chg="mod">
          <ac:chgData name="Cheng, Samuel" userId="a6347d2e-c281-49eb-b539-1308f9b46a63" providerId="ADAL" clId="{CB70475A-3642-44A8-B4D0-632929BA5D46}" dt="2023-04-11T18:58:49.648" v="0"/>
          <ac:spMkLst>
            <pc:docMk/>
            <pc:sldMk cId="1940730730" sldId="287"/>
            <ac:spMk id="477" creationId="{00000000-0000-0000-0000-000000000000}"/>
          </ac:spMkLst>
        </pc:spChg>
        <pc:spChg chg="mod">
          <ac:chgData name="Cheng, Samuel" userId="a6347d2e-c281-49eb-b539-1308f9b46a63" providerId="ADAL" clId="{CB70475A-3642-44A8-B4D0-632929BA5D46}" dt="2023-04-11T18:58:49.648" v="0"/>
          <ac:spMkLst>
            <pc:docMk/>
            <pc:sldMk cId="1940730730" sldId="287"/>
            <ac:spMk id="478" creationId="{00000000-0000-0000-0000-000000000000}"/>
          </ac:spMkLst>
        </pc:spChg>
        <pc:spChg chg="mod">
          <ac:chgData name="Cheng, Samuel" userId="a6347d2e-c281-49eb-b539-1308f9b46a63" providerId="ADAL" clId="{CB70475A-3642-44A8-B4D0-632929BA5D46}" dt="2023-04-11T18:58:49.648" v="0"/>
          <ac:spMkLst>
            <pc:docMk/>
            <pc:sldMk cId="1940730730" sldId="287"/>
            <ac:spMk id="479" creationId="{00000000-0000-0000-0000-000000000000}"/>
          </ac:spMkLst>
        </pc:spChg>
        <pc:spChg chg="mod">
          <ac:chgData name="Cheng, Samuel" userId="a6347d2e-c281-49eb-b539-1308f9b46a63" providerId="ADAL" clId="{CB70475A-3642-44A8-B4D0-632929BA5D46}" dt="2023-04-11T18:58:49.648" v="0"/>
          <ac:spMkLst>
            <pc:docMk/>
            <pc:sldMk cId="1940730730" sldId="287"/>
            <ac:spMk id="480" creationId="{00000000-0000-0000-0000-000000000000}"/>
          </ac:spMkLst>
        </pc:spChg>
        <pc:spChg chg="mod">
          <ac:chgData name="Cheng, Samuel" userId="a6347d2e-c281-49eb-b539-1308f9b46a63" providerId="ADAL" clId="{CB70475A-3642-44A8-B4D0-632929BA5D46}" dt="2023-04-11T18:58:49.648" v="0"/>
          <ac:spMkLst>
            <pc:docMk/>
            <pc:sldMk cId="1940730730" sldId="287"/>
            <ac:spMk id="481" creationId="{00000000-0000-0000-0000-000000000000}"/>
          </ac:spMkLst>
        </pc:spChg>
        <pc:spChg chg="mod">
          <ac:chgData name="Cheng, Samuel" userId="a6347d2e-c281-49eb-b539-1308f9b46a63" providerId="ADAL" clId="{CB70475A-3642-44A8-B4D0-632929BA5D46}" dt="2023-04-11T18:58:49.648" v="0"/>
          <ac:spMkLst>
            <pc:docMk/>
            <pc:sldMk cId="1940730730" sldId="287"/>
            <ac:spMk id="482" creationId="{00000000-0000-0000-0000-000000000000}"/>
          </ac:spMkLst>
        </pc:spChg>
        <pc:spChg chg="mod">
          <ac:chgData name="Cheng, Samuel" userId="a6347d2e-c281-49eb-b539-1308f9b46a63" providerId="ADAL" clId="{CB70475A-3642-44A8-B4D0-632929BA5D46}" dt="2023-04-11T18:58:49.648" v="0"/>
          <ac:spMkLst>
            <pc:docMk/>
            <pc:sldMk cId="1940730730" sldId="287"/>
            <ac:spMk id="483" creationId="{00000000-0000-0000-0000-000000000000}"/>
          </ac:spMkLst>
        </pc:spChg>
        <pc:spChg chg="mod">
          <ac:chgData name="Cheng, Samuel" userId="a6347d2e-c281-49eb-b539-1308f9b46a63" providerId="ADAL" clId="{CB70475A-3642-44A8-B4D0-632929BA5D46}" dt="2023-04-11T18:58:49.648" v="0"/>
          <ac:spMkLst>
            <pc:docMk/>
            <pc:sldMk cId="1940730730" sldId="287"/>
            <ac:spMk id="484" creationId="{00000000-0000-0000-0000-000000000000}"/>
          </ac:spMkLst>
        </pc:spChg>
        <pc:spChg chg="mod">
          <ac:chgData name="Cheng, Samuel" userId="a6347d2e-c281-49eb-b539-1308f9b46a63" providerId="ADAL" clId="{CB70475A-3642-44A8-B4D0-632929BA5D46}" dt="2023-04-11T18:58:49.648" v="0"/>
          <ac:spMkLst>
            <pc:docMk/>
            <pc:sldMk cId="1940730730" sldId="287"/>
            <ac:spMk id="485" creationId="{00000000-0000-0000-0000-000000000000}"/>
          </ac:spMkLst>
        </pc:spChg>
        <pc:spChg chg="mod">
          <ac:chgData name="Cheng, Samuel" userId="a6347d2e-c281-49eb-b539-1308f9b46a63" providerId="ADAL" clId="{CB70475A-3642-44A8-B4D0-632929BA5D46}" dt="2023-04-11T18:58:49.648" v="0"/>
          <ac:spMkLst>
            <pc:docMk/>
            <pc:sldMk cId="1940730730" sldId="287"/>
            <ac:spMk id="486" creationId="{00000000-0000-0000-0000-000000000000}"/>
          </ac:spMkLst>
        </pc:spChg>
        <pc:spChg chg="mod">
          <ac:chgData name="Cheng, Samuel" userId="a6347d2e-c281-49eb-b539-1308f9b46a63" providerId="ADAL" clId="{CB70475A-3642-44A8-B4D0-632929BA5D46}" dt="2023-04-11T18:58:49.648" v="0"/>
          <ac:spMkLst>
            <pc:docMk/>
            <pc:sldMk cId="1940730730" sldId="287"/>
            <ac:spMk id="487" creationId="{00000000-0000-0000-0000-000000000000}"/>
          </ac:spMkLst>
        </pc:spChg>
        <pc:spChg chg="mod">
          <ac:chgData name="Cheng, Samuel" userId="a6347d2e-c281-49eb-b539-1308f9b46a63" providerId="ADAL" clId="{CB70475A-3642-44A8-B4D0-632929BA5D46}" dt="2023-04-11T18:58:49.648" v="0"/>
          <ac:spMkLst>
            <pc:docMk/>
            <pc:sldMk cId="1940730730" sldId="287"/>
            <ac:spMk id="488" creationId="{00000000-0000-0000-0000-000000000000}"/>
          </ac:spMkLst>
        </pc:spChg>
        <pc:spChg chg="mod">
          <ac:chgData name="Cheng, Samuel" userId="a6347d2e-c281-49eb-b539-1308f9b46a63" providerId="ADAL" clId="{CB70475A-3642-44A8-B4D0-632929BA5D46}" dt="2023-04-11T18:58:49.648" v="0"/>
          <ac:spMkLst>
            <pc:docMk/>
            <pc:sldMk cId="1940730730" sldId="287"/>
            <ac:spMk id="489" creationId="{00000000-0000-0000-0000-000000000000}"/>
          </ac:spMkLst>
        </pc:spChg>
        <pc:spChg chg="mod">
          <ac:chgData name="Cheng, Samuel" userId="a6347d2e-c281-49eb-b539-1308f9b46a63" providerId="ADAL" clId="{CB70475A-3642-44A8-B4D0-632929BA5D46}" dt="2023-04-11T18:58:49.648" v="0"/>
          <ac:spMkLst>
            <pc:docMk/>
            <pc:sldMk cId="1940730730" sldId="287"/>
            <ac:spMk id="490" creationId="{00000000-0000-0000-0000-000000000000}"/>
          </ac:spMkLst>
        </pc:spChg>
        <pc:spChg chg="mod">
          <ac:chgData name="Cheng, Samuel" userId="a6347d2e-c281-49eb-b539-1308f9b46a63" providerId="ADAL" clId="{CB70475A-3642-44A8-B4D0-632929BA5D46}" dt="2023-04-11T18:58:49.648" v="0"/>
          <ac:spMkLst>
            <pc:docMk/>
            <pc:sldMk cId="1940730730" sldId="287"/>
            <ac:spMk id="491" creationId="{00000000-0000-0000-0000-000000000000}"/>
          </ac:spMkLst>
        </pc:spChg>
        <pc:spChg chg="mod">
          <ac:chgData name="Cheng, Samuel" userId="a6347d2e-c281-49eb-b539-1308f9b46a63" providerId="ADAL" clId="{CB70475A-3642-44A8-B4D0-632929BA5D46}" dt="2023-04-11T18:58:49.648" v="0"/>
          <ac:spMkLst>
            <pc:docMk/>
            <pc:sldMk cId="1940730730" sldId="287"/>
            <ac:spMk id="492" creationId="{00000000-0000-0000-0000-000000000000}"/>
          </ac:spMkLst>
        </pc:spChg>
        <pc:spChg chg="mod">
          <ac:chgData name="Cheng, Samuel" userId="a6347d2e-c281-49eb-b539-1308f9b46a63" providerId="ADAL" clId="{CB70475A-3642-44A8-B4D0-632929BA5D46}" dt="2023-04-11T18:58:49.648" v="0"/>
          <ac:spMkLst>
            <pc:docMk/>
            <pc:sldMk cId="1940730730" sldId="287"/>
            <ac:spMk id="493" creationId="{00000000-0000-0000-0000-000000000000}"/>
          </ac:spMkLst>
        </pc:spChg>
        <pc:picChg chg="mod">
          <ac:chgData name="Cheng, Samuel" userId="a6347d2e-c281-49eb-b539-1308f9b46a63" providerId="ADAL" clId="{CB70475A-3642-44A8-B4D0-632929BA5D46}" dt="2023-04-11T18:58:49.648" v="0"/>
          <ac:picMkLst>
            <pc:docMk/>
            <pc:sldMk cId="1940730730" sldId="287"/>
            <ac:picMk id="470" creationId="{00000000-0000-0000-0000-000000000000}"/>
          </ac:picMkLst>
        </pc:picChg>
      </pc:sldChg>
      <pc:sldChg chg="delSp modSp modNotes">
        <pc:chgData name="Cheng, Samuel" userId="a6347d2e-c281-49eb-b539-1308f9b46a63" providerId="ADAL" clId="{CB70475A-3642-44A8-B4D0-632929BA5D46}" dt="2023-04-11T18:58:49.648" v="0"/>
        <pc:sldMkLst>
          <pc:docMk/>
          <pc:sldMk cId="622904726" sldId="288"/>
        </pc:sldMkLst>
        <pc:spChg chg="mod">
          <ac:chgData name="Cheng, Samuel" userId="a6347d2e-c281-49eb-b539-1308f9b46a63" providerId="ADAL" clId="{CB70475A-3642-44A8-B4D0-632929BA5D46}" dt="2023-04-11T18:58:49.648" v="0"/>
          <ac:spMkLst>
            <pc:docMk/>
            <pc:sldMk cId="622904726" sldId="288"/>
            <ac:spMk id="498" creationId="{00000000-0000-0000-0000-000000000000}"/>
          </ac:spMkLst>
        </pc:spChg>
        <pc:spChg chg="del mod">
          <ac:chgData name="Cheng, Samuel" userId="a6347d2e-c281-49eb-b539-1308f9b46a63" providerId="ADAL" clId="{CB70475A-3642-44A8-B4D0-632929BA5D46}" dt="2023-04-11T18:58:49.648" v="0"/>
          <ac:spMkLst>
            <pc:docMk/>
            <pc:sldMk cId="622904726" sldId="288"/>
            <ac:spMk id="499" creationId="{00000000-0000-0000-0000-000000000000}"/>
          </ac:spMkLst>
        </pc:spChg>
        <pc:spChg chg="mod">
          <ac:chgData name="Cheng, Samuel" userId="a6347d2e-c281-49eb-b539-1308f9b46a63" providerId="ADAL" clId="{CB70475A-3642-44A8-B4D0-632929BA5D46}" dt="2023-04-11T18:58:49.648" v="0"/>
          <ac:spMkLst>
            <pc:docMk/>
            <pc:sldMk cId="622904726" sldId="288"/>
            <ac:spMk id="500" creationId="{00000000-0000-0000-0000-000000000000}"/>
          </ac:spMkLst>
        </pc:spChg>
        <pc:spChg chg="mod">
          <ac:chgData name="Cheng, Samuel" userId="a6347d2e-c281-49eb-b539-1308f9b46a63" providerId="ADAL" clId="{CB70475A-3642-44A8-B4D0-632929BA5D46}" dt="2023-04-11T18:58:49.648" v="0"/>
          <ac:spMkLst>
            <pc:docMk/>
            <pc:sldMk cId="622904726" sldId="288"/>
            <ac:spMk id="502" creationId="{00000000-0000-0000-0000-000000000000}"/>
          </ac:spMkLst>
        </pc:spChg>
        <pc:spChg chg="mod">
          <ac:chgData name="Cheng, Samuel" userId="a6347d2e-c281-49eb-b539-1308f9b46a63" providerId="ADAL" clId="{CB70475A-3642-44A8-B4D0-632929BA5D46}" dt="2023-04-11T18:58:49.648" v="0"/>
          <ac:spMkLst>
            <pc:docMk/>
            <pc:sldMk cId="622904726" sldId="288"/>
            <ac:spMk id="503" creationId="{00000000-0000-0000-0000-000000000000}"/>
          </ac:spMkLst>
        </pc:spChg>
        <pc:spChg chg="mod">
          <ac:chgData name="Cheng, Samuel" userId="a6347d2e-c281-49eb-b539-1308f9b46a63" providerId="ADAL" clId="{CB70475A-3642-44A8-B4D0-632929BA5D46}" dt="2023-04-11T18:58:49.648" v="0"/>
          <ac:spMkLst>
            <pc:docMk/>
            <pc:sldMk cId="622904726" sldId="288"/>
            <ac:spMk id="504" creationId="{00000000-0000-0000-0000-000000000000}"/>
          </ac:spMkLst>
        </pc:spChg>
        <pc:spChg chg="mod">
          <ac:chgData name="Cheng, Samuel" userId="a6347d2e-c281-49eb-b539-1308f9b46a63" providerId="ADAL" clId="{CB70475A-3642-44A8-B4D0-632929BA5D46}" dt="2023-04-11T18:58:49.648" v="0"/>
          <ac:spMkLst>
            <pc:docMk/>
            <pc:sldMk cId="622904726" sldId="288"/>
            <ac:spMk id="505" creationId="{00000000-0000-0000-0000-000000000000}"/>
          </ac:spMkLst>
        </pc:spChg>
        <pc:spChg chg="mod">
          <ac:chgData name="Cheng, Samuel" userId="a6347d2e-c281-49eb-b539-1308f9b46a63" providerId="ADAL" clId="{CB70475A-3642-44A8-B4D0-632929BA5D46}" dt="2023-04-11T18:58:49.648" v="0"/>
          <ac:spMkLst>
            <pc:docMk/>
            <pc:sldMk cId="622904726" sldId="288"/>
            <ac:spMk id="506" creationId="{00000000-0000-0000-0000-000000000000}"/>
          </ac:spMkLst>
        </pc:spChg>
        <pc:spChg chg="mod">
          <ac:chgData name="Cheng, Samuel" userId="a6347d2e-c281-49eb-b539-1308f9b46a63" providerId="ADAL" clId="{CB70475A-3642-44A8-B4D0-632929BA5D46}" dt="2023-04-11T18:58:49.648" v="0"/>
          <ac:spMkLst>
            <pc:docMk/>
            <pc:sldMk cId="622904726" sldId="288"/>
            <ac:spMk id="507" creationId="{00000000-0000-0000-0000-000000000000}"/>
          </ac:spMkLst>
        </pc:spChg>
        <pc:spChg chg="mod">
          <ac:chgData name="Cheng, Samuel" userId="a6347d2e-c281-49eb-b539-1308f9b46a63" providerId="ADAL" clId="{CB70475A-3642-44A8-B4D0-632929BA5D46}" dt="2023-04-11T18:58:49.648" v="0"/>
          <ac:spMkLst>
            <pc:docMk/>
            <pc:sldMk cId="622904726" sldId="288"/>
            <ac:spMk id="508" creationId="{00000000-0000-0000-0000-000000000000}"/>
          </ac:spMkLst>
        </pc:spChg>
        <pc:spChg chg="mod">
          <ac:chgData name="Cheng, Samuel" userId="a6347d2e-c281-49eb-b539-1308f9b46a63" providerId="ADAL" clId="{CB70475A-3642-44A8-B4D0-632929BA5D46}" dt="2023-04-11T18:58:49.648" v="0"/>
          <ac:spMkLst>
            <pc:docMk/>
            <pc:sldMk cId="622904726" sldId="288"/>
            <ac:spMk id="509" creationId="{00000000-0000-0000-0000-000000000000}"/>
          </ac:spMkLst>
        </pc:spChg>
        <pc:spChg chg="mod">
          <ac:chgData name="Cheng, Samuel" userId="a6347d2e-c281-49eb-b539-1308f9b46a63" providerId="ADAL" clId="{CB70475A-3642-44A8-B4D0-632929BA5D46}" dt="2023-04-11T18:58:49.648" v="0"/>
          <ac:spMkLst>
            <pc:docMk/>
            <pc:sldMk cId="622904726" sldId="288"/>
            <ac:spMk id="510" creationId="{00000000-0000-0000-0000-000000000000}"/>
          </ac:spMkLst>
        </pc:spChg>
        <pc:spChg chg="mod">
          <ac:chgData name="Cheng, Samuel" userId="a6347d2e-c281-49eb-b539-1308f9b46a63" providerId="ADAL" clId="{CB70475A-3642-44A8-B4D0-632929BA5D46}" dt="2023-04-11T18:58:49.648" v="0"/>
          <ac:spMkLst>
            <pc:docMk/>
            <pc:sldMk cId="622904726" sldId="288"/>
            <ac:spMk id="511" creationId="{00000000-0000-0000-0000-000000000000}"/>
          </ac:spMkLst>
        </pc:spChg>
        <pc:spChg chg="mod">
          <ac:chgData name="Cheng, Samuel" userId="a6347d2e-c281-49eb-b539-1308f9b46a63" providerId="ADAL" clId="{CB70475A-3642-44A8-B4D0-632929BA5D46}" dt="2023-04-11T18:58:49.648" v="0"/>
          <ac:spMkLst>
            <pc:docMk/>
            <pc:sldMk cId="622904726" sldId="288"/>
            <ac:spMk id="512" creationId="{00000000-0000-0000-0000-000000000000}"/>
          </ac:spMkLst>
        </pc:spChg>
        <pc:spChg chg="mod">
          <ac:chgData name="Cheng, Samuel" userId="a6347d2e-c281-49eb-b539-1308f9b46a63" providerId="ADAL" clId="{CB70475A-3642-44A8-B4D0-632929BA5D46}" dt="2023-04-11T18:58:49.648" v="0"/>
          <ac:spMkLst>
            <pc:docMk/>
            <pc:sldMk cId="622904726" sldId="288"/>
            <ac:spMk id="513" creationId="{00000000-0000-0000-0000-000000000000}"/>
          </ac:spMkLst>
        </pc:spChg>
        <pc:spChg chg="mod">
          <ac:chgData name="Cheng, Samuel" userId="a6347d2e-c281-49eb-b539-1308f9b46a63" providerId="ADAL" clId="{CB70475A-3642-44A8-B4D0-632929BA5D46}" dt="2023-04-11T18:58:49.648" v="0"/>
          <ac:spMkLst>
            <pc:docMk/>
            <pc:sldMk cId="622904726" sldId="288"/>
            <ac:spMk id="514" creationId="{00000000-0000-0000-0000-000000000000}"/>
          </ac:spMkLst>
        </pc:spChg>
        <pc:spChg chg="mod">
          <ac:chgData name="Cheng, Samuel" userId="a6347d2e-c281-49eb-b539-1308f9b46a63" providerId="ADAL" clId="{CB70475A-3642-44A8-B4D0-632929BA5D46}" dt="2023-04-11T18:58:49.648" v="0"/>
          <ac:spMkLst>
            <pc:docMk/>
            <pc:sldMk cId="622904726" sldId="288"/>
            <ac:spMk id="515" creationId="{00000000-0000-0000-0000-000000000000}"/>
          </ac:spMkLst>
        </pc:spChg>
        <pc:spChg chg="mod">
          <ac:chgData name="Cheng, Samuel" userId="a6347d2e-c281-49eb-b539-1308f9b46a63" providerId="ADAL" clId="{CB70475A-3642-44A8-B4D0-632929BA5D46}" dt="2023-04-11T18:58:49.648" v="0"/>
          <ac:spMkLst>
            <pc:docMk/>
            <pc:sldMk cId="622904726" sldId="288"/>
            <ac:spMk id="516" creationId="{00000000-0000-0000-0000-000000000000}"/>
          </ac:spMkLst>
        </pc:spChg>
        <pc:spChg chg="mod">
          <ac:chgData name="Cheng, Samuel" userId="a6347d2e-c281-49eb-b539-1308f9b46a63" providerId="ADAL" clId="{CB70475A-3642-44A8-B4D0-632929BA5D46}" dt="2023-04-11T18:58:49.648" v="0"/>
          <ac:spMkLst>
            <pc:docMk/>
            <pc:sldMk cId="622904726" sldId="288"/>
            <ac:spMk id="517" creationId="{00000000-0000-0000-0000-000000000000}"/>
          </ac:spMkLst>
        </pc:spChg>
        <pc:spChg chg="mod">
          <ac:chgData name="Cheng, Samuel" userId="a6347d2e-c281-49eb-b539-1308f9b46a63" providerId="ADAL" clId="{CB70475A-3642-44A8-B4D0-632929BA5D46}" dt="2023-04-11T18:58:49.648" v="0"/>
          <ac:spMkLst>
            <pc:docMk/>
            <pc:sldMk cId="622904726" sldId="288"/>
            <ac:spMk id="518" creationId="{00000000-0000-0000-0000-000000000000}"/>
          </ac:spMkLst>
        </pc:spChg>
        <pc:spChg chg="mod">
          <ac:chgData name="Cheng, Samuel" userId="a6347d2e-c281-49eb-b539-1308f9b46a63" providerId="ADAL" clId="{CB70475A-3642-44A8-B4D0-632929BA5D46}" dt="2023-04-11T18:58:49.648" v="0"/>
          <ac:spMkLst>
            <pc:docMk/>
            <pc:sldMk cId="622904726" sldId="288"/>
            <ac:spMk id="519" creationId="{00000000-0000-0000-0000-000000000000}"/>
          </ac:spMkLst>
        </pc:spChg>
        <pc:spChg chg="mod">
          <ac:chgData name="Cheng, Samuel" userId="a6347d2e-c281-49eb-b539-1308f9b46a63" providerId="ADAL" clId="{CB70475A-3642-44A8-B4D0-632929BA5D46}" dt="2023-04-11T18:58:49.648" v="0"/>
          <ac:spMkLst>
            <pc:docMk/>
            <pc:sldMk cId="622904726" sldId="288"/>
            <ac:spMk id="520" creationId="{00000000-0000-0000-0000-000000000000}"/>
          </ac:spMkLst>
        </pc:spChg>
        <pc:spChg chg="mod">
          <ac:chgData name="Cheng, Samuel" userId="a6347d2e-c281-49eb-b539-1308f9b46a63" providerId="ADAL" clId="{CB70475A-3642-44A8-B4D0-632929BA5D46}" dt="2023-04-11T18:58:49.648" v="0"/>
          <ac:spMkLst>
            <pc:docMk/>
            <pc:sldMk cId="622904726" sldId="288"/>
            <ac:spMk id="521" creationId="{00000000-0000-0000-0000-000000000000}"/>
          </ac:spMkLst>
        </pc:spChg>
        <pc:spChg chg="mod">
          <ac:chgData name="Cheng, Samuel" userId="a6347d2e-c281-49eb-b539-1308f9b46a63" providerId="ADAL" clId="{CB70475A-3642-44A8-B4D0-632929BA5D46}" dt="2023-04-11T18:58:49.648" v="0"/>
          <ac:spMkLst>
            <pc:docMk/>
            <pc:sldMk cId="622904726" sldId="288"/>
            <ac:spMk id="522" creationId="{00000000-0000-0000-0000-000000000000}"/>
          </ac:spMkLst>
        </pc:spChg>
        <pc:spChg chg="mod">
          <ac:chgData name="Cheng, Samuel" userId="a6347d2e-c281-49eb-b539-1308f9b46a63" providerId="ADAL" clId="{CB70475A-3642-44A8-B4D0-632929BA5D46}" dt="2023-04-11T18:58:49.648" v="0"/>
          <ac:spMkLst>
            <pc:docMk/>
            <pc:sldMk cId="622904726" sldId="288"/>
            <ac:spMk id="524" creationId="{00000000-0000-0000-0000-000000000000}"/>
          </ac:spMkLst>
        </pc:spChg>
        <pc:spChg chg="mod">
          <ac:chgData name="Cheng, Samuel" userId="a6347d2e-c281-49eb-b539-1308f9b46a63" providerId="ADAL" clId="{CB70475A-3642-44A8-B4D0-632929BA5D46}" dt="2023-04-11T18:58:49.648" v="0"/>
          <ac:spMkLst>
            <pc:docMk/>
            <pc:sldMk cId="622904726" sldId="288"/>
            <ac:spMk id="525" creationId="{00000000-0000-0000-0000-000000000000}"/>
          </ac:spMkLst>
        </pc:spChg>
        <pc:spChg chg="mod">
          <ac:chgData name="Cheng, Samuel" userId="a6347d2e-c281-49eb-b539-1308f9b46a63" providerId="ADAL" clId="{CB70475A-3642-44A8-B4D0-632929BA5D46}" dt="2023-04-11T18:58:49.648" v="0"/>
          <ac:spMkLst>
            <pc:docMk/>
            <pc:sldMk cId="622904726" sldId="288"/>
            <ac:spMk id="526" creationId="{00000000-0000-0000-0000-000000000000}"/>
          </ac:spMkLst>
        </pc:spChg>
        <pc:picChg chg="mod">
          <ac:chgData name="Cheng, Samuel" userId="a6347d2e-c281-49eb-b539-1308f9b46a63" providerId="ADAL" clId="{CB70475A-3642-44A8-B4D0-632929BA5D46}" dt="2023-04-11T18:58:49.648" v="0"/>
          <ac:picMkLst>
            <pc:docMk/>
            <pc:sldMk cId="622904726" sldId="288"/>
            <ac:picMk id="501" creationId="{00000000-0000-0000-0000-000000000000}"/>
          </ac:picMkLst>
        </pc:picChg>
        <pc:picChg chg="mod">
          <ac:chgData name="Cheng, Samuel" userId="a6347d2e-c281-49eb-b539-1308f9b46a63" providerId="ADAL" clId="{CB70475A-3642-44A8-B4D0-632929BA5D46}" dt="2023-04-11T18:58:49.648" v="0"/>
          <ac:picMkLst>
            <pc:docMk/>
            <pc:sldMk cId="622904726" sldId="288"/>
            <ac:picMk id="523" creationId="{00000000-0000-0000-0000-000000000000}"/>
          </ac:picMkLst>
        </pc:picChg>
      </pc:sldChg>
      <pc:sldChg chg="delSp modSp modNotes">
        <pc:chgData name="Cheng, Samuel" userId="a6347d2e-c281-49eb-b539-1308f9b46a63" providerId="ADAL" clId="{CB70475A-3642-44A8-B4D0-632929BA5D46}" dt="2023-04-11T18:58:49.648" v="0"/>
        <pc:sldMkLst>
          <pc:docMk/>
          <pc:sldMk cId="2957345010" sldId="289"/>
        </pc:sldMkLst>
        <pc:spChg chg="mod">
          <ac:chgData name="Cheng, Samuel" userId="a6347d2e-c281-49eb-b539-1308f9b46a63" providerId="ADAL" clId="{CB70475A-3642-44A8-B4D0-632929BA5D46}" dt="2023-04-11T18:58:49.648" v="0"/>
          <ac:spMkLst>
            <pc:docMk/>
            <pc:sldMk cId="2957345010" sldId="289"/>
            <ac:spMk id="531" creationId="{00000000-0000-0000-0000-000000000000}"/>
          </ac:spMkLst>
        </pc:spChg>
        <pc:spChg chg="del mod">
          <ac:chgData name="Cheng, Samuel" userId="a6347d2e-c281-49eb-b539-1308f9b46a63" providerId="ADAL" clId="{CB70475A-3642-44A8-B4D0-632929BA5D46}" dt="2023-04-11T18:58:49.648" v="0"/>
          <ac:spMkLst>
            <pc:docMk/>
            <pc:sldMk cId="2957345010" sldId="289"/>
            <ac:spMk id="532" creationId="{00000000-0000-0000-0000-000000000000}"/>
          </ac:spMkLst>
        </pc:spChg>
        <pc:spChg chg="mod">
          <ac:chgData name="Cheng, Samuel" userId="a6347d2e-c281-49eb-b539-1308f9b46a63" providerId="ADAL" clId="{CB70475A-3642-44A8-B4D0-632929BA5D46}" dt="2023-04-11T18:58:49.648" v="0"/>
          <ac:spMkLst>
            <pc:docMk/>
            <pc:sldMk cId="2957345010" sldId="289"/>
            <ac:spMk id="533" creationId="{00000000-0000-0000-0000-000000000000}"/>
          </ac:spMkLst>
        </pc:spChg>
        <pc:spChg chg="mod">
          <ac:chgData name="Cheng, Samuel" userId="a6347d2e-c281-49eb-b539-1308f9b46a63" providerId="ADAL" clId="{CB70475A-3642-44A8-B4D0-632929BA5D46}" dt="2023-04-11T18:58:49.648" v="0"/>
          <ac:spMkLst>
            <pc:docMk/>
            <pc:sldMk cId="2957345010" sldId="289"/>
            <ac:spMk id="534" creationId="{00000000-0000-0000-0000-000000000000}"/>
          </ac:spMkLst>
        </pc:spChg>
        <pc:spChg chg="mod">
          <ac:chgData name="Cheng, Samuel" userId="a6347d2e-c281-49eb-b539-1308f9b46a63" providerId="ADAL" clId="{CB70475A-3642-44A8-B4D0-632929BA5D46}" dt="2023-04-11T18:58:49.648" v="0"/>
          <ac:spMkLst>
            <pc:docMk/>
            <pc:sldMk cId="2957345010" sldId="289"/>
            <ac:spMk id="535" creationId="{00000000-0000-0000-0000-000000000000}"/>
          </ac:spMkLst>
        </pc:spChg>
      </pc:sldChg>
      <pc:sldChg chg="delSp modSp modNotes">
        <pc:chgData name="Cheng, Samuel" userId="a6347d2e-c281-49eb-b539-1308f9b46a63" providerId="ADAL" clId="{CB70475A-3642-44A8-B4D0-632929BA5D46}" dt="2023-04-11T18:58:49.648" v="0"/>
        <pc:sldMkLst>
          <pc:docMk/>
          <pc:sldMk cId="3189016054" sldId="290"/>
        </pc:sldMkLst>
        <pc:spChg chg="mod">
          <ac:chgData name="Cheng, Samuel" userId="a6347d2e-c281-49eb-b539-1308f9b46a63" providerId="ADAL" clId="{CB70475A-3642-44A8-B4D0-632929BA5D46}" dt="2023-04-11T18:58:49.648" v="0"/>
          <ac:spMkLst>
            <pc:docMk/>
            <pc:sldMk cId="3189016054" sldId="290"/>
            <ac:spMk id="540" creationId="{00000000-0000-0000-0000-000000000000}"/>
          </ac:spMkLst>
        </pc:spChg>
        <pc:spChg chg="mod">
          <ac:chgData name="Cheng, Samuel" userId="a6347d2e-c281-49eb-b539-1308f9b46a63" providerId="ADAL" clId="{CB70475A-3642-44A8-B4D0-632929BA5D46}" dt="2023-04-11T18:58:49.648" v="0"/>
          <ac:spMkLst>
            <pc:docMk/>
            <pc:sldMk cId="3189016054" sldId="290"/>
            <ac:spMk id="541" creationId="{00000000-0000-0000-0000-000000000000}"/>
          </ac:spMkLst>
        </pc:spChg>
        <pc:spChg chg="del mod">
          <ac:chgData name="Cheng, Samuel" userId="a6347d2e-c281-49eb-b539-1308f9b46a63" providerId="ADAL" clId="{CB70475A-3642-44A8-B4D0-632929BA5D46}" dt="2023-04-11T18:58:49.648" v="0"/>
          <ac:spMkLst>
            <pc:docMk/>
            <pc:sldMk cId="3189016054" sldId="290"/>
            <ac:spMk id="542" creationId="{00000000-0000-0000-0000-000000000000}"/>
          </ac:spMkLst>
        </pc:spChg>
        <pc:spChg chg="mod">
          <ac:chgData name="Cheng, Samuel" userId="a6347d2e-c281-49eb-b539-1308f9b46a63" providerId="ADAL" clId="{CB70475A-3642-44A8-B4D0-632929BA5D46}" dt="2023-04-11T18:58:49.648" v="0"/>
          <ac:spMkLst>
            <pc:docMk/>
            <pc:sldMk cId="3189016054" sldId="290"/>
            <ac:spMk id="544" creationId="{00000000-0000-0000-0000-000000000000}"/>
          </ac:spMkLst>
        </pc:spChg>
        <pc:spChg chg="mod">
          <ac:chgData name="Cheng, Samuel" userId="a6347d2e-c281-49eb-b539-1308f9b46a63" providerId="ADAL" clId="{CB70475A-3642-44A8-B4D0-632929BA5D46}" dt="2023-04-11T18:58:49.648" v="0"/>
          <ac:spMkLst>
            <pc:docMk/>
            <pc:sldMk cId="3189016054" sldId="290"/>
            <ac:spMk id="545" creationId="{00000000-0000-0000-0000-000000000000}"/>
          </ac:spMkLst>
        </pc:spChg>
        <pc:picChg chg="mod">
          <ac:chgData name="Cheng, Samuel" userId="a6347d2e-c281-49eb-b539-1308f9b46a63" providerId="ADAL" clId="{CB70475A-3642-44A8-B4D0-632929BA5D46}" dt="2023-04-11T18:58:49.648" v="0"/>
          <ac:picMkLst>
            <pc:docMk/>
            <pc:sldMk cId="3189016054" sldId="290"/>
            <ac:picMk id="543" creationId="{00000000-0000-0000-0000-000000000000}"/>
          </ac:picMkLst>
        </pc:picChg>
      </pc:sldChg>
      <pc:sldChg chg="delSp modSp modNotes">
        <pc:chgData name="Cheng, Samuel" userId="a6347d2e-c281-49eb-b539-1308f9b46a63" providerId="ADAL" clId="{CB70475A-3642-44A8-B4D0-632929BA5D46}" dt="2023-04-11T18:58:49.648" v="0"/>
        <pc:sldMkLst>
          <pc:docMk/>
          <pc:sldMk cId="3197431467" sldId="291"/>
        </pc:sldMkLst>
        <pc:spChg chg="mod">
          <ac:chgData name="Cheng, Samuel" userId="a6347d2e-c281-49eb-b539-1308f9b46a63" providerId="ADAL" clId="{CB70475A-3642-44A8-B4D0-632929BA5D46}" dt="2023-04-11T18:58:49.648" v="0"/>
          <ac:spMkLst>
            <pc:docMk/>
            <pc:sldMk cId="3197431467" sldId="291"/>
            <ac:spMk id="550" creationId="{00000000-0000-0000-0000-000000000000}"/>
          </ac:spMkLst>
        </pc:spChg>
        <pc:spChg chg="mod">
          <ac:chgData name="Cheng, Samuel" userId="a6347d2e-c281-49eb-b539-1308f9b46a63" providerId="ADAL" clId="{CB70475A-3642-44A8-B4D0-632929BA5D46}" dt="2023-04-11T18:58:49.648" v="0"/>
          <ac:spMkLst>
            <pc:docMk/>
            <pc:sldMk cId="3197431467" sldId="291"/>
            <ac:spMk id="551" creationId="{00000000-0000-0000-0000-000000000000}"/>
          </ac:spMkLst>
        </pc:spChg>
        <pc:spChg chg="del mod">
          <ac:chgData name="Cheng, Samuel" userId="a6347d2e-c281-49eb-b539-1308f9b46a63" providerId="ADAL" clId="{CB70475A-3642-44A8-B4D0-632929BA5D46}" dt="2023-04-11T18:58:49.648" v="0"/>
          <ac:spMkLst>
            <pc:docMk/>
            <pc:sldMk cId="3197431467" sldId="291"/>
            <ac:spMk id="552" creationId="{00000000-0000-0000-0000-000000000000}"/>
          </ac:spMkLst>
        </pc:spChg>
        <pc:spChg chg="mod">
          <ac:chgData name="Cheng, Samuel" userId="a6347d2e-c281-49eb-b539-1308f9b46a63" providerId="ADAL" clId="{CB70475A-3642-44A8-B4D0-632929BA5D46}" dt="2023-04-11T18:58:49.648" v="0"/>
          <ac:spMkLst>
            <pc:docMk/>
            <pc:sldMk cId="3197431467" sldId="291"/>
            <ac:spMk id="553" creationId="{00000000-0000-0000-0000-000000000000}"/>
          </ac:spMkLst>
        </pc:spChg>
        <pc:spChg chg="mod">
          <ac:chgData name="Cheng, Samuel" userId="a6347d2e-c281-49eb-b539-1308f9b46a63" providerId="ADAL" clId="{CB70475A-3642-44A8-B4D0-632929BA5D46}" dt="2023-04-11T18:58:49.648" v="0"/>
          <ac:spMkLst>
            <pc:docMk/>
            <pc:sldMk cId="3197431467" sldId="291"/>
            <ac:spMk id="554" creationId="{00000000-0000-0000-0000-000000000000}"/>
          </ac:spMkLst>
        </pc:spChg>
        <pc:spChg chg="mod">
          <ac:chgData name="Cheng, Samuel" userId="a6347d2e-c281-49eb-b539-1308f9b46a63" providerId="ADAL" clId="{CB70475A-3642-44A8-B4D0-632929BA5D46}" dt="2023-04-11T18:58:49.648" v="0"/>
          <ac:spMkLst>
            <pc:docMk/>
            <pc:sldMk cId="3197431467" sldId="291"/>
            <ac:spMk id="555" creationId="{00000000-0000-0000-0000-000000000000}"/>
          </ac:spMkLst>
        </pc:spChg>
        <pc:spChg chg="mod">
          <ac:chgData name="Cheng, Samuel" userId="a6347d2e-c281-49eb-b539-1308f9b46a63" providerId="ADAL" clId="{CB70475A-3642-44A8-B4D0-632929BA5D46}" dt="2023-04-11T18:58:49.648" v="0"/>
          <ac:spMkLst>
            <pc:docMk/>
            <pc:sldMk cId="3197431467" sldId="291"/>
            <ac:spMk id="556" creationId="{00000000-0000-0000-0000-000000000000}"/>
          </ac:spMkLst>
        </pc:spChg>
        <pc:spChg chg="mod">
          <ac:chgData name="Cheng, Samuel" userId="a6347d2e-c281-49eb-b539-1308f9b46a63" providerId="ADAL" clId="{CB70475A-3642-44A8-B4D0-632929BA5D46}" dt="2023-04-11T18:58:49.648" v="0"/>
          <ac:spMkLst>
            <pc:docMk/>
            <pc:sldMk cId="3197431467" sldId="291"/>
            <ac:spMk id="562" creationId="{00000000-0000-0000-0000-000000000000}"/>
          </ac:spMkLst>
        </pc:spChg>
        <pc:spChg chg="mod">
          <ac:chgData name="Cheng, Samuel" userId="a6347d2e-c281-49eb-b539-1308f9b46a63" providerId="ADAL" clId="{CB70475A-3642-44A8-B4D0-632929BA5D46}" dt="2023-04-11T18:58:49.648" v="0"/>
          <ac:spMkLst>
            <pc:docMk/>
            <pc:sldMk cId="3197431467" sldId="291"/>
            <ac:spMk id="563" creationId="{00000000-0000-0000-0000-000000000000}"/>
          </ac:spMkLst>
        </pc:spChg>
        <pc:picChg chg="mod">
          <ac:chgData name="Cheng, Samuel" userId="a6347d2e-c281-49eb-b539-1308f9b46a63" providerId="ADAL" clId="{CB70475A-3642-44A8-B4D0-632929BA5D46}" dt="2023-04-11T18:58:49.648" v="0"/>
          <ac:picMkLst>
            <pc:docMk/>
            <pc:sldMk cId="3197431467" sldId="291"/>
            <ac:picMk id="557" creationId="{00000000-0000-0000-0000-000000000000}"/>
          </ac:picMkLst>
        </pc:picChg>
        <pc:cxnChg chg="mod">
          <ac:chgData name="Cheng, Samuel" userId="a6347d2e-c281-49eb-b539-1308f9b46a63" providerId="ADAL" clId="{CB70475A-3642-44A8-B4D0-632929BA5D46}" dt="2023-04-11T18:58:49.648" v="0"/>
          <ac:cxnSpMkLst>
            <pc:docMk/>
            <pc:sldMk cId="3197431467" sldId="291"/>
            <ac:cxnSpMk id="558" creationId="{00000000-0000-0000-0000-000000000000}"/>
          </ac:cxnSpMkLst>
        </pc:cxnChg>
        <pc:cxnChg chg="mod">
          <ac:chgData name="Cheng, Samuel" userId="a6347d2e-c281-49eb-b539-1308f9b46a63" providerId="ADAL" clId="{CB70475A-3642-44A8-B4D0-632929BA5D46}" dt="2023-04-11T18:58:49.648" v="0"/>
          <ac:cxnSpMkLst>
            <pc:docMk/>
            <pc:sldMk cId="3197431467" sldId="291"/>
            <ac:cxnSpMk id="559" creationId="{00000000-0000-0000-0000-000000000000}"/>
          </ac:cxnSpMkLst>
        </pc:cxnChg>
        <pc:cxnChg chg="mod">
          <ac:chgData name="Cheng, Samuel" userId="a6347d2e-c281-49eb-b539-1308f9b46a63" providerId="ADAL" clId="{CB70475A-3642-44A8-B4D0-632929BA5D46}" dt="2023-04-11T18:58:49.648" v="0"/>
          <ac:cxnSpMkLst>
            <pc:docMk/>
            <pc:sldMk cId="3197431467" sldId="291"/>
            <ac:cxnSpMk id="560" creationId="{00000000-0000-0000-0000-000000000000}"/>
          </ac:cxnSpMkLst>
        </pc:cxnChg>
        <pc:cxnChg chg="mod">
          <ac:chgData name="Cheng, Samuel" userId="a6347d2e-c281-49eb-b539-1308f9b46a63" providerId="ADAL" clId="{CB70475A-3642-44A8-B4D0-632929BA5D46}" dt="2023-04-11T18:58:49.648" v="0"/>
          <ac:cxnSpMkLst>
            <pc:docMk/>
            <pc:sldMk cId="3197431467" sldId="291"/>
            <ac:cxnSpMk id="561" creationId="{00000000-0000-0000-0000-000000000000}"/>
          </ac:cxnSpMkLst>
        </pc:cxnChg>
      </pc:sldChg>
      <pc:sldChg chg="modSp modNotes">
        <pc:chgData name="Cheng, Samuel" userId="a6347d2e-c281-49eb-b539-1308f9b46a63" providerId="ADAL" clId="{CB70475A-3642-44A8-B4D0-632929BA5D46}" dt="2023-04-11T18:58:49.648" v="0"/>
        <pc:sldMkLst>
          <pc:docMk/>
          <pc:sldMk cId="734188746" sldId="292"/>
        </pc:sldMkLst>
        <pc:spChg chg="mod">
          <ac:chgData name="Cheng, Samuel" userId="a6347d2e-c281-49eb-b539-1308f9b46a63" providerId="ADAL" clId="{CB70475A-3642-44A8-B4D0-632929BA5D46}" dt="2023-04-11T18:58:49.648" v="0"/>
          <ac:spMkLst>
            <pc:docMk/>
            <pc:sldMk cId="734188746" sldId="292"/>
            <ac:spMk id="568" creationId="{00000000-0000-0000-0000-000000000000}"/>
          </ac:spMkLst>
        </pc:spChg>
        <pc:spChg chg="mod">
          <ac:chgData name="Cheng, Samuel" userId="a6347d2e-c281-49eb-b539-1308f9b46a63" providerId="ADAL" clId="{CB70475A-3642-44A8-B4D0-632929BA5D46}" dt="2023-04-11T18:58:49.648" v="0"/>
          <ac:spMkLst>
            <pc:docMk/>
            <pc:sldMk cId="734188746" sldId="292"/>
            <ac:spMk id="569" creationId="{00000000-0000-0000-0000-000000000000}"/>
          </ac:spMkLst>
        </pc:spChg>
        <pc:spChg chg="mod">
          <ac:chgData name="Cheng, Samuel" userId="a6347d2e-c281-49eb-b539-1308f9b46a63" providerId="ADAL" clId="{CB70475A-3642-44A8-B4D0-632929BA5D46}" dt="2023-04-11T18:58:49.648" v="0"/>
          <ac:spMkLst>
            <pc:docMk/>
            <pc:sldMk cId="734188746" sldId="292"/>
            <ac:spMk id="570" creationId="{00000000-0000-0000-0000-000000000000}"/>
          </ac:spMkLst>
        </pc:spChg>
        <pc:spChg chg="mod">
          <ac:chgData name="Cheng, Samuel" userId="a6347d2e-c281-49eb-b539-1308f9b46a63" providerId="ADAL" clId="{CB70475A-3642-44A8-B4D0-632929BA5D46}" dt="2023-04-11T18:58:49.648" v="0"/>
          <ac:spMkLst>
            <pc:docMk/>
            <pc:sldMk cId="734188746" sldId="292"/>
            <ac:spMk id="572" creationId="{00000000-0000-0000-0000-000000000000}"/>
          </ac:spMkLst>
        </pc:spChg>
        <pc:picChg chg="mod">
          <ac:chgData name="Cheng, Samuel" userId="a6347d2e-c281-49eb-b539-1308f9b46a63" providerId="ADAL" clId="{CB70475A-3642-44A8-B4D0-632929BA5D46}" dt="2023-04-11T18:58:49.648" v="0"/>
          <ac:picMkLst>
            <pc:docMk/>
            <pc:sldMk cId="734188746" sldId="292"/>
            <ac:picMk id="571" creationId="{00000000-0000-0000-0000-000000000000}"/>
          </ac:picMkLst>
        </pc:picChg>
      </pc:sldChg>
      <pc:sldChg chg="delSp modSp modNotes">
        <pc:chgData name="Cheng, Samuel" userId="a6347d2e-c281-49eb-b539-1308f9b46a63" providerId="ADAL" clId="{CB70475A-3642-44A8-B4D0-632929BA5D46}" dt="2023-04-11T18:58:49.648" v="0"/>
        <pc:sldMkLst>
          <pc:docMk/>
          <pc:sldMk cId="3779599153" sldId="293"/>
        </pc:sldMkLst>
        <pc:spChg chg="mod">
          <ac:chgData name="Cheng, Samuel" userId="a6347d2e-c281-49eb-b539-1308f9b46a63" providerId="ADAL" clId="{CB70475A-3642-44A8-B4D0-632929BA5D46}" dt="2023-04-11T18:58:49.648" v="0"/>
          <ac:spMkLst>
            <pc:docMk/>
            <pc:sldMk cId="3779599153" sldId="293"/>
            <ac:spMk id="578" creationId="{00000000-0000-0000-0000-000000000000}"/>
          </ac:spMkLst>
        </pc:spChg>
        <pc:spChg chg="mod">
          <ac:chgData name="Cheng, Samuel" userId="a6347d2e-c281-49eb-b539-1308f9b46a63" providerId="ADAL" clId="{CB70475A-3642-44A8-B4D0-632929BA5D46}" dt="2023-04-11T18:58:49.648" v="0"/>
          <ac:spMkLst>
            <pc:docMk/>
            <pc:sldMk cId="3779599153" sldId="293"/>
            <ac:spMk id="579" creationId="{00000000-0000-0000-0000-000000000000}"/>
          </ac:spMkLst>
        </pc:spChg>
        <pc:spChg chg="del mod">
          <ac:chgData name="Cheng, Samuel" userId="a6347d2e-c281-49eb-b539-1308f9b46a63" providerId="ADAL" clId="{CB70475A-3642-44A8-B4D0-632929BA5D46}" dt="2023-04-11T18:58:49.648" v="0"/>
          <ac:spMkLst>
            <pc:docMk/>
            <pc:sldMk cId="3779599153" sldId="293"/>
            <ac:spMk id="580" creationId="{00000000-0000-0000-0000-000000000000}"/>
          </ac:spMkLst>
        </pc:spChg>
        <pc:spChg chg="mod">
          <ac:chgData name="Cheng, Samuel" userId="a6347d2e-c281-49eb-b539-1308f9b46a63" providerId="ADAL" clId="{CB70475A-3642-44A8-B4D0-632929BA5D46}" dt="2023-04-11T18:58:49.648" v="0"/>
          <ac:spMkLst>
            <pc:docMk/>
            <pc:sldMk cId="3779599153" sldId="293"/>
            <ac:spMk id="581" creationId="{00000000-0000-0000-0000-000000000000}"/>
          </ac:spMkLst>
        </pc:spChg>
        <pc:spChg chg="mod">
          <ac:chgData name="Cheng, Samuel" userId="a6347d2e-c281-49eb-b539-1308f9b46a63" providerId="ADAL" clId="{CB70475A-3642-44A8-B4D0-632929BA5D46}" dt="2023-04-11T18:58:49.648" v="0"/>
          <ac:spMkLst>
            <pc:docMk/>
            <pc:sldMk cId="3779599153" sldId="293"/>
            <ac:spMk id="582" creationId="{00000000-0000-0000-0000-000000000000}"/>
          </ac:spMkLst>
        </pc:spChg>
        <pc:spChg chg="mod">
          <ac:chgData name="Cheng, Samuel" userId="a6347d2e-c281-49eb-b539-1308f9b46a63" providerId="ADAL" clId="{CB70475A-3642-44A8-B4D0-632929BA5D46}" dt="2023-04-11T18:58:49.648" v="0"/>
          <ac:spMkLst>
            <pc:docMk/>
            <pc:sldMk cId="3779599153" sldId="293"/>
            <ac:spMk id="583" creationId="{00000000-0000-0000-0000-000000000000}"/>
          </ac:spMkLst>
        </pc:spChg>
        <pc:spChg chg="mod">
          <ac:chgData name="Cheng, Samuel" userId="a6347d2e-c281-49eb-b539-1308f9b46a63" providerId="ADAL" clId="{CB70475A-3642-44A8-B4D0-632929BA5D46}" dt="2023-04-11T18:58:49.648" v="0"/>
          <ac:spMkLst>
            <pc:docMk/>
            <pc:sldMk cId="3779599153" sldId="293"/>
            <ac:spMk id="584" creationId="{00000000-0000-0000-0000-000000000000}"/>
          </ac:spMkLst>
        </pc:spChg>
        <pc:spChg chg="mod">
          <ac:chgData name="Cheng, Samuel" userId="a6347d2e-c281-49eb-b539-1308f9b46a63" providerId="ADAL" clId="{CB70475A-3642-44A8-B4D0-632929BA5D46}" dt="2023-04-11T18:58:49.648" v="0"/>
          <ac:spMkLst>
            <pc:docMk/>
            <pc:sldMk cId="3779599153" sldId="293"/>
            <ac:spMk id="590" creationId="{00000000-0000-0000-0000-000000000000}"/>
          </ac:spMkLst>
        </pc:spChg>
        <pc:spChg chg="mod">
          <ac:chgData name="Cheng, Samuel" userId="a6347d2e-c281-49eb-b539-1308f9b46a63" providerId="ADAL" clId="{CB70475A-3642-44A8-B4D0-632929BA5D46}" dt="2023-04-11T18:58:49.648" v="0"/>
          <ac:spMkLst>
            <pc:docMk/>
            <pc:sldMk cId="3779599153" sldId="293"/>
            <ac:spMk id="591" creationId="{00000000-0000-0000-0000-000000000000}"/>
          </ac:spMkLst>
        </pc:spChg>
        <pc:spChg chg="mod">
          <ac:chgData name="Cheng, Samuel" userId="a6347d2e-c281-49eb-b539-1308f9b46a63" providerId="ADAL" clId="{CB70475A-3642-44A8-B4D0-632929BA5D46}" dt="2023-04-11T18:58:49.648" v="0"/>
          <ac:spMkLst>
            <pc:docMk/>
            <pc:sldMk cId="3779599153" sldId="293"/>
            <ac:spMk id="594" creationId="{00000000-0000-0000-0000-000000000000}"/>
          </ac:spMkLst>
        </pc:spChg>
        <pc:spChg chg="mod">
          <ac:chgData name="Cheng, Samuel" userId="a6347d2e-c281-49eb-b539-1308f9b46a63" providerId="ADAL" clId="{CB70475A-3642-44A8-B4D0-632929BA5D46}" dt="2023-04-11T18:58:49.648" v="0"/>
          <ac:spMkLst>
            <pc:docMk/>
            <pc:sldMk cId="3779599153" sldId="293"/>
            <ac:spMk id="595" creationId="{00000000-0000-0000-0000-000000000000}"/>
          </ac:spMkLst>
        </pc:spChg>
        <pc:spChg chg="mod">
          <ac:chgData name="Cheng, Samuel" userId="a6347d2e-c281-49eb-b539-1308f9b46a63" providerId="ADAL" clId="{CB70475A-3642-44A8-B4D0-632929BA5D46}" dt="2023-04-11T18:58:49.648" v="0"/>
          <ac:spMkLst>
            <pc:docMk/>
            <pc:sldMk cId="3779599153" sldId="293"/>
            <ac:spMk id="596" creationId="{00000000-0000-0000-0000-000000000000}"/>
          </ac:spMkLst>
        </pc:spChg>
        <pc:picChg chg="mod">
          <ac:chgData name="Cheng, Samuel" userId="a6347d2e-c281-49eb-b539-1308f9b46a63" providerId="ADAL" clId="{CB70475A-3642-44A8-B4D0-632929BA5D46}" dt="2023-04-11T18:58:49.648" v="0"/>
          <ac:picMkLst>
            <pc:docMk/>
            <pc:sldMk cId="3779599153" sldId="293"/>
            <ac:picMk id="577" creationId="{00000000-0000-0000-0000-000000000000}"/>
          </ac:picMkLst>
        </pc:picChg>
        <pc:picChg chg="mod">
          <ac:chgData name="Cheng, Samuel" userId="a6347d2e-c281-49eb-b539-1308f9b46a63" providerId="ADAL" clId="{CB70475A-3642-44A8-B4D0-632929BA5D46}" dt="2023-04-11T18:58:49.648" v="0"/>
          <ac:picMkLst>
            <pc:docMk/>
            <pc:sldMk cId="3779599153" sldId="293"/>
            <ac:picMk id="585" creationId="{00000000-0000-0000-0000-000000000000}"/>
          </ac:picMkLst>
        </pc:picChg>
        <pc:cxnChg chg="mod">
          <ac:chgData name="Cheng, Samuel" userId="a6347d2e-c281-49eb-b539-1308f9b46a63" providerId="ADAL" clId="{CB70475A-3642-44A8-B4D0-632929BA5D46}" dt="2023-04-11T18:58:49.648" v="0"/>
          <ac:cxnSpMkLst>
            <pc:docMk/>
            <pc:sldMk cId="3779599153" sldId="293"/>
            <ac:cxnSpMk id="586" creationId="{00000000-0000-0000-0000-000000000000}"/>
          </ac:cxnSpMkLst>
        </pc:cxnChg>
        <pc:cxnChg chg="mod">
          <ac:chgData name="Cheng, Samuel" userId="a6347d2e-c281-49eb-b539-1308f9b46a63" providerId="ADAL" clId="{CB70475A-3642-44A8-B4D0-632929BA5D46}" dt="2023-04-11T18:58:49.648" v="0"/>
          <ac:cxnSpMkLst>
            <pc:docMk/>
            <pc:sldMk cId="3779599153" sldId="293"/>
            <ac:cxnSpMk id="587" creationId="{00000000-0000-0000-0000-000000000000}"/>
          </ac:cxnSpMkLst>
        </pc:cxnChg>
        <pc:cxnChg chg="mod">
          <ac:chgData name="Cheng, Samuel" userId="a6347d2e-c281-49eb-b539-1308f9b46a63" providerId="ADAL" clId="{CB70475A-3642-44A8-B4D0-632929BA5D46}" dt="2023-04-11T18:58:49.648" v="0"/>
          <ac:cxnSpMkLst>
            <pc:docMk/>
            <pc:sldMk cId="3779599153" sldId="293"/>
            <ac:cxnSpMk id="588" creationId="{00000000-0000-0000-0000-000000000000}"/>
          </ac:cxnSpMkLst>
        </pc:cxnChg>
        <pc:cxnChg chg="mod">
          <ac:chgData name="Cheng, Samuel" userId="a6347d2e-c281-49eb-b539-1308f9b46a63" providerId="ADAL" clId="{CB70475A-3642-44A8-B4D0-632929BA5D46}" dt="2023-04-11T18:58:49.648" v="0"/>
          <ac:cxnSpMkLst>
            <pc:docMk/>
            <pc:sldMk cId="3779599153" sldId="293"/>
            <ac:cxnSpMk id="589" creationId="{00000000-0000-0000-0000-000000000000}"/>
          </ac:cxnSpMkLst>
        </pc:cxnChg>
        <pc:cxnChg chg="mod">
          <ac:chgData name="Cheng, Samuel" userId="a6347d2e-c281-49eb-b539-1308f9b46a63" providerId="ADAL" clId="{CB70475A-3642-44A8-B4D0-632929BA5D46}" dt="2023-04-11T18:58:49.648" v="0"/>
          <ac:cxnSpMkLst>
            <pc:docMk/>
            <pc:sldMk cId="3779599153" sldId="293"/>
            <ac:cxnSpMk id="592" creationId="{00000000-0000-0000-0000-000000000000}"/>
          </ac:cxnSpMkLst>
        </pc:cxnChg>
        <pc:cxnChg chg="mod">
          <ac:chgData name="Cheng, Samuel" userId="a6347d2e-c281-49eb-b539-1308f9b46a63" providerId="ADAL" clId="{CB70475A-3642-44A8-B4D0-632929BA5D46}" dt="2023-04-11T18:58:49.648" v="0"/>
          <ac:cxnSpMkLst>
            <pc:docMk/>
            <pc:sldMk cId="3779599153" sldId="293"/>
            <ac:cxnSpMk id="593"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632109020" sldId="294"/>
        </pc:sldMkLst>
        <pc:spChg chg="mod">
          <ac:chgData name="Cheng, Samuel" userId="a6347d2e-c281-49eb-b539-1308f9b46a63" providerId="ADAL" clId="{CB70475A-3642-44A8-B4D0-632929BA5D46}" dt="2023-04-11T18:58:49.648" v="0"/>
          <ac:spMkLst>
            <pc:docMk/>
            <pc:sldMk cId="632109020" sldId="294"/>
            <ac:spMk id="603" creationId="{00000000-0000-0000-0000-000000000000}"/>
          </ac:spMkLst>
        </pc:spChg>
        <pc:spChg chg="mod">
          <ac:chgData name="Cheng, Samuel" userId="a6347d2e-c281-49eb-b539-1308f9b46a63" providerId="ADAL" clId="{CB70475A-3642-44A8-B4D0-632929BA5D46}" dt="2023-04-11T18:58:49.648" v="0"/>
          <ac:spMkLst>
            <pc:docMk/>
            <pc:sldMk cId="632109020" sldId="294"/>
            <ac:spMk id="604" creationId="{00000000-0000-0000-0000-000000000000}"/>
          </ac:spMkLst>
        </pc:spChg>
        <pc:spChg chg="del mod">
          <ac:chgData name="Cheng, Samuel" userId="a6347d2e-c281-49eb-b539-1308f9b46a63" providerId="ADAL" clId="{CB70475A-3642-44A8-B4D0-632929BA5D46}" dt="2023-04-11T18:58:49.648" v="0"/>
          <ac:spMkLst>
            <pc:docMk/>
            <pc:sldMk cId="632109020" sldId="294"/>
            <ac:spMk id="605" creationId="{00000000-0000-0000-0000-000000000000}"/>
          </ac:spMkLst>
        </pc:spChg>
        <pc:spChg chg="mod">
          <ac:chgData name="Cheng, Samuel" userId="a6347d2e-c281-49eb-b539-1308f9b46a63" providerId="ADAL" clId="{CB70475A-3642-44A8-B4D0-632929BA5D46}" dt="2023-04-11T18:58:49.648" v="0"/>
          <ac:spMkLst>
            <pc:docMk/>
            <pc:sldMk cId="632109020" sldId="294"/>
            <ac:spMk id="606" creationId="{00000000-0000-0000-0000-000000000000}"/>
          </ac:spMkLst>
        </pc:spChg>
        <pc:spChg chg="mod">
          <ac:chgData name="Cheng, Samuel" userId="a6347d2e-c281-49eb-b539-1308f9b46a63" providerId="ADAL" clId="{CB70475A-3642-44A8-B4D0-632929BA5D46}" dt="2023-04-11T18:58:49.648" v="0"/>
          <ac:spMkLst>
            <pc:docMk/>
            <pc:sldMk cId="632109020" sldId="294"/>
            <ac:spMk id="607" creationId="{00000000-0000-0000-0000-000000000000}"/>
          </ac:spMkLst>
        </pc:spChg>
        <pc:spChg chg="mod">
          <ac:chgData name="Cheng, Samuel" userId="a6347d2e-c281-49eb-b539-1308f9b46a63" providerId="ADAL" clId="{CB70475A-3642-44A8-B4D0-632929BA5D46}" dt="2023-04-11T18:58:49.648" v="0"/>
          <ac:spMkLst>
            <pc:docMk/>
            <pc:sldMk cId="632109020" sldId="294"/>
            <ac:spMk id="608" creationId="{00000000-0000-0000-0000-000000000000}"/>
          </ac:spMkLst>
        </pc:spChg>
        <pc:spChg chg="mod">
          <ac:chgData name="Cheng, Samuel" userId="a6347d2e-c281-49eb-b539-1308f9b46a63" providerId="ADAL" clId="{CB70475A-3642-44A8-B4D0-632929BA5D46}" dt="2023-04-11T18:58:49.648" v="0"/>
          <ac:spMkLst>
            <pc:docMk/>
            <pc:sldMk cId="632109020" sldId="294"/>
            <ac:spMk id="609" creationId="{00000000-0000-0000-0000-000000000000}"/>
          </ac:spMkLst>
        </pc:spChg>
        <pc:spChg chg="mod">
          <ac:chgData name="Cheng, Samuel" userId="a6347d2e-c281-49eb-b539-1308f9b46a63" providerId="ADAL" clId="{CB70475A-3642-44A8-B4D0-632929BA5D46}" dt="2023-04-11T18:58:49.648" v="0"/>
          <ac:spMkLst>
            <pc:docMk/>
            <pc:sldMk cId="632109020" sldId="294"/>
            <ac:spMk id="615" creationId="{00000000-0000-0000-0000-000000000000}"/>
          </ac:spMkLst>
        </pc:spChg>
        <pc:spChg chg="mod">
          <ac:chgData name="Cheng, Samuel" userId="a6347d2e-c281-49eb-b539-1308f9b46a63" providerId="ADAL" clId="{CB70475A-3642-44A8-B4D0-632929BA5D46}" dt="2023-04-11T18:58:49.648" v="0"/>
          <ac:spMkLst>
            <pc:docMk/>
            <pc:sldMk cId="632109020" sldId="294"/>
            <ac:spMk id="616" creationId="{00000000-0000-0000-0000-000000000000}"/>
          </ac:spMkLst>
        </pc:spChg>
        <pc:spChg chg="mod">
          <ac:chgData name="Cheng, Samuel" userId="a6347d2e-c281-49eb-b539-1308f9b46a63" providerId="ADAL" clId="{CB70475A-3642-44A8-B4D0-632929BA5D46}" dt="2023-04-11T18:58:49.648" v="0"/>
          <ac:spMkLst>
            <pc:docMk/>
            <pc:sldMk cId="632109020" sldId="294"/>
            <ac:spMk id="619" creationId="{00000000-0000-0000-0000-000000000000}"/>
          </ac:spMkLst>
        </pc:spChg>
        <pc:spChg chg="mod">
          <ac:chgData name="Cheng, Samuel" userId="a6347d2e-c281-49eb-b539-1308f9b46a63" providerId="ADAL" clId="{CB70475A-3642-44A8-B4D0-632929BA5D46}" dt="2023-04-11T18:58:49.648" v="0"/>
          <ac:spMkLst>
            <pc:docMk/>
            <pc:sldMk cId="632109020" sldId="294"/>
            <ac:spMk id="620" creationId="{00000000-0000-0000-0000-000000000000}"/>
          </ac:spMkLst>
        </pc:spChg>
        <pc:spChg chg="mod">
          <ac:chgData name="Cheng, Samuel" userId="a6347d2e-c281-49eb-b539-1308f9b46a63" providerId="ADAL" clId="{CB70475A-3642-44A8-B4D0-632929BA5D46}" dt="2023-04-11T18:58:49.648" v="0"/>
          <ac:spMkLst>
            <pc:docMk/>
            <pc:sldMk cId="632109020" sldId="294"/>
            <ac:spMk id="621" creationId="{00000000-0000-0000-0000-000000000000}"/>
          </ac:spMkLst>
        </pc:spChg>
        <pc:spChg chg="mod">
          <ac:chgData name="Cheng, Samuel" userId="a6347d2e-c281-49eb-b539-1308f9b46a63" providerId="ADAL" clId="{CB70475A-3642-44A8-B4D0-632929BA5D46}" dt="2023-04-11T18:58:49.648" v="0"/>
          <ac:spMkLst>
            <pc:docMk/>
            <pc:sldMk cId="632109020" sldId="294"/>
            <ac:spMk id="622" creationId="{00000000-0000-0000-0000-000000000000}"/>
          </ac:spMkLst>
        </pc:spChg>
        <pc:picChg chg="mod">
          <ac:chgData name="Cheng, Samuel" userId="a6347d2e-c281-49eb-b539-1308f9b46a63" providerId="ADAL" clId="{CB70475A-3642-44A8-B4D0-632929BA5D46}" dt="2023-04-11T18:58:49.648" v="0"/>
          <ac:picMkLst>
            <pc:docMk/>
            <pc:sldMk cId="632109020" sldId="294"/>
            <ac:picMk id="601" creationId="{00000000-0000-0000-0000-000000000000}"/>
          </ac:picMkLst>
        </pc:picChg>
        <pc:picChg chg="mod">
          <ac:chgData name="Cheng, Samuel" userId="a6347d2e-c281-49eb-b539-1308f9b46a63" providerId="ADAL" clId="{CB70475A-3642-44A8-B4D0-632929BA5D46}" dt="2023-04-11T18:58:49.648" v="0"/>
          <ac:picMkLst>
            <pc:docMk/>
            <pc:sldMk cId="632109020" sldId="294"/>
            <ac:picMk id="602" creationId="{00000000-0000-0000-0000-000000000000}"/>
          </ac:picMkLst>
        </pc:picChg>
        <pc:picChg chg="mod">
          <ac:chgData name="Cheng, Samuel" userId="a6347d2e-c281-49eb-b539-1308f9b46a63" providerId="ADAL" clId="{CB70475A-3642-44A8-B4D0-632929BA5D46}" dt="2023-04-11T18:58:49.648" v="0"/>
          <ac:picMkLst>
            <pc:docMk/>
            <pc:sldMk cId="632109020" sldId="294"/>
            <ac:picMk id="610" creationId="{00000000-0000-0000-0000-000000000000}"/>
          </ac:picMkLst>
        </pc:picChg>
        <pc:cxnChg chg="mod">
          <ac:chgData name="Cheng, Samuel" userId="a6347d2e-c281-49eb-b539-1308f9b46a63" providerId="ADAL" clId="{CB70475A-3642-44A8-B4D0-632929BA5D46}" dt="2023-04-11T18:58:49.648" v="0"/>
          <ac:cxnSpMkLst>
            <pc:docMk/>
            <pc:sldMk cId="632109020" sldId="294"/>
            <ac:cxnSpMk id="611" creationId="{00000000-0000-0000-0000-000000000000}"/>
          </ac:cxnSpMkLst>
        </pc:cxnChg>
        <pc:cxnChg chg="mod">
          <ac:chgData name="Cheng, Samuel" userId="a6347d2e-c281-49eb-b539-1308f9b46a63" providerId="ADAL" clId="{CB70475A-3642-44A8-B4D0-632929BA5D46}" dt="2023-04-11T18:58:49.648" v="0"/>
          <ac:cxnSpMkLst>
            <pc:docMk/>
            <pc:sldMk cId="632109020" sldId="294"/>
            <ac:cxnSpMk id="612" creationId="{00000000-0000-0000-0000-000000000000}"/>
          </ac:cxnSpMkLst>
        </pc:cxnChg>
        <pc:cxnChg chg="mod">
          <ac:chgData name="Cheng, Samuel" userId="a6347d2e-c281-49eb-b539-1308f9b46a63" providerId="ADAL" clId="{CB70475A-3642-44A8-B4D0-632929BA5D46}" dt="2023-04-11T18:58:49.648" v="0"/>
          <ac:cxnSpMkLst>
            <pc:docMk/>
            <pc:sldMk cId="632109020" sldId="294"/>
            <ac:cxnSpMk id="613" creationId="{00000000-0000-0000-0000-000000000000}"/>
          </ac:cxnSpMkLst>
        </pc:cxnChg>
        <pc:cxnChg chg="mod">
          <ac:chgData name="Cheng, Samuel" userId="a6347d2e-c281-49eb-b539-1308f9b46a63" providerId="ADAL" clId="{CB70475A-3642-44A8-B4D0-632929BA5D46}" dt="2023-04-11T18:58:49.648" v="0"/>
          <ac:cxnSpMkLst>
            <pc:docMk/>
            <pc:sldMk cId="632109020" sldId="294"/>
            <ac:cxnSpMk id="614" creationId="{00000000-0000-0000-0000-000000000000}"/>
          </ac:cxnSpMkLst>
        </pc:cxnChg>
        <pc:cxnChg chg="mod">
          <ac:chgData name="Cheng, Samuel" userId="a6347d2e-c281-49eb-b539-1308f9b46a63" providerId="ADAL" clId="{CB70475A-3642-44A8-B4D0-632929BA5D46}" dt="2023-04-11T18:58:49.648" v="0"/>
          <ac:cxnSpMkLst>
            <pc:docMk/>
            <pc:sldMk cId="632109020" sldId="294"/>
            <ac:cxnSpMk id="617" creationId="{00000000-0000-0000-0000-000000000000}"/>
          </ac:cxnSpMkLst>
        </pc:cxnChg>
        <pc:cxnChg chg="mod">
          <ac:chgData name="Cheng, Samuel" userId="a6347d2e-c281-49eb-b539-1308f9b46a63" providerId="ADAL" clId="{CB70475A-3642-44A8-B4D0-632929BA5D46}" dt="2023-04-11T18:58:49.648" v="0"/>
          <ac:cxnSpMkLst>
            <pc:docMk/>
            <pc:sldMk cId="632109020" sldId="294"/>
            <ac:cxnSpMk id="618"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927118393" sldId="295"/>
        </pc:sldMkLst>
        <pc:spChg chg="mod">
          <ac:chgData name="Cheng, Samuel" userId="a6347d2e-c281-49eb-b539-1308f9b46a63" providerId="ADAL" clId="{CB70475A-3642-44A8-B4D0-632929BA5D46}" dt="2023-04-11T18:58:49.648" v="0"/>
          <ac:spMkLst>
            <pc:docMk/>
            <pc:sldMk cId="927118393" sldId="295"/>
            <ac:spMk id="629" creationId="{00000000-0000-0000-0000-000000000000}"/>
          </ac:spMkLst>
        </pc:spChg>
        <pc:spChg chg="mod">
          <ac:chgData name="Cheng, Samuel" userId="a6347d2e-c281-49eb-b539-1308f9b46a63" providerId="ADAL" clId="{CB70475A-3642-44A8-B4D0-632929BA5D46}" dt="2023-04-11T18:58:49.648" v="0"/>
          <ac:spMkLst>
            <pc:docMk/>
            <pc:sldMk cId="927118393" sldId="295"/>
            <ac:spMk id="630" creationId="{00000000-0000-0000-0000-000000000000}"/>
          </ac:spMkLst>
        </pc:spChg>
        <pc:spChg chg="del mod">
          <ac:chgData name="Cheng, Samuel" userId="a6347d2e-c281-49eb-b539-1308f9b46a63" providerId="ADAL" clId="{CB70475A-3642-44A8-B4D0-632929BA5D46}" dt="2023-04-11T18:58:49.648" v="0"/>
          <ac:spMkLst>
            <pc:docMk/>
            <pc:sldMk cId="927118393" sldId="295"/>
            <ac:spMk id="631" creationId="{00000000-0000-0000-0000-000000000000}"/>
          </ac:spMkLst>
        </pc:spChg>
        <pc:spChg chg="mod">
          <ac:chgData name="Cheng, Samuel" userId="a6347d2e-c281-49eb-b539-1308f9b46a63" providerId="ADAL" clId="{CB70475A-3642-44A8-B4D0-632929BA5D46}" dt="2023-04-11T18:58:49.648" v="0"/>
          <ac:spMkLst>
            <pc:docMk/>
            <pc:sldMk cId="927118393" sldId="295"/>
            <ac:spMk id="632" creationId="{00000000-0000-0000-0000-000000000000}"/>
          </ac:spMkLst>
        </pc:spChg>
        <pc:spChg chg="mod">
          <ac:chgData name="Cheng, Samuel" userId="a6347d2e-c281-49eb-b539-1308f9b46a63" providerId="ADAL" clId="{CB70475A-3642-44A8-B4D0-632929BA5D46}" dt="2023-04-11T18:58:49.648" v="0"/>
          <ac:spMkLst>
            <pc:docMk/>
            <pc:sldMk cId="927118393" sldId="295"/>
            <ac:spMk id="633" creationId="{00000000-0000-0000-0000-000000000000}"/>
          </ac:spMkLst>
        </pc:spChg>
        <pc:spChg chg="mod">
          <ac:chgData name="Cheng, Samuel" userId="a6347d2e-c281-49eb-b539-1308f9b46a63" providerId="ADAL" clId="{CB70475A-3642-44A8-B4D0-632929BA5D46}" dt="2023-04-11T18:58:49.648" v="0"/>
          <ac:spMkLst>
            <pc:docMk/>
            <pc:sldMk cId="927118393" sldId="295"/>
            <ac:spMk id="634" creationId="{00000000-0000-0000-0000-000000000000}"/>
          </ac:spMkLst>
        </pc:spChg>
        <pc:spChg chg="mod">
          <ac:chgData name="Cheng, Samuel" userId="a6347d2e-c281-49eb-b539-1308f9b46a63" providerId="ADAL" clId="{CB70475A-3642-44A8-B4D0-632929BA5D46}" dt="2023-04-11T18:58:49.648" v="0"/>
          <ac:spMkLst>
            <pc:docMk/>
            <pc:sldMk cId="927118393" sldId="295"/>
            <ac:spMk id="635" creationId="{00000000-0000-0000-0000-000000000000}"/>
          </ac:spMkLst>
        </pc:spChg>
        <pc:spChg chg="mod">
          <ac:chgData name="Cheng, Samuel" userId="a6347d2e-c281-49eb-b539-1308f9b46a63" providerId="ADAL" clId="{CB70475A-3642-44A8-B4D0-632929BA5D46}" dt="2023-04-11T18:58:49.648" v="0"/>
          <ac:spMkLst>
            <pc:docMk/>
            <pc:sldMk cId="927118393" sldId="295"/>
            <ac:spMk id="641" creationId="{00000000-0000-0000-0000-000000000000}"/>
          </ac:spMkLst>
        </pc:spChg>
        <pc:spChg chg="mod">
          <ac:chgData name="Cheng, Samuel" userId="a6347d2e-c281-49eb-b539-1308f9b46a63" providerId="ADAL" clId="{CB70475A-3642-44A8-B4D0-632929BA5D46}" dt="2023-04-11T18:58:49.648" v="0"/>
          <ac:spMkLst>
            <pc:docMk/>
            <pc:sldMk cId="927118393" sldId="295"/>
            <ac:spMk id="642" creationId="{00000000-0000-0000-0000-000000000000}"/>
          </ac:spMkLst>
        </pc:spChg>
        <pc:spChg chg="mod">
          <ac:chgData name="Cheng, Samuel" userId="a6347d2e-c281-49eb-b539-1308f9b46a63" providerId="ADAL" clId="{CB70475A-3642-44A8-B4D0-632929BA5D46}" dt="2023-04-11T18:58:49.648" v="0"/>
          <ac:spMkLst>
            <pc:docMk/>
            <pc:sldMk cId="927118393" sldId="295"/>
            <ac:spMk id="643" creationId="{00000000-0000-0000-0000-000000000000}"/>
          </ac:spMkLst>
        </pc:spChg>
        <pc:spChg chg="mod">
          <ac:chgData name="Cheng, Samuel" userId="a6347d2e-c281-49eb-b539-1308f9b46a63" providerId="ADAL" clId="{CB70475A-3642-44A8-B4D0-632929BA5D46}" dt="2023-04-11T18:58:49.648" v="0"/>
          <ac:spMkLst>
            <pc:docMk/>
            <pc:sldMk cId="927118393" sldId="295"/>
            <ac:spMk id="644" creationId="{00000000-0000-0000-0000-000000000000}"/>
          </ac:spMkLst>
        </pc:spChg>
        <pc:spChg chg="mod">
          <ac:chgData name="Cheng, Samuel" userId="a6347d2e-c281-49eb-b539-1308f9b46a63" providerId="ADAL" clId="{CB70475A-3642-44A8-B4D0-632929BA5D46}" dt="2023-04-11T18:58:49.648" v="0"/>
          <ac:spMkLst>
            <pc:docMk/>
            <pc:sldMk cId="927118393" sldId="295"/>
            <ac:spMk id="645" creationId="{00000000-0000-0000-0000-000000000000}"/>
          </ac:spMkLst>
        </pc:spChg>
        <pc:spChg chg="mod">
          <ac:chgData name="Cheng, Samuel" userId="a6347d2e-c281-49eb-b539-1308f9b46a63" providerId="ADAL" clId="{CB70475A-3642-44A8-B4D0-632929BA5D46}" dt="2023-04-11T18:58:49.648" v="0"/>
          <ac:spMkLst>
            <pc:docMk/>
            <pc:sldMk cId="927118393" sldId="295"/>
            <ac:spMk id="646" creationId="{00000000-0000-0000-0000-000000000000}"/>
          </ac:spMkLst>
        </pc:spChg>
        <pc:spChg chg="mod">
          <ac:chgData name="Cheng, Samuel" userId="a6347d2e-c281-49eb-b539-1308f9b46a63" providerId="ADAL" clId="{CB70475A-3642-44A8-B4D0-632929BA5D46}" dt="2023-04-11T18:58:49.648" v="0"/>
          <ac:spMkLst>
            <pc:docMk/>
            <pc:sldMk cId="927118393" sldId="295"/>
            <ac:spMk id="650" creationId="{00000000-0000-0000-0000-000000000000}"/>
          </ac:spMkLst>
        </pc:spChg>
        <pc:spChg chg="mod">
          <ac:chgData name="Cheng, Samuel" userId="a6347d2e-c281-49eb-b539-1308f9b46a63" providerId="ADAL" clId="{CB70475A-3642-44A8-B4D0-632929BA5D46}" dt="2023-04-11T18:58:49.648" v="0"/>
          <ac:spMkLst>
            <pc:docMk/>
            <pc:sldMk cId="927118393" sldId="295"/>
            <ac:spMk id="654" creationId="{00000000-0000-0000-0000-000000000000}"/>
          </ac:spMkLst>
        </pc:spChg>
        <pc:spChg chg="mod">
          <ac:chgData name="Cheng, Samuel" userId="a6347d2e-c281-49eb-b539-1308f9b46a63" providerId="ADAL" clId="{CB70475A-3642-44A8-B4D0-632929BA5D46}" dt="2023-04-11T18:58:49.648" v="0"/>
          <ac:spMkLst>
            <pc:docMk/>
            <pc:sldMk cId="927118393" sldId="295"/>
            <ac:spMk id="655" creationId="{00000000-0000-0000-0000-000000000000}"/>
          </ac:spMkLst>
        </pc:spChg>
        <pc:spChg chg="mod">
          <ac:chgData name="Cheng, Samuel" userId="a6347d2e-c281-49eb-b539-1308f9b46a63" providerId="ADAL" clId="{CB70475A-3642-44A8-B4D0-632929BA5D46}" dt="2023-04-11T18:58:49.648" v="0"/>
          <ac:spMkLst>
            <pc:docMk/>
            <pc:sldMk cId="927118393" sldId="295"/>
            <ac:spMk id="656" creationId="{00000000-0000-0000-0000-000000000000}"/>
          </ac:spMkLst>
        </pc:spChg>
        <pc:spChg chg="mod">
          <ac:chgData name="Cheng, Samuel" userId="a6347d2e-c281-49eb-b539-1308f9b46a63" providerId="ADAL" clId="{CB70475A-3642-44A8-B4D0-632929BA5D46}" dt="2023-04-11T18:58:49.648" v="0"/>
          <ac:spMkLst>
            <pc:docMk/>
            <pc:sldMk cId="927118393" sldId="295"/>
            <ac:spMk id="657" creationId="{00000000-0000-0000-0000-000000000000}"/>
          </ac:spMkLst>
        </pc:spChg>
        <pc:spChg chg="mod">
          <ac:chgData name="Cheng, Samuel" userId="a6347d2e-c281-49eb-b539-1308f9b46a63" providerId="ADAL" clId="{CB70475A-3642-44A8-B4D0-632929BA5D46}" dt="2023-04-11T18:58:49.648" v="0"/>
          <ac:spMkLst>
            <pc:docMk/>
            <pc:sldMk cId="927118393" sldId="295"/>
            <ac:spMk id="659" creationId="{00000000-0000-0000-0000-000000000000}"/>
          </ac:spMkLst>
        </pc:spChg>
        <pc:picChg chg="mod">
          <ac:chgData name="Cheng, Samuel" userId="a6347d2e-c281-49eb-b539-1308f9b46a63" providerId="ADAL" clId="{CB70475A-3642-44A8-B4D0-632929BA5D46}" dt="2023-04-11T18:58:49.648" v="0"/>
          <ac:picMkLst>
            <pc:docMk/>
            <pc:sldMk cId="927118393" sldId="295"/>
            <ac:picMk id="627" creationId="{00000000-0000-0000-0000-000000000000}"/>
          </ac:picMkLst>
        </pc:picChg>
        <pc:picChg chg="mod">
          <ac:chgData name="Cheng, Samuel" userId="a6347d2e-c281-49eb-b539-1308f9b46a63" providerId="ADAL" clId="{CB70475A-3642-44A8-B4D0-632929BA5D46}" dt="2023-04-11T18:58:49.648" v="0"/>
          <ac:picMkLst>
            <pc:docMk/>
            <pc:sldMk cId="927118393" sldId="295"/>
            <ac:picMk id="628" creationId="{00000000-0000-0000-0000-000000000000}"/>
          </ac:picMkLst>
        </pc:picChg>
        <pc:picChg chg="mod">
          <ac:chgData name="Cheng, Samuel" userId="a6347d2e-c281-49eb-b539-1308f9b46a63" providerId="ADAL" clId="{CB70475A-3642-44A8-B4D0-632929BA5D46}" dt="2023-04-11T18:58:49.648" v="0"/>
          <ac:picMkLst>
            <pc:docMk/>
            <pc:sldMk cId="927118393" sldId="295"/>
            <ac:picMk id="636" creationId="{00000000-0000-0000-0000-000000000000}"/>
          </ac:picMkLst>
        </pc:picChg>
        <pc:cxnChg chg="mod">
          <ac:chgData name="Cheng, Samuel" userId="a6347d2e-c281-49eb-b539-1308f9b46a63" providerId="ADAL" clId="{CB70475A-3642-44A8-B4D0-632929BA5D46}" dt="2023-04-11T18:58:49.648" v="0"/>
          <ac:cxnSpMkLst>
            <pc:docMk/>
            <pc:sldMk cId="927118393" sldId="295"/>
            <ac:cxnSpMk id="637"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38"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39"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40"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47"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48"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49"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51"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52"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53" creationId="{00000000-0000-0000-0000-000000000000}"/>
          </ac:cxnSpMkLst>
        </pc:cxnChg>
        <pc:cxnChg chg="mod">
          <ac:chgData name="Cheng, Samuel" userId="a6347d2e-c281-49eb-b539-1308f9b46a63" providerId="ADAL" clId="{CB70475A-3642-44A8-B4D0-632929BA5D46}" dt="2023-04-11T18:58:49.648" v="0"/>
          <ac:cxnSpMkLst>
            <pc:docMk/>
            <pc:sldMk cId="927118393" sldId="295"/>
            <ac:cxnSpMk id="658" creationId="{00000000-0000-0000-0000-000000000000}"/>
          </ac:cxnSpMkLst>
        </pc:cxnChg>
      </pc:sldChg>
      <pc:sldChg chg="delSp modSp mod modNotes">
        <pc:chgData name="Cheng, Samuel" userId="a6347d2e-c281-49eb-b539-1308f9b46a63" providerId="ADAL" clId="{CB70475A-3642-44A8-B4D0-632929BA5D46}" dt="2023-04-13T19:50:29.345" v="28" actId="167"/>
        <pc:sldMkLst>
          <pc:docMk/>
          <pc:sldMk cId="488851693" sldId="296"/>
        </pc:sldMkLst>
        <pc:spChg chg="mod">
          <ac:chgData name="Cheng, Samuel" userId="a6347d2e-c281-49eb-b539-1308f9b46a63" providerId="ADAL" clId="{CB70475A-3642-44A8-B4D0-632929BA5D46}" dt="2023-04-11T18:58:49.648" v="0"/>
          <ac:spMkLst>
            <pc:docMk/>
            <pc:sldMk cId="488851693" sldId="296"/>
            <ac:spMk id="664" creationId="{00000000-0000-0000-0000-000000000000}"/>
          </ac:spMkLst>
        </pc:spChg>
        <pc:spChg chg="del mod">
          <ac:chgData name="Cheng, Samuel" userId="a6347d2e-c281-49eb-b539-1308f9b46a63" providerId="ADAL" clId="{CB70475A-3642-44A8-B4D0-632929BA5D46}" dt="2023-04-11T18:58:49.648" v="0"/>
          <ac:spMkLst>
            <pc:docMk/>
            <pc:sldMk cId="488851693" sldId="296"/>
            <ac:spMk id="665" creationId="{00000000-0000-0000-0000-000000000000}"/>
          </ac:spMkLst>
        </pc:spChg>
        <pc:spChg chg="mod">
          <ac:chgData name="Cheng, Samuel" userId="a6347d2e-c281-49eb-b539-1308f9b46a63" providerId="ADAL" clId="{CB70475A-3642-44A8-B4D0-632929BA5D46}" dt="2023-04-11T18:58:49.648" v="0"/>
          <ac:spMkLst>
            <pc:docMk/>
            <pc:sldMk cId="488851693" sldId="296"/>
            <ac:spMk id="666" creationId="{00000000-0000-0000-0000-000000000000}"/>
          </ac:spMkLst>
        </pc:spChg>
        <pc:spChg chg="mod">
          <ac:chgData name="Cheng, Samuel" userId="a6347d2e-c281-49eb-b539-1308f9b46a63" providerId="ADAL" clId="{CB70475A-3642-44A8-B4D0-632929BA5D46}" dt="2023-04-11T18:58:49.648" v="0"/>
          <ac:spMkLst>
            <pc:docMk/>
            <pc:sldMk cId="488851693" sldId="296"/>
            <ac:spMk id="669" creationId="{00000000-0000-0000-0000-000000000000}"/>
          </ac:spMkLst>
        </pc:spChg>
        <pc:spChg chg="mod">
          <ac:chgData name="Cheng, Samuel" userId="a6347d2e-c281-49eb-b539-1308f9b46a63" providerId="ADAL" clId="{CB70475A-3642-44A8-B4D0-632929BA5D46}" dt="2023-04-11T18:58:49.648" v="0"/>
          <ac:spMkLst>
            <pc:docMk/>
            <pc:sldMk cId="488851693" sldId="296"/>
            <ac:spMk id="670" creationId="{00000000-0000-0000-0000-000000000000}"/>
          </ac:spMkLst>
        </pc:spChg>
        <pc:spChg chg="mod">
          <ac:chgData name="Cheng, Samuel" userId="a6347d2e-c281-49eb-b539-1308f9b46a63" providerId="ADAL" clId="{CB70475A-3642-44A8-B4D0-632929BA5D46}" dt="2023-04-11T18:58:49.648" v="0"/>
          <ac:spMkLst>
            <pc:docMk/>
            <pc:sldMk cId="488851693" sldId="296"/>
            <ac:spMk id="672" creationId="{00000000-0000-0000-0000-000000000000}"/>
          </ac:spMkLst>
        </pc:spChg>
        <pc:spChg chg="mod">
          <ac:chgData name="Cheng, Samuel" userId="a6347d2e-c281-49eb-b539-1308f9b46a63" providerId="ADAL" clId="{CB70475A-3642-44A8-B4D0-632929BA5D46}" dt="2023-04-11T18:58:49.648" v="0"/>
          <ac:spMkLst>
            <pc:docMk/>
            <pc:sldMk cId="488851693" sldId="296"/>
            <ac:spMk id="673" creationId="{00000000-0000-0000-0000-000000000000}"/>
          </ac:spMkLst>
        </pc:spChg>
        <pc:spChg chg="mod">
          <ac:chgData name="Cheng, Samuel" userId="a6347d2e-c281-49eb-b539-1308f9b46a63" providerId="ADAL" clId="{CB70475A-3642-44A8-B4D0-632929BA5D46}" dt="2023-04-11T18:58:49.648" v="0"/>
          <ac:spMkLst>
            <pc:docMk/>
            <pc:sldMk cId="488851693" sldId="296"/>
            <ac:spMk id="676" creationId="{00000000-0000-0000-0000-000000000000}"/>
          </ac:spMkLst>
        </pc:spChg>
        <pc:spChg chg="mod">
          <ac:chgData name="Cheng, Samuel" userId="a6347d2e-c281-49eb-b539-1308f9b46a63" providerId="ADAL" clId="{CB70475A-3642-44A8-B4D0-632929BA5D46}" dt="2023-04-11T18:58:49.648" v="0"/>
          <ac:spMkLst>
            <pc:docMk/>
            <pc:sldMk cId="488851693" sldId="296"/>
            <ac:spMk id="678" creationId="{00000000-0000-0000-0000-000000000000}"/>
          </ac:spMkLst>
        </pc:spChg>
        <pc:spChg chg="mod">
          <ac:chgData name="Cheng, Samuel" userId="a6347d2e-c281-49eb-b539-1308f9b46a63" providerId="ADAL" clId="{CB70475A-3642-44A8-B4D0-632929BA5D46}" dt="2023-04-11T18:58:49.648" v="0"/>
          <ac:spMkLst>
            <pc:docMk/>
            <pc:sldMk cId="488851693" sldId="296"/>
            <ac:spMk id="679" creationId="{00000000-0000-0000-0000-000000000000}"/>
          </ac:spMkLst>
        </pc:spChg>
        <pc:picChg chg="mod">
          <ac:chgData name="Cheng, Samuel" userId="a6347d2e-c281-49eb-b539-1308f9b46a63" providerId="ADAL" clId="{CB70475A-3642-44A8-B4D0-632929BA5D46}" dt="2023-04-11T18:58:49.648" v="0"/>
          <ac:picMkLst>
            <pc:docMk/>
            <pc:sldMk cId="488851693" sldId="296"/>
            <ac:picMk id="667" creationId="{00000000-0000-0000-0000-000000000000}"/>
          </ac:picMkLst>
        </pc:picChg>
        <pc:picChg chg="mod">
          <ac:chgData name="Cheng, Samuel" userId="a6347d2e-c281-49eb-b539-1308f9b46a63" providerId="ADAL" clId="{CB70475A-3642-44A8-B4D0-632929BA5D46}" dt="2023-04-11T18:58:49.648" v="0"/>
          <ac:picMkLst>
            <pc:docMk/>
            <pc:sldMk cId="488851693" sldId="296"/>
            <ac:picMk id="668" creationId="{00000000-0000-0000-0000-000000000000}"/>
          </ac:picMkLst>
        </pc:picChg>
        <pc:picChg chg="mod">
          <ac:chgData name="Cheng, Samuel" userId="a6347d2e-c281-49eb-b539-1308f9b46a63" providerId="ADAL" clId="{CB70475A-3642-44A8-B4D0-632929BA5D46}" dt="2023-04-11T18:58:49.648" v="0"/>
          <ac:picMkLst>
            <pc:docMk/>
            <pc:sldMk cId="488851693" sldId="296"/>
            <ac:picMk id="671" creationId="{00000000-0000-0000-0000-000000000000}"/>
          </ac:picMkLst>
        </pc:picChg>
        <pc:picChg chg="mod">
          <ac:chgData name="Cheng, Samuel" userId="a6347d2e-c281-49eb-b539-1308f9b46a63" providerId="ADAL" clId="{CB70475A-3642-44A8-B4D0-632929BA5D46}" dt="2023-04-11T18:58:49.648" v="0"/>
          <ac:picMkLst>
            <pc:docMk/>
            <pc:sldMk cId="488851693" sldId="296"/>
            <ac:picMk id="674" creationId="{00000000-0000-0000-0000-000000000000}"/>
          </ac:picMkLst>
        </pc:picChg>
        <pc:picChg chg="mod">
          <ac:chgData name="Cheng, Samuel" userId="a6347d2e-c281-49eb-b539-1308f9b46a63" providerId="ADAL" clId="{CB70475A-3642-44A8-B4D0-632929BA5D46}" dt="2023-04-11T18:58:49.648" v="0"/>
          <ac:picMkLst>
            <pc:docMk/>
            <pc:sldMk cId="488851693" sldId="296"/>
            <ac:picMk id="675" creationId="{00000000-0000-0000-0000-000000000000}"/>
          </ac:picMkLst>
        </pc:picChg>
        <pc:picChg chg="mod ord">
          <ac:chgData name="Cheng, Samuel" userId="a6347d2e-c281-49eb-b539-1308f9b46a63" providerId="ADAL" clId="{CB70475A-3642-44A8-B4D0-632929BA5D46}" dt="2023-04-13T19:50:29.345" v="28" actId="167"/>
          <ac:picMkLst>
            <pc:docMk/>
            <pc:sldMk cId="488851693" sldId="296"/>
            <ac:picMk id="677" creationId="{00000000-0000-0000-0000-000000000000}"/>
          </ac:picMkLst>
        </pc:picChg>
      </pc:sldChg>
      <pc:sldChg chg="modSp modNotes">
        <pc:chgData name="Cheng, Samuel" userId="a6347d2e-c281-49eb-b539-1308f9b46a63" providerId="ADAL" clId="{CB70475A-3642-44A8-B4D0-632929BA5D46}" dt="2023-04-11T18:58:49.648" v="0"/>
        <pc:sldMkLst>
          <pc:docMk/>
          <pc:sldMk cId="2410170275" sldId="297"/>
        </pc:sldMkLst>
        <pc:spChg chg="mod">
          <ac:chgData name="Cheng, Samuel" userId="a6347d2e-c281-49eb-b539-1308f9b46a63" providerId="ADAL" clId="{CB70475A-3642-44A8-B4D0-632929BA5D46}" dt="2023-04-11T18:58:49.648" v="0"/>
          <ac:spMkLst>
            <pc:docMk/>
            <pc:sldMk cId="2410170275" sldId="297"/>
            <ac:spMk id="684" creationId="{00000000-0000-0000-0000-000000000000}"/>
          </ac:spMkLst>
        </pc:spChg>
        <pc:spChg chg="mod">
          <ac:chgData name="Cheng, Samuel" userId="a6347d2e-c281-49eb-b539-1308f9b46a63" providerId="ADAL" clId="{CB70475A-3642-44A8-B4D0-632929BA5D46}" dt="2023-04-11T18:58:49.648" v="0"/>
          <ac:spMkLst>
            <pc:docMk/>
            <pc:sldMk cId="2410170275" sldId="297"/>
            <ac:spMk id="685" creationId="{00000000-0000-0000-0000-000000000000}"/>
          </ac:spMkLst>
        </pc:spChg>
        <pc:spChg chg="mod">
          <ac:chgData name="Cheng, Samuel" userId="a6347d2e-c281-49eb-b539-1308f9b46a63" providerId="ADAL" clId="{CB70475A-3642-44A8-B4D0-632929BA5D46}" dt="2023-04-11T18:58:49.648" v="0"/>
          <ac:spMkLst>
            <pc:docMk/>
            <pc:sldMk cId="2410170275" sldId="297"/>
            <ac:spMk id="686" creationId="{00000000-0000-0000-0000-000000000000}"/>
          </ac:spMkLst>
        </pc:spChg>
        <pc:spChg chg="mod">
          <ac:chgData name="Cheng, Samuel" userId="a6347d2e-c281-49eb-b539-1308f9b46a63" providerId="ADAL" clId="{CB70475A-3642-44A8-B4D0-632929BA5D46}" dt="2023-04-11T18:58:49.648" v="0"/>
          <ac:spMkLst>
            <pc:docMk/>
            <pc:sldMk cId="2410170275" sldId="297"/>
            <ac:spMk id="688" creationId="{00000000-0000-0000-0000-000000000000}"/>
          </ac:spMkLst>
        </pc:spChg>
        <pc:picChg chg="mod">
          <ac:chgData name="Cheng, Samuel" userId="a6347d2e-c281-49eb-b539-1308f9b46a63" providerId="ADAL" clId="{CB70475A-3642-44A8-B4D0-632929BA5D46}" dt="2023-04-11T18:58:49.648" v="0"/>
          <ac:picMkLst>
            <pc:docMk/>
            <pc:sldMk cId="2410170275" sldId="297"/>
            <ac:picMk id="687" creationId="{00000000-0000-0000-0000-000000000000}"/>
          </ac:picMkLst>
        </pc:picChg>
      </pc:sldChg>
      <pc:sldChg chg="delSp modSp modNotes">
        <pc:chgData name="Cheng, Samuel" userId="a6347d2e-c281-49eb-b539-1308f9b46a63" providerId="ADAL" clId="{CB70475A-3642-44A8-B4D0-632929BA5D46}" dt="2023-04-11T18:58:49.648" v="0"/>
        <pc:sldMkLst>
          <pc:docMk/>
          <pc:sldMk cId="737945965" sldId="298"/>
        </pc:sldMkLst>
        <pc:spChg chg="mod">
          <ac:chgData name="Cheng, Samuel" userId="a6347d2e-c281-49eb-b539-1308f9b46a63" providerId="ADAL" clId="{CB70475A-3642-44A8-B4D0-632929BA5D46}" dt="2023-04-11T18:58:49.648" v="0"/>
          <ac:spMkLst>
            <pc:docMk/>
            <pc:sldMk cId="737945965" sldId="298"/>
            <ac:spMk id="693" creationId="{00000000-0000-0000-0000-000000000000}"/>
          </ac:spMkLst>
        </pc:spChg>
        <pc:spChg chg="del mod">
          <ac:chgData name="Cheng, Samuel" userId="a6347d2e-c281-49eb-b539-1308f9b46a63" providerId="ADAL" clId="{CB70475A-3642-44A8-B4D0-632929BA5D46}" dt="2023-04-11T18:58:49.648" v="0"/>
          <ac:spMkLst>
            <pc:docMk/>
            <pc:sldMk cId="737945965" sldId="298"/>
            <ac:spMk id="694" creationId="{00000000-0000-0000-0000-000000000000}"/>
          </ac:spMkLst>
        </pc:spChg>
        <pc:spChg chg="mod">
          <ac:chgData name="Cheng, Samuel" userId="a6347d2e-c281-49eb-b539-1308f9b46a63" providerId="ADAL" clId="{CB70475A-3642-44A8-B4D0-632929BA5D46}" dt="2023-04-11T18:58:49.648" v="0"/>
          <ac:spMkLst>
            <pc:docMk/>
            <pc:sldMk cId="737945965" sldId="298"/>
            <ac:spMk id="695" creationId="{00000000-0000-0000-0000-000000000000}"/>
          </ac:spMkLst>
        </pc:spChg>
        <pc:spChg chg="mod">
          <ac:chgData name="Cheng, Samuel" userId="a6347d2e-c281-49eb-b539-1308f9b46a63" providerId="ADAL" clId="{CB70475A-3642-44A8-B4D0-632929BA5D46}" dt="2023-04-11T18:58:49.648" v="0"/>
          <ac:spMkLst>
            <pc:docMk/>
            <pc:sldMk cId="737945965" sldId="298"/>
            <ac:spMk id="698" creationId="{00000000-0000-0000-0000-000000000000}"/>
          </ac:spMkLst>
        </pc:spChg>
        <pc:spChg chg="mod">
          <ac:chgData name="Cheng, Samuel" userId="a6347d2e-c281-49eb-b539-1308f9b46a63" providerId="ADAL" clId="{CB70475A-3642-44A8-B4D0-632929BA5D46}" dt="2023-04-11T18:58:49.648" v="0"/>
          <ac:spMkLst>
            <pc:docMk/>
            <pc:sldMk cId="737945965" sldId="298"/>
            <ac:spMk id="699" creationId="{00000000-0000-0000-0000-000000000000}"/>
          </ac:spMkLst>
        </pc:spChg>
        <pc:spChg chg="mod">
          <ac:chgData name="Cheng, Samuel" userId="a6347d2e-c281-49eb-b539-1308f9b46a63" providerId="ADAL" clId="{CB70475A-3642-44A8-B4D0-632929BA5D46}" dt="2023-04-11T18:58:49.648" v="0"/>
          <ac:spMkLst>
            <pc:docMk/>
            <pc:sldMk cId="737945965" sldId="298"/>
            <ac:spMk id="701" creationId="{00000000-0000-0000-0000-000000000000}"/>
          </ac:spMkLst>
        </pc:spChg>
        <pc:spChg chg="mod">
          <ac:chgData name="Cheng, Samuel" userId="a6347d2e-c281-49eb-b539-1308f9b46a63" providerId="ADAL" clId="{CB70475A-3642-44A8-B4D0-632929BA5D46}" dt="2023-04-11T18:58:49.648" v="0"/>
          <ac:spMkLst>
            <pc:docMk/>
            <pc:sldMk cId="737945965" sldId="298"/>
            <ac:spMk id="702" creationId="{00000000-0000-0000-0000-000000000000}"/>
          </ac:spMkLst>
        </pc:spChg>
        <pc:spChg chg="mod">
          <ac:chgData name="Cheng, Samuel" userId="a6347d2e-c281-49eb-b539-1308f9b46a63" providerId="ADAL" clId="{CB70475A-3642-44A8-B4D0-632929BA5D46}" dt="2023-04-11T18:58:49.648" v="0"/>
          <ac:spMkLst>
            <pc:docMk/>
            <pc:sldMk cId="737945965" sldId="298"/>
            <ac:spMk id="705" creationId="{00000000-0000-0000-0000-000000000000}"/>
          </ac:spMkLst>
        </pc:spChg>
        <pc:spChg chg="mod">
          <ac:chgData name="Cheng, Samuel" userId="a6347d2e-c281-49eb-b539-1308f9b46a63" providerId="ADAL" clId="{CB70475A-3642-44A8-B4D0-632929BA5D46}" dt="2023-04-11T18:58:49.648" v="0"/>
          <ac:spMkLst>
            <pc:docMk/>
            <pc:sldMk cId="737945965" sldId="298"/>
            <ac:spMk id="707" creationId="{00000000-0000-0000-0000-000000000000}"/>
          </ac:spMkLst>
        </pc:spChg>
        <pc:spChg chg="mod">
          <ac:chgData name="Cheng, Samuel" userId="a6347d2e-c281-49eb-b539-1308f9b46a63" providerId="ADAL" clId="{CB70475A-3642-44A8-B4D0-632929BA5D46}" dt="2023-04-11T18:58:49.648" v="0"/>
          <ac:spMkLst>
            <pc:docMk/>
            <pc:sldMk cId="737945965" sldId="298"/>
            <ac:spMk id="708" creationId="{00000000-0000-0000-0000-000000000000}"/>
          </ac:spMkLst>
        </pc:spChg>
        <pc:picChg chg="mod">
          <ac:chgData name="Cheng, Samuel" userId="a6347d2e-c281-49eb-b539-1308f9b46a63" providerId="ADAL" clId="{CB70475A-3642-44A8-B4D0-632929BA5D46}" dt="2023-04-11T18:58:49.648" v="0"/>
          <ac:picMkLst>
            <pc:docMk/>
            <pc:sldMk cId="737945965" sldId="298"/>
            <ac:picMk id="696" creationId="{00000000-0000-0000-0000-000000000000}"/>
          </ac:picMkLst>
        </pc:picChg>
        <pc:picChg chg="mod">
          <ac:chgData name="Cheng, Samuel" userId="a6347d2e-c281-49eb-b539-1308f9b46a63" providerId="ADAL" clId="{CB70475A-3642-44A8-B4D0-632929BA5D46}" dt="2023-04-11T18:58:49.648" v="0"/>
          <ac:picMkLst>
            <pc:docMk/>
            <pc:sldMk cId="737945965" sldId="298"/>
            <ac:picMk id="697" creationId="{00000000-0000-0000-0000-000000000000}"/>
          </ac:picMkLst>
        </pc:picChg>
        <pc:picChg chg="mod">
          <ac:chgData name="Cheng, Samuel" userId="a6347d2e-c281-49eb-b539-1308f9b46a63" providerId="ADAL" clId="{CB70475A-3642-44A8-B4D0-632929BA5D46}" dt="2023-04-11T18:58:49.648" v="0"/>
          <ac:picMkLst>
            <pc:docMk/>
            <pc:sldMk cId="737945965" sldId="298"/>
            <ac:picMk id="700" creationId="{00000000-0000-0000-0000-000000000000}"/>
          </ac:picMkLst>
        </pc:picChg>
        <pc:picChg chg="mod">
          <ac:chgData name="Cheng, Samuel" userId="a6347d2e-c281-49eb-b539-1308f9b46a63" providerId="ADAL" clId="{CB70475A-3642-44A8-B4D0-632929BA5D46}" dt="2023-04-11T18:58:49.648" v="0"/>
          <ac:picMkLst>
            <pc:docMk/>
            <pc:sldMk cId="737945965" sldId="298"/>
            <ac:picMk id="703" creationId="{00000000-0000-0000-0000-000000000000}"/>
          </ac:picMkLst>
        </pc:picChg>
        <pc:picChg chg="mod">
          <ac:chgData name="Cheng, Samuel" userId="a6347d2e-c281-49eb-b539-1308f9b46a63" providerId="ADAL" clId="{CB70475A-3642-44A8-B4D0-632929BA5D46}" dt="2023-04-11T18:58:49.648" v="0"/>
          <ac:picMkLst>
            <pc:docMk/>
            <pc:sldMk cId="737945965" sldId="298"/>
            <ac:picMk id="704" creationId="{00000000-0000-0000-0000-000000000000}"/>
          </ac:picMkLst>
        </pc:picChg>
        <pc:picChg chg="mod">
          <ac:chgData name="Cheng, Samuel" userId="a6347d2e-c281-49eb-b539-1308f9b46a63" providerId="ADAL" clId="{CB70475A-3642-44A8-B4D0-632929BA5D46}" dt="2023-04-11T18:58:49.648" v="0"/>
          <ac:picMkLst>
            <pc:docMk/>
            <pc:sldMk cId="737945965" sldId="298"/>
            <ac:picMk id="706" creationId="{00000000-0000-0000-0000-000000000000}"/>
          </ac:picMkLst>
        </pc:picChg>
      </pc:sldChg>
      <pc:sldChg chg="delSp modSp modNotes">
        <pc:chgData name="Cheng, Samuel" userId="a6347d2e-c281-49eb-b539-1308f9b46a63" providerId="ADAL" clId="{CB70475A-3642-44A8-B4D0-632929BA5D46}" dt="2023-04-11T18:58:49.648" v="0"/>
        <pc:sldMkLst>
          <pc:docMk/>
          <pc:sldMk cId="2865571675" sldId="299"/>
        </pc:sldMkLst>
        <pc:spChg chg="mod">
          <ac:chgData name="Cheng, Samuel" userId="a6347d2e-c281-49eb-b539-1308f9b46a63" providerId="ADAL" clId="{CB70475A-3642-44A8-B4D0-632929BA5D46}" dt="2023-04-11T18:58:49.648" v="0"/>
          <ac:spMkLst>
            <pc:docMk/>
            <pc:sldMk cId="2865571675" sldId="299"/>
            <ac:spMk id="713" creationId="{00000000-0000-0000-0000-000000000000}"/>
          </ac:spMkLst>
        </pc:spChg>
        <pc:spChg chg="del mod">
          <ac:chgData name="Cheng, Samuel" userId="a6347d2e-c281-49eb-b539-1308f9b46a63" providerId="ADAL" clId="{CB70475A-3642-44A8-B4D0-632929BA5D46}" dt="2023-04-11T18:58:49.648" v="0"/>
          <ac:spMkLst>
            <pc:docMk/>
            <pc:sldMk cId="2865571675" sldId="299"/>
            <ac:spMk id="714" creationId="{00000000-0000-0000-0000-000000000000}"/>
          </ac:spMkLst>
        </pc:spChg>
        <pc:spChg chg="mod">
          <ac:chgData name="Cheng, Samuel" userId="a6347d2e-c281-49eb-b539-1308f9b46a63" providerId="ADAL" clId="{CB70475A-3642-44A8-B4D0-632929BA5D46}" dt="2023-04-11T18:58:49.648" v="0"/>
          <ac:spMkLst>
            <pc:docMk/>
            <pc:sldMk cId="2865571675" sldId="299"/>
            <ac:spMk id="715" creationId="{00000000-0000-0000-0000-000000000000}"/>
          </ac:spMkLst>
        </pc:spChg>
        <pc:spChg chg="mod">
          <ac:chgData name="Cheng, Samuel" userId="a6347d2e-c281-49eb-b539-1308f9b46a63" providerId="ADAL" clId="{CB70475A-3642-44A8-B4D0-632929BA5D46}" dt="2023-04-11T18:58:49.648" v="0"/>
          <ac:spMkLst>
            <pc:docMk/>
            <pc:sldMk cId="2865571675" sldId="299"/>
            <ac:spMk id="717" creationId="{00000000-0000-0000-0000-000000000000}"/>
          </ac:spMkLst>
        </pc:spChg>
        <pc:spChg chg="mod">
          <ac:chgData name="Cheng, Samuel" userId="a6347d2e-c281-49eb-b539-1308f9b46a63" providerId="ADAL" clId="{CB70475A-3642-44A8-B4D0-632929BA5D46}" dt="2023-04-11T18:58:49.648" v="0"/>
          <ac:spMkLst>
            <pc:docMk/>
            <pc:sldMk cId="2865571675" sldId="299"/>
            <ac:spMk id="718" creationId="{00000000-0000-0000-0000-000000000000}"/>
          </ac:spMkLst>
        </pc:spChg>
        <pc:spChg chg="mod">
          <ac:chgData name="Cheng, Samuel" userId="a6347d2e-c281-49eb-b539-1308f9b46a63" providerId="ADAL" clId="{CB70475A-3642-44A8-B4D0-632929BA5D46}" dt="2023-04-11T18:58:49.648" v="0"/>
          <ac:spMkLst>
            <pc:docMk/>
            <pc:sldMk cId="2865571675" sldId="299"/>
            <ac:spMk id="721" creationId="{00000000-0000-0000-0000-000000000000}"/>
          </ac:spMkLst>
        </pc:spChg>
        <pc:spChg chg="mod">
          <ac:chgData name="Cheng, Samuel" userId="a6347d2e-c281-49eb-b539-1308f9b46a63" providerId="ADAL" clId="{CB70475A-3642-44A8-B4D0-632929BA5D46}" dt="2023-04-11T18:58:49.648" v="0"/>
          <ac:spMkLst>
            <pc:docMk/>
            <pc:sldMk cId="2865571675" sldId="299"/>
            <ac:spMk id="724" creationId="{00000000-0000-0000-0000-000000000000}"/>
          </ac:spMkLst>
        </pc:spChg>
        <pc:spChg chg="mod">
          <ac:chgData name="Cheng, Samuel" userId="a6347d2e-c281-49eb-b539-1308f9b46a63" providerId="ADAL" clId="{CB70475A-3642-44A8-B4D0-632929BA5D46}" dt="2023-04-11T18:58:49.648" v="0"/>
          <ac:spMkLst>
            <pc:docMk/>
            <pc:sldMk cId="2865571675" sldId="299"/>
            <ac:spMk id="725" creationId="{00000000-0000-0000-0000-000000000000}"/>
          </ac:spMkLst>
        </pc:spChg>
        <pc:spChg chg="mod">
          <ac:chgData name="Cheng, Samuel" userId="a6347d2e-c281-49eb-b539-1308f9b46a63" providerId="ADAL" clId="{CB70475A-3642-44A8-B4D0-632929BA5D46}" dt="2023-04-11T18:58:49.648" v="0"/>
          <ac:spMkLst>
            <pc:docMk/>
            <pc:sldMk cId="2865571675" sldId="299"/>
            <ac:spMk id="728" creationId="{00000000-0000-0000-0000-000000000000}"/>
          </ac:spMkLst>
        </pc:spChg>
        <pc:spChg chg="mod">
          <ac:chgData name="Cheng, Samuel" userId="a6347d2e-c281-49eb-b539-1308f9b46a63" providerId="ADAL" clId="{CB70475A-3642-44A8-B4D0-632929BA5D46}" dt="2023-04-11T18:58:49.648" v="0"/>
          <ac:spMkLst>
            <pc:docMk/>
            <pc:sldMk cId="2865571675" sldId="299"/>
            <ac:spMk id="729" creationId="{00000000-0000-0000-0000-000000000000}"/>
          </ac:spMkLst>
        </pc:spChg>
        <pc:picChg chg="mod">
          <ac:chgData name="Cheng, Samuel" userId="a6347d2e-c281-49eb-b539-1308f9b46a63" providerId="ADAL" clId="{CB70475A-3642-44A8-B4D0-632929BA5D46}" dt="2023-04-11T18:58:49.648" v="0"/>
          <ac:picMkLst>
            <pc:docMk/>
            <pc:sldMk cId="2865571675" sldId="299"/>
            <ac:picMk id="716" creationId="{00000000-0000-0000-0000-000000000000}"/>
          </ac:picMkLst>
        </pc:picChg>
        <pc:picChg chg="mod">
          <ac:chgData name="Cheng, Samuel" userId="a6347d2e-c281-49eb-b539-1308f9b46a63" providerId="ADAL" clId="{CB70475A-3642-44A8-B4D0-632929BA5D46}" dt="2023-04-11T18:58:49.648" v="0"/>
          <ac:picMkLst>
            <pc:docMk/>
            <pc:sldMk cId="2865571675" sldId="299"/>
            <ac:picMk id="719" creationId="{00000000-0000-0000-0000-000000000000}"/>
          </ac:picMkLst>
        </pc:picChg>
        <pc:picChg chg="mod">
          <ac:chgData name="Cheng, Samuel" userId="a6347d2e-c281-49eb-b539-1308f9b46a63" providerId="ADAL" clId="{CB70475A-3642-44A8-B4D0-632929BA5D46}" dt="2023-04-11T18:58:49.648" v="0"/>
          <ac:picMkLst>
            <pc:docMk/>
            <pc:sldMk cId="2865571675" sldId="299"/>
            <ac:picMk id="720" creationId="{00000000-0000-0000-0000-000000000000}"/>
          </ac:picMkLst>
        </pc:picChg>
        <pc:picChg chg="mod">
          <ac:chgData name="Cheng, Samuel" userId="a6347d2e-c281-49eb-b539-1308f9b46a63" providerId="ADAL" clId="{CB70475A-3642-44A8-B4D0-632929BA5D46}" dt="2023-04-11T18:58:49.648" v="0"/>
          <ac:picMkLst>
            <pc:docMk/>
            <pc:sldMk cId="2865571675" sldId="299"/>
            <ac:picMk id="722" creationId="{00000000-0000-0000-0000-000000000000}"/>
          </ac:picMkLst>
        </pc:picChg>
        <pc:picChg chg="mod">
          <ac:chgData name="Cheng, Samuel" userId="a6347d2e-c281-49eb-b539-1308f9b46a63" providerId="ADAL" clId="{CB70475A-3642-44A8-B4D0-632929BA5D46}" dt="2023-04-11T18:58:49.648" v="0"/>
          <ac:picMkLst>
            <pc:docMk/>
            <pc:sldMk cId="2865571675" sldId="299"/>
            <ac:picMk id="723" creationId="{00000000-0000-0000-0000-000000000000}"/>
          </ac:picMkLst>
        </pc:picChg>
        <pc:picChg chg="mod">
          <ac:chgData name="Cheng, Samuel" userId="a6347d2e-c281-49eb-b539-1308f9b46a63" providerId="ADAL" clId="{CB70475A-3642-44A8-B4D0-632929BA5D46}" dt="2023-04-11T18:58:49.648" v="0"/>
          <ac:picMkLst>
            <pc:docMk/>
            <pc:sldMk cId="2865571675" sldId="299"/>
            <ac:picMk id="726" creationId="{00000000-0000-0000-0000-000000000000}"/>
          </ac:picMkLst>
        </pc:picChg>
        <pc:picChg chg="mod">
          <ac:chgData name="Cheng, Samuel" userId="a6347d2e-c281-49eb-b539-1308f9b46a63" providerId="ADAL" clId="{CB70475A-3642-44A8-B4D0-632929BA5D46}" dt="2023-04-11T18:58:49.648" v="0"/>
          <ac:picMkLst>
            <pc:docMk/>
            <pc:sldMk cId="2865571675" sldId="299"/>
            <ac:picMk id="727" creationId="{00000000-0000-0000-0000-000000000000}"/>
          </ac:picMkLst>
        </pc:picChg>
      </pc:sldChg>
      <pc:sldChg chg="delSp modSp modNotes">
        <pc:chgData name="Cheng, Samuel" userId="a6347d2e-c281-49eb-b539-1308f9b46a63" providerId="ADAL" clId="{CB70475A-3642-44A8-B4D0-632929BA5D46}" dt="2023-04-11T18:58:49.648" v="0"/>
        <pc:sldMkLst>
          <pc:docMk/>
          <pc:sldMk cId="1593562518" sldId="300"/>
        </pc:sldMkLst>
        <pc:spChg chg="mod">
          <ac:chgData name="Cheng, Samuel" userId="a6347d2e-c281-49eb-b539-1308f9b46a63" providerId="ADAL" clId="{CB70475A-3642-44A8-B4D0-632929BA5D46}" dt="2023-04-11T18:58:49.648" v="0"/>
          <ac:spMkLst>
            <pc:docMk/>
            <pc:sldMk cId="1593562518" sldId="300"/>
            <ac:spMk id="734" creationId="{00000000-0000-0000-0000-000000000000}"/>
          </ac:spMkLst>
        </pc:spChg>
        <pc:spChg chg="del mod">
          <ac:chgData name="Cheng, Samuel" userId="a6347d2e-c281-49eb-b539-1308f9b46a63" providerId="ADAL" clId="{CB70475A-3642-44A8-B4D0-632929BA5D46}" dt="2023-04-11T18:58:49.648" v="0"/>
          <ac:spMkLst>
            <pc:docMk/>
            <pc:sldMk cId="1593562518" sldId="300"/>
            <ac:spMk id="735" creationId="{00000000-0000-0000-0000-000000000000}"/>
          </ac:spMkLst>
        </pc:spChg>
        <pc:spChg chg="mod">
          <ac:chgData name="Cheng, Samuel" userId="a6347d2e-c281-49eb-b539-1308f9b46a63" providerId="ADAL" clId="{CB70475A-3642-44A8-B4D0-632929BA5D46}" dt="2023-04-11T18:58:49.648" v="0"/>
          <ac:spMkLst>
            <pc:docMk/>
            <pc:sldMk cId="1593562518" sldId="300"/>
            <ac:spMk id="736" creationId="{00000000-0000-0000-0000-000000000000}"/>
          </ac:spMkLst>
        </pc:spChg>
        <pc:spChg chg="mod">
          <ac:chgData name="Cheng, Samuel" userId="a6347d2e-c281-49eb-b539-1308f9b46a63" providerId="ADAL" clId="{CB70475A-3642-44A8-B4D0-632929BA5D46}" dt="2023-04-11T18:58:49.648" v="0"/>
          <ac:spMkLst>
            <pc:docMk/>
            <pc:sldMk cId="1593562518" sldId="300"/>
            <ac:spMk id="737" creationId="{00000000-0000-0000-0000-000000000000}"/>
          </ac:spMkLst>
        </pc:spChg>
        <pc:spChg chg="mod">
          <ac:chgData name="Cheng, Samuel" userId="a6347d2e-c281-49eb-b539-1308f9b46a63" providerId="ADAL" clId="{CB70475A-3642-44A8-B4D0-632929BA5D46}" dt="2023-04-11T18:58:49.648" v="0"/>
          <ac:spMkLst>
            <pc:docMk/>
            <pc:sldMk cId="1593562518" sldId="300"/>
            <ac:spMk id="739" creationId="{00000000-0000-0000-0000-000000000000}"/>
          </ac:spMkLst>
        </pc:spChg>
        <pc:spChg chg="mod">
          <ac:chgData name="Cheng, Samuel" userId="a6347d2e-c281-49eb-b539-1308f9b46a63" providerId="ADAL" clId="{CB70475A-3642-44A8-B4D0-632929BA5D46}" dt="2023-04-11T18:58:49.648" v="0"/>
          <ac:spMkLst>
            <pc:docMk/>
            <pc:sldMk cId="1593562518" sldId="300"/>
            <ac:spMk id="740" creationId="{00000000-0000-0000-0000-000000000000}"/>
          </ac:spMkLst>
        </pc:spChg>
        <pc:spChg chg="mod">
          <ac:chgData name="Cheng, Samuel" userId="a6347d2e-c281-49eb-b539-1308f9b46a63" providerId="ADAL" clId="{CB70475A-3642-44A8-B4D0-632929BA5D46}" dt="2023-04-11T18:58:49.648" v="0"/>
          <ac:spMkLst>
            <pc:docMk/>
            <pc:sldMk cId="1593562518" sldId="300"/>
            <ac:spMk id="743" creationId="{00000000-0000-0000-0000-000000000000}"/>
          </ac:spMkLst>
        </pc:spChg>
        <pc:spChg chg="mod">
          <ac:chgData name="Cheng, Samuel" userId="a6347d2e-c281-49eb-b539-1308f9b46a63" providerId="ADAL" clId="{CB70475A-3642-44A8-B4D0-632929BA5D46}" dt="2023-04-11T18:58:49.648" v="0"/>
          <ac:spMkLst>
            <pc:docMk/>
            <pc:sldMk cId="1593562518" sldId="300"/>
            <ac:spMk id="746" creationId="{00000000-0000-0000-0000-000000000000}"/>
          </ac:spMkLst>
        </pc:spChg>
        <pc:spChg chg="mod">
          <ac:chgData name="Cheng, Samuel" userId="a6347d2e-c281-49eb-b539-1308f9b46a63" providerId="ADAL" clId="{CB70475A-3642-44A8-B4D0-632929BA5D46}" dt="2023-04-11T18:58:49.648" v="0"/>
          <ac:spMkLst>
            <pc:docMk/>
            <pc:sldMk cId="1593562518" sldId="300"/>
            <ac:spMk id="747" creationId="{00000000-0000-0000-0000-000000000000}"/>
          </ac:spMkLst>
        </pc:spChg>
        <pc:spChg chg="mod">
          <ac:chgData name="Cheng, Samuel" userId="a6347d2e-c281-49eb-b539-1308f9b46a63" providerId="ADAL" clId="{CB70475A-3642-44A8-B4D0-632929BA5D46}" dt="2023-04-11T18:58:49.648" v="0"/>
          <ac:spMkLst>
            <pc:docMk/>
            <pc:sldMk cId="1593562518" sldId="300"/>
            <ac:spMk id="750" creationId="{00000000-0000-0000-0000-000000000000}"/>
          </ac:spMkLst>
        </pc:spChg>
        <pc:spChg chg="mod">
          <ac:chgData name="Cheng, Samuel" userId="a6347d2e-c281-49eb-b539-1308f9b46a63" providerId="ADAL" clId="{CB70475A-3642-44A8-B4D0-632929BA5D46}" dt="2023-04-11T18:58:49.648" v="0"/>
          <ac:spMkLst>
            <pc:docMk/>
            <pc:sldMk cId="1593562518" sldId="300"/>
            <ac:spMk id="751" creationId="{00000000-0000-0000-0000-000000000000}"/>
          </ac:spMkLst>
        </pc:spChg>
        <pc:picChg chg="mod">
          <ac:chgData name="Cheng, Samuel" userId="a6347d2e-c281-49eb-b539-1308f9b46a63" providerId="ADAL" clId="{CB70475A-3642-44A8-B4D0-632929BA5D46}" dt="2023-04-11T18:58:49.648" v="0"/>
          <ac:picMkLst>
            <pc:docMk/>
            <pc:sldMk cId="1593562518" sldId="300"/>
            <ac:picMk id="738" creationId="{00000000-0000-0000-0000-000000000000}"/>
          </ac:picMkLst>
        </pc:picChg>
        <pc:picChg chg="mod">
          <ac:chgData name="Cheng, Samuel" userId="a6347d2e-c281-49eb-b539-1308f9b46a63" providerId="ADAL" clId="{CB70475A-3642-44A8-B4D0-632929BA5D46}" dt="2023-04-11T18:58:49.648" v="0"/>
          <ac:picMkLst>
            <pc:docMk/>
            <pc:sldMk cId="1593562518" sldId="300"/>
            <ac:picMk id="741" creationId="{00000000-0000-0000-0000-000000000000}"/>
          </ac:picMkLst>
        </pc:picChg>
        <pc:picChg chg="mod">
          <ac:chgData name="Cheng, Samuel" userId="a6347d2e-c281-49eb-b539-1308f9b46a63" providerId="ADAL" clId="{CB70475A-3642-44A8-B4D0-632929BA5D46}" dt="2023-04-11T18:58:49.648" v="0"/>
          <ac:picMkLst>
            <pc:docMk/>
            <pc:sldMk cId="1593562518" sldId="300"/>
            <ac:picMk id="742" creationId="{00000000-0000-0000-0000-000000000000}"/>
          </ac:picMkLst>
        </pc:picChg>
        <pc:picChg chg="mod">
          <ac:chgData name="Cheng, Samuel" userId="a6347d2e-c281-49eb-b539-1308f9b46a63" providerId="ADAL" clId="{CB70475A-3642-44A8-B4D0-632929BA5D46}" dt="2023-04-11T18:58:49.648" v="0"/>
          <ac:picMkLst>
            <pc:docMk/>
            <pc:sldMk cId="1593562518" sldId="300"/>
            <ac:picMk id="744" creationId="{00000000-0000-0000-0000-000000000000}"/>
          </ac:picMkLst>
        </pc:picChg>
        <pc:picChg chg="mod">
          <ac:chgData name="Cheng, Samuel" userId="a6347d2e-c281-49eb-b539-1308f9b46a63" providerId="ADAL" clId="{CB70475A-3642-44A8-B4D0-632929BA5D46}" dt="2023-04-11T18:58:49.648" v="0"/>
          <ac:picMkLst>
            <pc:docMk/>
            <pc:sldMk cId="1593562518" sldId="300"/>
            <ac:picMk id="745" creationId="{00000000-0000-0000-0000-000000000000}"/>
          </ac:picMkLst>
        </pc:picChg>
        <pc:picChg chg="mod">
          <ac:chgData name="Cheng, Samuel" userId="a6347d2e-c281-49eb-b539-1308f9b46a63" providerId="ADAL" clId="{CB70475A-3642-44A8-B4D0-632929BA5D46}" dt="2023-04-11T18:58:49.648" v="0"/>
          <ac:picMkLst>
            <pc:docMk/>
            <pc:sldMk cId="1593562518" sldId="300"/>
            <ac:picMk id="748" creationId="{00000000-0000-0000-0000-000000000000}"/>
          </ac:picMkLst>
        </pc:picChg>
        <pc:picChg chg="mod">
          <ac:chgData name="Cheng, Samuel" userId="a6347d2e-c281-49eb-b539-1308f9b46a63" providerId="ADAL" clId="{CB70475A-3642-44A8-B4D0-632929BA5D46}" dt="2023-04-11T18:58:49.648" v="0"/>
          <ac:picMkLst>
            <pc:docMk/>
            <pc:sldMk cId="1593562518" sldId="300"/>
            <ac:picMk id="749" creationId="{00000000-0000-0000-0000-000000000000}"/>
          </ac:picMkLst>
        </pc:picChg>
      </pc:sldChg>
      <pc:sldChg chg="delSp modSp modNotes">
        <pc:chgData name="Cheng, Samuel" userId="a6347d2e-c281-49eb-b539-1308f9b46a63" providerId="ADAL" clId="{CB70475A-3642-44A8-B4D0-632929BA5D46}" dt="2023-04-11T18:58:49.648" v="0"/>
        <pc:sldMkLst>
          <pc:docMk/>
          <pc:sldMk cId="1361879666" sldId="301"/>
        </pc:sldMkLst>
        <pc:spChg chg="mod">
          <ac:chgData name="Cheng, Samuel" userId="a6347d2e-c281-49eb-b539-1308f9b46a63" providerId="ADAL" clId="{CB70475A-3642-44A8-B4D0-632929BA5D46}" dt="2023-04-11T18:58:49.648" v="0"/>
          <ac:spMkLst>
            <pc:docMk/>
            <pc:sldMk cId="1361879666" sldId="301"/>
            <ac:spMk id="756" creationId="{00000000-0000-0000-0000-000000000000}"/>
          </ac:spMkLst>
        </pc:spChg>
        <pc:spChg chg="del mod">
          <ac:chgData name="Cheng, Samuel" userId="a6347d2e-c281-49eb-b539-1308f9b46a63" providerId="ADAL" clId="{CB70475A-3642-44A8-B4D0-632929BA5D46}" dt="2023-04-11T18:58:49.648" v="0"/>
          <ac:spMkLst>
            <pc:docMk/>
            <pc:sldMk cId="1361879666" sldId="301"/>
            <ac:spMk id="757" creationId="{00000000-0000-0000-0000-000000000000}"/>
          </ac:spMkLst>
        </pc:spChg>
        <pc:spChg chg="mod">
          <ac:chgData name="Cheng, Samuel" userId="a6347d2e-c281-49eb-b539-1308f9b46a63" providerId="ADAL" clId="{CB70475A-3642-44A8-B4D0-632929BA5D46}" dt="2023-04-11T18:58:49.648" v="0"/>
          <ac:spMkLst>
            <pc:docMk/>
            <pc:sldMk cId="1361879666" sldId="301"/>
            <ac:spMk id="758" creationId="{00000000-0000-0000-0000-000000000000}"/>
          </ac:spMkLst>
        </pc:spChg>
        <pc:spChg chg="mod">
          <ac:chgData name="Cheng, Samuel" userId="a6347d2e-c281-49eb-b539-1308f9b46a63" providerId="ADAL" clId="{CB70475A-3642-44A8-B4D0-632929BA5D46}" dt="2023-04-11T18:58:49.648" v="0"/>
          <ac:spMkLst>
            <pc:docMk/>
            <pc:sldMk cId="1361879666" sldId="301"/>
            <ac:spMk id="760" creationId="{00000000-0000-0000-0000-000000000000}"/>
          </ac:spMkLst>
        </pc:spChg>
        <pc:spChg chg="mod">
          <ac:chgData name="Cheng, Samuel" userId="a6347d2e-c281-49eb-b539-1308f9b46a63" providerId="ADAL" clId="{CB70475A-3642-44A8-B4D0-632929BA5D46}" dt="2023-04-11T18:58:49.648" v="0"/>
          <ac:spMkLst>
            <pc:docMk/>
            <pc:sldMk cId="1361879666" sldId="301"/>
            <ac:spMk id="761" creationId="{00000000-0000-0000-0000-000000000000}"/>
          </ac:spMkLst>
        </pc:spChg>
        <pc:spChg chg="mod">
          <ac:chgData name="Cheng, Samuel" userId="a6347d2e-c281-49eb-b539-1308f9b46a63" providerId="ADAL" clId="{CB70475A-3642-44A8-B4D0-632929BA5D46}" dt="2023-04-11T18:58:49.648" v="0"/>
          <ac:spMkLst>
            <pc:docMk/>
            <pc:sldMk cId="1361879666" sldId="301"/>
            <ac:spMk id="763" creationId="{00000000-0000-0000-0000-000000000000}"/>
          </ac:spMkLst>
        </pc:spChg>
        <pc:spChg chg="mod">
          <ac:chgData name="Cheng, Samuel" userId="a6347d2e-c281-49eb-b539-1308f9b46a63" providerId="ADAL" clId="{CB70475A-3642-44A8-B4D0-632929BA5D46}" dt="2023-04-11T18:58:49.648" v="0"/>
          <ac:spMkLst>
            <pc:docMk/>
            <pc:sldMk cId="1361879666" sldId="301"/>
            <ac:spMk id="764" creationId="{00000000-0000-0000-0000-000000000000}"/>
          </ac:spMkLst>
        </pc:spChg>
        <pc:spChg chg="mod">
          <ac:chgData name="Cheng, Samuel" userId="a6347d2e-c281-49eb-b539-1308f9b46a63" providerId="ADAL" clId="{CB70475A-3642-44A8-B4D0-632929BA5D46}" dt="2023-04-11T18:58:49.648" v="0"/>
          <ac:spMkLst>
            <pc:docMk/>
            <pc:sldMk cId="1361879666" sldId="301"/>
            <ac:spMk id="767" creationId="{00000000-0000-0000-0000-000000000000}"/>
          </ac:spMkLst>
        </pc:spChg>
        <pc:spChg chg="mod">
          <ac:chgData name="Cheng, Samuel" userId="a6347d2e-c281-49eb-b539-1308f9b46a63" providerId="ADAL" clId="{CB70475A-3642-44A8-B4D0-632929BA5D46}" dt="2023-04-11T18:58:49.648" v="0"/>
          <ac:spMkLst>
            <pc:docMk/>
            <pc:sldMk cId="1361879666" sldId="301"/>
            <ac:spMk id="770" creationId="{00000000-0000-0000-0000-000000000000}"/>
          </ac:spMkLst>
        </pc:spChg>
        <pc:spChg chg="mod">
          <ac:chgData name="Cheng, Samuel" userId="a6347d2e-c281-49eb-b539-1308f9b46a63" providerId="ADAL" clId="{CB70475A-3642-44A8-B4D0-632929BA5D46}" dt="2023-04-11T18:58:49.648" v="0"/>
          <ac:spMkLst>
            <pc:docMk/>
            <pc:sldMk cId="1361879666" sldId="301"/>
            <ac:spMk id="771" creationId="{00000000-0000-0000-0000-000000000000}"/>
          </ac:spMkLst>
        </pc:spChg>
        <pc:spChg chg="mod">
          <ac:chgData name="Cheng, Samuel" userId="a6347d2e-c281-49eb-b539-1308f9b46a63" providerId="ADAL" clId="{CB70475A-3642-44A8-B4D0-632929BA5D46}" dt="2023-04-11T18:58:49.648" v="0"/>
          <ac:spMkLst>
            <pc:docMk/>
            <pc:sldMk cId="1361879666" sldId="301"/>
            <ac:spMk id="774" creationId="{00000000-0000-0000-0000-000000000000}"/>
          </ac:spMkLst>
        </pc:spChg>
        <pc:spChg chg="mod">
          <ac:chgData name="Cheng, Samuel" userId="a6347d2e-c281-49eb-b539-1308f9b46a63" providerId="ADAL" clId="{CB70475A-3642-44A8-B4D0-632929BA5D46}" dt="2023-04-11T18:58:49.648" v="0"/>
          <ac:spMkLst>
            <pc:docMk/>
            <pc:sldMk cId="1361879666" sldId="301"/>
            <ac:spMk id="775" creationId="{00000000-0000-0000-0000-000000000000}"/>
          </ac:spMkLst>
        </pc:spChg>
        <pc:picChg chg="mod">
          <ac:chgData name="Cheng, Samuel" userId="a6347d2e-c281-49eb-b539-1308f9b46a63" providerId="ADAL" clId="{CB70475A-3642-44A8-B4D0-632929BA5D46}" dt="2023-04-11T18:58:49.648" v="0"/>
          <ac:picMkLst>
            <pc:docMk/>
            <pc:sldMk cId="1361879666" sldId="301"/>
            <ac:picMk id="759" creationId="{00000000-0000-0000-0000-000000000000}"/>
          </ac:picMkLst>
        </pc:picChg>
        <pc:picChg chg="mod">
          <ac:chgData name="Cheng, Samuel" userId="a6347d2e-c281-49eb-b539-1308f9b46a63" providerId="ADAL" clId="{CB70475A-3642-44A8-B4D0-632929BA5D46}" dt="2023-04-11T18:58:49.648" v="0"/>
          <ac:picMkLst>
            <pc:docMk/>
            <pc:sldMk cId="1361879666" sldId="301"/>
            <ac:picMk id="762" creationId="{00000000-0000-0000-0000-000000000000}"/>
          </ac:picMkLst>
        </pc:picChg>
        <pc:picChg chg="mod">
          <ac:chgData name="Cheng, Samuel" userId="a6347d2e-c281-49eb-b539-1308f9b46a63" providerId="ADAL" clId="{CB70475A-3642-44A8-B4D0-632929BA5D46}" dt="2023-04-11T18:58:49.648" v="0"/>
          <ac:picMkLst>
            <pc:docMk/>
            <pc:sldMk cId="1361879666" sldId="301"/>
            <ac:picMk id="765" creationId="{00000000-0000-0000-0000-000000000000}"/>
          </ac:picMkLst>
        </pc:picChg>
        <pc:picChg chg="mod">
          <ac:chgData name="Cheng, Samuel" userId="a6347d2e-c281-49eb-b539-1308f9b46a63" providerId="ADAL" clId="{CB70475A-3642-44A8-B4D0-632929BA5D46}" dt="2023-04-11T18:58:49.648" v="0"/>
          <ac:picMkLst>
            <pc:docMk/>
            <pc:sldMk cId="1361879666" sldId="301"/>
            <ac:picMk id="766" creationId="{00000000-0000-0000-0000-000000000000}"/>
          </ac:picMkLst>
        </pc:picChg>
        <pc:picChg chg="mod">
          <ac:chgData name="Cheng, Samuel" userId="a6347d2e-c281-49eb-b539-1308f9b46a63" providerId="ADAL" clId="{CB70475A-3642-44A8-B4D0-632929BA5D46}" dt="2023-04-11T18:58:49.648" v="0"/>
          <ac:picMkLst>
            <pc:docMk/>
            <pc:sldMk cId="1361879666" sldId="301"/>
            <ac:picMk id="768" creationId="{00000000-0000-0000-0000-000000000000}"/>
          </ac:picMkLst>
        </pc:picChg>
        <pc:picChg chg="mod">
          <ac:chgData name="Cheng, Samuel" userId="a6347d2e-c281-49eb-b539-1308f9b46a63" providerId="ADAL" clId="{CB70475A-3642-44A8-B4D0-632929BA5D46}" dt="2023-04-11T18:58:49.648" v="0"/>
          <ac:picMkLst>
            <pc:docMk/>
            <pc:sldMk cId="1361879666" sldId="301"/>
            <ac:picMk id="769" creationId="{00000000-0000-0000-0000-000000000000}"/>
          </ac:picMkLst>
        </pc:picChg>
        <pc:picChg chg="mod">
          <ac:chgData name="Cheng, Samuel" userId="a6347d2e-c281-49eb-b539-1308f9b46a63" providerId="ADAL" clId="{CB70475A-3642-44A8-B4D0-632929BA5D46}" dt="2023-04-11T18:58:49.648" v="0"/>
          <ac:picMkLst>
            <pc:docMk/>
            <pc:sldMk cId="1361879666" sldId="301"/>
            <ac:picMk id="772" creationId="{00000000-0000-0000-0000-000000000000}"/>
          </ac:picMkLst>
        </pc:picChg>
        <pc:picChg chg="mod">
          <ac:chgData name="Cheng, Samuel" userId="a6347d2e-c281-49eb-b539-1308f9b46a63" providerId="ADAL" clId="{CB70475A-3642-44A8-B4D0-632929BA5D46}" dt="2023-04-11T18:58:49.648" v="0"/>
          <ac:picMkLst>
            <pc:docMk/>
            <pc:sldMk cId="1361879666" sldId="301"/>
            <ac:picMk id="773" creationId="{00000000-0000-0000-0000-000000000000}"/>
          </ac:picMkLst>
        </pc:picChg>
      </pc:sldChg>
      <pc:sldChg chg="delSp modSp modNotes">
        <pc:chgData name="Cheng, Samuel" userId="a6347d2e-c281-49eb-b539-1308f9b46a63" providerId="ADAL" clId="{CB70475A-3642-44A8-B4D0-632929BA5D46}" dt="2023-04-11T18:58:49.648" v="0"/>
        <pc:sldMkLst>
          <pc:docMk/>
          <pc:sldMk cId="44603117" sldId="302"/>
        </pc:sldMkLst>
        <pc:spChg chg="mod">
          <ac:chgData name="Cheng, Samuel" userId="a6347d2e-c281-49eb-b539-1308f9b46a63" providerId="ADAL" clId="{CB70475A-3642-44A8-B4D0-632929BA5D46}" dt="2023-04-11T18:58:49.648" v="0"/>
          <ac:spMkLst>
            <pc:docMk/>
            <pc:sldMk cId="44603117" sldId="302"/>
            <ac:spMk id="780" creationId="{00000000-0000-0000-0000-000000000000}"/>
          </ac:spMkLst>
        </pc:spChg>
        <pc:spChg chg="del mod">
          <ac:chgData name="Cheng, Samuel" userId="a6347d2e-c281-49eb-b539-1308f9b46a63" providerId="ADAL" clId="{CB70475A-3642-44A8-B4D0-632929BA5D46}" dt="2023-04-11T18:58:49.648" v="0"/>
          <ac:spMkLst>
            <pc:docMk/>
            <pc:sldMk cId="44603117" sldId="302"/>
            <ac:spMk id="781" creationId="{00000000-0000-0000-0000-000000000000}"/>
          </ac:spMkLst>
        </pc:spChg>
        <pc:spChg chg="mod">
          <ac:chgData name="Cheng, Samuel" userId="a6347d2e-c281-49eb-b539-1308f9b46a63" providerId="ADAL" clId="{CB70475A-3642-44A8-B4D0-632929BA5D46}" dt="2023-04-11T18:58:49.648" v="0"/>
          <ac:spMkLst>
            <pc:docMk/>
            <pc:sldMk cId="44603117" sldId="302"/>
            <ac:spMk id="783" creationId="{00000000-0000-0000-0000-000000000000}"/>
          </ac:spMkLst>
        </pc:spChg>
        <pc:spChg chg="mod">
          <ac:chgData name="Cheng, Samuel" userId="a6347d2e-c281-49eb-b539-1308f9b46a63" providerId="ADAL" clId="{CB70475A-3642-44A8-B4D0-632929BA5D46}" dt="2023-04-11T18:58:49.648" v="0"/>
          <ac:spMkLst>
            <pc:docMk/>
            <pc:sldMk cId="44603117" sldId="302"/>
            <ac:spMk id="785" creationId="{00000000-0000-0000-0000-000000000000}"/>
          </ac:spMkLst>
        </pc:spChg>
        <pc:spChg chg="mod">
          <ac:chgData name="Cheng, Samuel" userId="a6347d2e-c281-49eb-b539-1308f9b46a63" providerId="ADAL" clId="{CB70475A-3642-44A8-B4D0-632929BA5D46}" dt="2023-04-11T18:58:49.648" v="0"/>
          <ac:spMkLst>
            <pc:docMk/>
            <pc:sldMk cId="44603117" sldId="302"/>
            <ac:spMk id="787" creationId="{00000000-0000-0000-0000-000000000000}"/>
          </ac:spMkLst>
        </pc:spChg>
        <pc:spChg chg="mod">
          <ac:chgData name="Cheng, Samuel" userId="a6347d2e-c281-49eb-b539-1308f9b46a63" providerId="ADAL" clId="{CB70475A-3642-44A8-B4D0-632929BA5D46}" dt="2023-04-11T18:58:49.648" v="0"/>
          <ac:spMkLst>
            <pc:docMk/>
            <pc:sldMk cId="44603117" sldId="302"/>
            <ac:spMk id="788" creationId="{00000000-0000-0000-0000-000000000000}"/>
          </ac:spMkLst>
        </pc:spChg>
        <pc:spChg chg="mod">
          <ac:chgData name="Cheng, Samuel" userId="a6347d2e-c281-49eb-b539-1308f9b46a63" providerId="ADAL" clId="{CB70475A-3642-44A8-B4D0-632929BA5D46}" dt="2023-04-11T18:58:49.648" v="0"/>
          <ac:spMkLst>
            <pc:docMk/>
            <pc:sldMk cId="44603117" sldId="302"/>
            <ac:spMk id="789" creationId="{00000000-0000-0000-0000-000000000000}"/>
          </ac:spMkLst>
        </pc:spChg>
        <pc:spChg chg="mod">
          <ac:chgData name="Cheng, Samuel" userId="a6347d2e-c281-49eb-b539-1308f9b46a63" providerId="ADAL" clId="{CB70475A-3642-44A8-B4D0-632929BA5D46}" dt="2023-04-11T18:58:49.648" v="0"/>
          <ac:spMkLst>
            <pc:docMk/>
            <pc:sldMk cId="44603117" sldId="302"/>
            <ac:spMk id="792" creationId="{00000000-0000-0000-0000-000000000000}"/>
          </ac:spMkLst>
        </pc:spChg>
        <pc:spChg chg="mod">
          <ac:chgData name="Cheng, Samuel" userId="a6347d2e-c281-49eb-b539-1308f9b46a63" providerId="ADAL" clId="{CB70475A-3642-44A8-B4D0-632929BA5D46}" dt="2023-04-11T18:58:49.648" v="0"/>
          <ac:spMkLst>
            <pc:docMk/>
            <pc:sldMk cId="44603117" sldId="302"/>
            <ac:spMk id="797" creationId="{00000000-0000-0000-0000-000000000000}"/>
          </ac:spMkLst>
        </pc:spChg>
        <pc:spChg chg="mod">
          <ac:chgData name="Cheng, Samuel" userId="a6347d2e-c281-49eb-b539-1308f9b46a63" providerId="ADAL" clId="{CB70475A-3642-44A8-B4D0-632929BA5D46}" dt="2023-04-11T18:58:49.648" v="0"/>
          <ac:spMkLst>
            <pc:docMk/>
            <pc:sldMk cId="44603117" sldId="302"/>
            <ac:spMk id="799" creationId="{00000000-0000-0000-0000-000000000000}"/>
          </ac:spMkLst>
        </pc:spChg>
        <pc:picChg chg="mod">
          <ac:chgData name="Cheng, Samuel" userId="a6347d2e-c281-49eb-b539-1308f9b46a63" providerId="ADAL" clId="{CB70475A-3642-44A8-B4D0-632929BA5D46}" dt="2023-04-11T18:58:49.648" v="0"/>
          <ac:picMkLst>
            <pc:docMk/>
            <pc:sldMk cId="44603117" sldId="302"/>
            <ac:picMk id="782"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84"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86"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90"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91"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93"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94"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95" creationId="{00000000-0000-0000-0000-000000000000}"/>
          </ac:picMkLst>
        </pc:picChg>
        <pc:picChg chg="mod">
          <ac:chgData name="Cheng, Samuel" userId="a6347d2e-c281-49eb-b539-1308f9b46a63" providerId="ADAL" clId="{CB70475A-3642-44A8-B4D0-632929BA5D46}" dt="2023-04-11T18:58:49.648" v="0"/>
          <ac:picMkLst>
            <pc:docMk/>
            <pc:sldMk cId="44603117" sldId="302"/>
            <ac:picMk id="798" creationId="{00000000-0000-0000-0000-000000000000}"/>
          </ac:picMkLst>
        </pc:picChg>
        <pc:cxnChg chg="mod">
          <ac:chgData name="Cheng, Samuel" userId="a6347d2e-c281-49eb-b539-1308f9b46a63" providerId="ADAL" clId="{CB70475A-3642-44A8-B4D0-632929BA5D46}" dt="2023-04-11T18:58:49.648" v="0"/>
          <ac:cxnSpMkLst>
            <pc:docMk/>
            <pc:sldMk cId="44603117" sldId="302"/>
            <ac:cxnSpMk id="796"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577090114" sldId="303"/>
        </pc:sldMkLst>
        <pc:spChg chg="mod">
          <ac:chgData name="Cheng, Samuel" userId="a6347d2e-c281-49eb-b539-1308f9b46a63" providerId="ADAL" clId="{CB70475A-3642-44A8-B4D0-632929BA5D46}" dt="2023-04-11T18:58:49.648" v="0"/>
          <ac:spMkLst>
            <pc:docMk/>
            <pc:sldMk cId="3577090114" sldId="303"/>
            <ac:spMk id="804" creationId="{00000000-0000-0000-0000-000000000000}"/>
          </ac:spMkLst>
        </pc:spChg>
        <pc:spChg chg="del mod">
          <ac:chgData name="Cheng, Samuel" userId="a6347d2e-c281-49eb-b539-1308f9b46a63" providerId="ADAL" clId="{CB70475A-3642-44A8-B4D0-632929BA5D46}" dt="2023-04-11T18:58:49.648" v="0"/>
          <ac:spMkLst>
            <pc:docMk/>
            <pc:sldMk cId="3577090114" sldId="303"/>
            <ac:spMk id="805" creationId="{00000000-0000-0000-0000-000000000000}"/>
          </ac:spMkLst>
        </pc:spChg>
        <pc:spChg chg="mod">
          <ac:chgData name="Cheng, Samuel" userId="a6347d2e-c281-49eb-b539-1308f9b46a63" providerId="ADAL" clId="{CB70475A-3642-44A8-B4D0-632929BA5D46}" dt="2023-04-11T18:58:49.648" v="0"/>
          <ac:spMkLst>
            <pc:docMk/>
            <pc:sldMk cId="3577090114" sldId="303"/>
            <ac:spMk id="807" creationId="{00000000-0000-0000-0000-000000000000}"/>
          </ac:spMkLst>
        </pc:spChg>
        <pc:spChg chg="mod">
          <ac:chgData name="Cheng, Samuel" userId="a6347d2e-c281-49eb-b539-1308f9b46a63" providerId="ADAL" clId="{CB70475A-3642-44A8-B4D0-632929BA5D46}" dt="2023-04-11T18:58:49.648" v="0"/>
          <ac:spMkLst>
            <pc:docMk/>
            <pc:sldMk cId="3577090114" sldId="303"/>
            <ac:spMk id="809" creationId="{00000000-0000-0000-0000-000000000000}"/>
          </ac:spMkLst>
        </pc:spChg>
        <pc:spChg chg="mod">
          <ac:chgData name="Cheng, Samuel" userId="a6347d2e-c281-49eb-b539-1308f9b46a63" providerId="ADAL" clId="{CB70475A-3642-44A8-B4D0-632929BA5D46}" dt="2023-04-11T18:58:49.648" v="0"/>
          <ac:spMkLst>
            <pc:docMk/>
            <pc:sldMk cId="3577090114" sldId="303"/>
            <ac:spMk id="811" creationId="{00000000-0000-0000-0000-000000000000}"/>
          </ac:spMkLst>
        </pc:spChg>
        <pc:spChg chg="mod">
          <ac:chgData name="Cheng, Samuel" userId="a6347d2e-c281-49eb-b539-1308f9b46a63" providerId="ADAL" clId="{CB70475A-3642-44A8-B4D0-632929BA5D46}" dt="2023-04-11T18:58:49.648" v="0"/>
          <ac:spMkLst>
            <pc:docMk/>
            <pc:sldMk cId="3577090114" sldId="303"/>
            <ac:spMk id="812" creationId="{00000000-0000-0000-0000-000000000000}"/>
          </ac:spMkLst>
        </pc:spChg>
        <pc:spChg chg="mod">
          <ac:chgData name="Cheng, Samuel" userId="a6347d2e-c281-49eb-b539-1308f9b46a63" providerId="ADAL" clId="{CB70475A-3642-44A8-B4D0-632929BA5D46}" dt="2023-04-11T18:58:49.648" v="0"/>
          <ac:spMkLst>
            <pc:docMk/>
            <pc:sldMk cId="3577090114" sldId="303"/>
            <ac:spMk id="813" creationId="{00000000-0000-0000-0000-000000000000}"/>
          </ac:spMkLst>
        </pc:spChg>
        <pc:spChg chg="mod">
          <ac:chgData name="Cheng, Samuel" userId="a6347d2e-c281-49eb-b539-1308f9b46a63" providerId="ADAL" clId="{CB70475A-3642-44A8-B4D0-632929BA5D46}" dt="2023-04-11T18:58:49.648" v="0"/>
          <ac:spMkLst>
            <pc:docMk/>
            <pc:sldMk cId="3577090114" sldId="303"/>
            <ac:spMk id="816" creationId="{00000000-0000-0000-0000-000000000000}"/>
          </ac:spMkLst>
        </pc:spChg>
        <pc:spChg chg="mod">
          <ac:chgData name="Cheng, Samuel" userId="a6347d2e-c281-49eb-b539-1308f9b46a63" providerId="ADAL" clId="{CB70475A-3642-44A8-B4D0-632929BA5D46}" dt="2023-04-11T18:58:49.648" v="0"/>
          <ac:spMkLst>
            <pc:docMk/>
            <pc:sldMk cId="3577090114" sldId="303"/>
            <ac:spMk id="823" creationId="{00000000-0000-0000-0000-000000000000}"/>
          </ac:spMkLst>
        </pc:spChg>
        <pc:spChg chg="mod">
          <ac:chgData name="Cheng, Samuel" userId="a6347d2e-c281-49eb-b539-1308f9b46a63" providerId="ADAL" clId="{CB70475A-3642-44A8-B4D0-632929BA5D46}" dt="2023-04-11T18:58:49.648" v="0"/>
          <ac:spMkLst>
            <pc:docMk/>
            <pc:sldMk cId="3577090114" sldId="303"/>
            <ac:spMk id="824" creationId="{00000000-0000-0000-0000-000000000000}"/>
          </ac:spMkLst>
        </pc:spChg>
        <pc:spChg chg="mod">
          <ac:chgData name="Cheng, Samuel" userId="a6347d2e-c281-49eb-b539-1308f9b46a63" providerId="ADAL" clId="{CB70475A-3642-44A8-B4D0-632929BA5D46}" dt="2023-04-11T18:58:49.648" v="0"/>
          <ac:spMkLst>
            <pc:docMk/>
            <pc:sldMk cId="3577090114" sldId="303"/>
            <ac:spMk id="827" creationId="{00000000-0000-0000-0000-000000000000}"/>
          </ac:spMkLst>
        </pc:spChg>
        <pc:spChg chg="mod">
          <ac:chgData name="Cheng, Samuel" userId="a6347d2e-c281-49eb-b539-1308f9b46a63" providerId="ADAL" clId="{CB70475A-3642-44A8-B4D0-632929BA5D46}" dt="2023-04-11T18:58:49.648" v="0"/>
          <ac:spMkLst>
            <pc:docMk/>
            <pc:sldMk cId="3577090114" sldId="303"/>
            <ac:spMk id="829" creationId="{00000000-0000-0000-0000-000000000000}"/>
          </ac:spMkLst>
        </pc:spChg>
        <pc:spChg chg="mod">
          <ac:chgData name="Cheng, Samuel" userId="a6347d2e-c281-49eb-b539-1308f9b46a63" providerId="ADAL" clId="{CB70475A-3642-44A8-B4D0-632929BA5D46}" dt="2023-04-11T18:58:49.648" v="0"/>
          <ac:spMkLst>
            <pc:docMk/>
            <pc:sldMk cId="3577090114" sldId="303"/>
            <ac:spMk id="830" creationId="{00000000-0000-0000-0000-000000000000}"/>
          </ac:spMkLst>
        </pc:spChg>
        <pc:picChg chg="mod">
          <ac:chgData name="Cheng, Samuel" userId="a6347d2e-c281-49eb-b539-1308f9b46a63" providerId="ADAL" clId="{CB70475A-3642-44A8-B4D0-632929BA5D46}" dt="2023-04-11T18:58:49.648" v="0"/>
          <ac:picMkLst>
            <pc:docMk/>
            <pc:sldMk cId="3577090114" sldId="303"/>
            <ac:picMk id="806"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08"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10"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14"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15"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17"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18"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19"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21"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22"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25"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26" creationId="{00000000-0000-0000-0000-000000000000}"/>
          </ac:picMkLst>
        </pc:picChg>
        <pc:picChg chg="mod">
          <ac:chgData name="Cheng, Samuel" userId="a6347d2e-c281-49eb-b539-1308f9b46a63" providerId="ADAL" clId="{CB70475A-3642-44A8-B4D0-632929BA5D46}" dt="2023-04-11T18:58:49.648" v="0"/>
          <ac:picMkLst>
            <pc:docMk/>
            <pc:sldMk cId="3577090114" sldId="303"/>
            <ac:picMk id="828" creationId="{00000000-0000-0000-0000-000000000000}"/>
          </ac:picMkLst>
        </pc:picChg>
        <pc:cxnChg chg="mod">
          <ac:chgData name="Cheng, Samuel" userId="a6347d2e-c281-49eb-b539-1308f9b46a63" providerId="ADAL" clId="{CB70475A-3642-44A8-B4D0-632929BA5D46}" dt="2023-04-11T18:58:49.648" v="0"/>
          <ac:cxnSpMkLst>
            <pc:docMk/>
            <pc:sldMk cId="3577090114" sldId="303"/>
            <ac:cxnSpMk id="820"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562823887" sldId="304"/>
        </pc:sldMkLst>
        <pc:spChg chg="mod">
          <ac:chgData name="Cheng, Samuel" userId="a6347d2e-c281-49eb-b539-1308f9b46a63" providerId="ADAL" clId="{CB70475A-3642-44A8-B4D0-632929BA5D46}" dt="2023-04-11T18:58:49.648" v="0"/>
          <ac:spMkLst>
            <pc:docMk/>
            <pc:sldMk cId="1562823887" sldId="304"/>
            <ac:spMk id="835" creationId="{00000000-0000-0000-0000-000000000000}"/>
          </ac:spMkLst>
        </pc:spChg>
        <pc:spChg chg="del mod">
          <ac:chgData name="Cheng, Samuel" userId="a6347d2e-c281-49eb-b539-1308f9b46a63" providerId="ADAL" clId="{CB70475A-3642-44A8-B4D0-632929BA5D46}" dt="2023-04-11T18:58:49.648" v="0"/>
          <ac:spMkLst>
            <pc:docMk/>
            <pc:sldMk cId="1562823887" sldId="304"/>
            <ac:spMk id="836" creationId="{00000000-0000-0000-0000-000000000000}"/>
          </ac:spMkLst>
        </pc:spChg>
        <pc:spChg chg="mod">
          <ac:chgData name="Cheng, Samuel" userId="a6347d2e-c281-49eb-b539-1308f9b46a63" providerId="ADAL" clId="{CB70475A-3642-44A8-B4D0-632929BA5D46}" dt="2023-04-11T18:58:49.648" v="0"/>
          <ac:spMkLst>
            <pc:docMk/>
            <pc:sldMk cId="1562823887" sldId="304"/>
            <ac:spMk id="838" creationId="{00000000-0000-0000-0000-000000000000}"/>
          </ac:spMkLst>
        </pc:spChg>
        <pc:spChg chg="mod">
          <ac:chgData name="Cheng, Samuel" userId="a6347d2e-c281-49eb-b539-1308f9b46a63" providerId="ADAL" clId="{CB70475A-3642-44A8-B4D0-632929BA5D46}" dt="2023-04-11T18:58:49.648" v="0"/>
          <ac:spMkLst>
            <pc:docMk/>
            <pc:sldMk cId="1562823887" sldId="304"/>
            <ac:spMk id="840" creationId="{00000000-0000-0000-0000-000000000000}"/>
          </ac:spMkLst>
        </pc:spChg>
        <pc:spChg chg="mod">
          <ac:chgData name="Cheng, Samuel" userId="a6347d2e-c281-49eb-b539-1308f9b46a63" providerId="ADAL" clId="{CB70475A-3642-44A8-B4D0-632929BA5D46}" dt="2023-04-11T18:58:49.648" v="0"/>
          <ac:spMkLst>
            <pc:docMk/>
            <pc:sldMk cId="1562823887" sldId="304"/>
            <ac:spMk id="842" creationId="{00000000-0000-0000-0000-000000000000}"/>
          </ac:spMkLst>
        </pc:spChg>
        <pc:spChg chg="mod">
          <ac:chgData name="Cheng, Samuel" userId="a6347d2e-c281-49eb-b539-1308f9b46a63" providerId="ADAL" clId="{CB70475A-3642-44A8-B4D0-632929BA5D46}" dt="2023-04-11T18:58:49.648" v="0"/>
          <ac:spMkLst>
            <pc:docMk/>
            <pc:sldMk cId="1562823887" sldId="304"/>
            <ac:spMk id="843" creationId="{00000000-0000-0000-0000-000000000000}"/>
          </ac:spMkLst>
        </pc:spChg>
        <pc:spChg chg="mod">
          <ac:chgData name="Cheng, Samuel" userId="a6347d2e-c281-49eb-b539-1308f9b46a63" providerId="ADAL" clId="{CB70475A-3642-44A8-B4D0-632929BA5D46}" dt="2023-04-11T18:58:49.648" v="0"/>
          <ac:spMkLst>
            <pc:docMk/>
            <pc:sldMk cId="1562823887" sldId="304"/>
            <ac:spMk id="844" creationId="{00000000-0000-0000-0000-000000000000}"/>
          </ac:spMkLst>
        </pc:spChg>
        <pc:spChg chg="mod">
          <ac:chgData name="Cheng, Samuel" userId="a6347d2e-c281-49eb-b539-1308f9b46a63" providerId="ADAL" clId="{CB70475A-3642-44A8-B4D0-632929BA5D46}" dt="2023-04-11T18:58:49.648" v="0"/>
          <ac:spMkLst>
            <pc:docMk/>
            <pc:sldMk cId="1562823887" sldId="304"/>
            <ac:spMk id="847" creationId="{00000000-0000-0000-0000-000000000000}"/>
          </ac:spMkLst>
        </pc:spChg>
        <pc:spChg chg="mod">
          <ac:chgData name="Cheng, Samuel" userId="a6347d2e-c281-49eb-b539-1308f9b46a63" providerId="ADAL" clId="{CB70475A-3642-44A8-B4D0-632929BA5D46}" dt="2023-04-11T18:58:49.648" v="0"/>
          <ac:spMkLst>
            <pc:docMk/>
            <pc:sldMk cId="1562823887" sldId="304"/>
            <ac:spMk id="854" creationId="{00000000-0000-0000-0000-000000000000}"/>
          </ac:spMkLst>
        </pc:spChg>
        <pc:spChg chg="mod">
          <ac:chgData name="Cheng, Samuel" userId="a6347d2e-c281-49eb-b539-1308f9b46a63" providerId="ADAL" clId="{CB70475A-3642-44A8-B4D0-632929BA5D46}" dt="2023-04-11T18:58:49.648" v="0"/>
          <ac:spMkLst>
            <pc:docMk/>
            <pc:sldMk cId="1562823887" sldId="304"/>
            <ac:spMk id="855" creationId="{00000000-0000-0000-0000-000000000000}"/>
          </ac:spMkLst>
        </pc:spChg>
        <pc:spChg chg="mod">
          <ac:chgData name="Cheng, Samuel" userId="a6347d2e-c281-49eb-b539-1308f9b46a63" providerId="ADAL" clId="{CB70475A-3642-44A8-B4D0-632929BA5D46}" dt="2023-04-11T18:58:49.648" v="0"/>
          <ac:spMkLst>
            <pc:docMk/>
            <pc:sldMk cId="1562823887" sldId="304"/>
            <ac:spMk id="858" creationId="{00000000-0000-0000-0000-000000000000}"/>
          </ac:spMkLst>
        </pc:spChg>
        <pc:spChg chg="mod">
          <ac:chgData name="Cheng, Samuel" userId="a6347d2e-c281-49eb-b539-1308f9b46a63" providerId="ADAL" clId="{CB70475A-3642-44A8-B4D0-632929BA5D46}" dt="2023-04-11T18:58:49.648" v="0"/>
          <ac:spMkLst>
            <pc:docMk/>
            <pc:sldMk cId="1562823887" sldId="304"/>
            <ac:spMk id="860" creationId="{00000000-0000-0000-0000-000000000000}"/>
          </ac:spMkLst>
        </pc:spChg>
        <pc:spChg chg="mod">
          <ac:chgData name="Cheng, Samuel" userId="a6347d2e-c281-49eb-b539-1308f9b46a63" providerId="ADAL" clId="{CB70475A-3642-44A8-B4D0-632929BA5D46}" dt="2023-04-11T18:58:49.648" v="0"/>
          <ac:spMkLst>
            <pc:docMk/>
            <pc:sldMk cId="1562823887" sldId="304"/>
            <ac:spMk id="861" creationId="{00000000-0000-0000-0000-000000000000}"/>
          </ac:spMkLst>
        </pc:spChg>
        <pc:spChg chg="mod">
          <ac:chgData name="Cheng, Samuel" userId="a6347d2e-c281-49eb-b539-1308f9b46a63" providerId="ADAL" clId="{CB70475A-3642-44A8-B4D0-632929BA5D46}" dt="2023-04-11T18:58:49.648" v="0"/>
          <ac:spMkLst>
            <pc:docMk/>
            <pc:sldMk cId="1562823887" sldId="304"/>
            <ac:spMk id="862" creationId="{00000000-0000-0000-0000-000000000000}"/>
          </ac:spMkLst>
        </pc:spChg>
        <pc:picChg chg="mod">
          <ac:chgData name="Cheng, Samuel" userId="a6347d2e-c281-49eb-b539-1308f9b46a63" providerId="ADAL" clId="{CB70475A-3642-44A8-B4D0-632929BA5D46}" dt="2023-04-11T18:58:49.648" v="0"/>
          <ac:picMkLst>
            <pc:docMk/>
            <pc:sldMk cId="1562823887" sldId="304"/>
            <ac:picMk id="837"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39"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41"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45"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46"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48"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49"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50"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52"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53"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56"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57" creationId="{00000000-0000-0000-0000-000000000000}"/>
          </ac:picMkLst>
        </pc:picChg>
        <pc:picChg chg="mod">
          <ac:chgData name="Cheng, Samuel" userId="a6347d2e-c281-49eb-b539-1308f9b46a63" providerId="ADAL" clId="{CB70475A-3642-44A8-B4D0-632929BA5D46}" dt="2023-04-11T18:58:49.648" v="0"/>
          <ac:picMkLst>
            <pc:docMk/>
            <pc:sldMk cId="1562823887" sldId="304"/>
            <ac:picMk id="859" creationId="{00000000-0000-0000-0000-000000000000}"/>
          </ac:picMkLst>
        </pc:picChg>
        <pc:cxnChg chg="mod">
          <ac:chgData name="Cheng, Samuel" userId="a6347d2e-c281-49eb-b539-1308f9b46a63" providerId="ADAL" clId="{CB70475A-3642-44A8-B4D0-632929BA5D46}" dt="2023-04-11T18:58:49.648" v="0"/>
          <ac:cxnSpMkLst>
            <pc:docMk/>
            <pc:sldMk cId="1562823887" sldId="304"/>
            <ac:cxnSpMk id="851"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199179812" sldId="305"/>
        </pc:sldMkLst>
        <pc:spChg chg="mod">
          <ac:chgData name="Cheng, Samuel" userId="a6347d2e-c281-49eb-b539-1308f9b46a63" providerId="ADAL" clId="{CB70475A-3642-44A8-B4D0-632929BA5D46}" dt="2023-04-11T18:58:49.648" v="0"/>
          <ac:spMkLst>
            <pc:docMk/>
            <pc:sldMk cId="1199179812" sldId="305"/>
            <ac:spMk id="867" creationId="{00000000-0000-0000-0000-000000000000}"/>
          </ac:spMkLst>
        </pc:spChg>
        <pc:spChg chg="del mod">
          <ac:chgData name="Cheng, Samuel" userId="a6347d2e-c281-49eb-b539-1308f9b46a63" providerId="ADAL" clId="{CB70475A-3642-44A8-B4D0-632929BA5D46}" dt="2023-04-11T18:58:49.648" v="0"/>
          <ac:spMkLst>
            <pc:docMk/>
            <pc:sldMk cId="1199179812" sldId="305"/>
            <ac:spMk id="868" creationId="{00000000-0000-0000-0000-000000000000}"/>
          </ac:spMkLst>
        </pc:spChg>
        <pc:spChg chg="mod">
          <ac:chgData name="Cheng, Samuel" userId="a6347d2e-c281-49eb-b539-1308f9b46a63" providerId="ADAL" clId="{CB70475A-3642-44A8-B4D0-632929BA5D46}" dt="2023-04-11T18:58:49.648" v="0"/>
          <ac:spMkLst>
            <pc:docMk/>
            <pc:sldMk cId="1199179812" sldId="305"/>
            <ac:spMk id="870" creationId="{00000000-0000-0000-0000-000000000000}"/>
          </ac:spMkLst>
        </pc:spChg>
        <pc:spChg chg="mod">
          <ac:chgData name="Cheng, Samuel" userId="a6347d2e-c281-49eb-b539-1308f9b46a63" providerId="ADAL" clId="{CB70475A-3642-44A8-B4D0-632929BA5D46}" dt="2023-04-11T18:58:49.648" v="0"/>
          <ac:spMkLst>
            <pc:docMk/>
            <pc:sldMk cId="1199179812" sldId="305"/>
            <ac:spMk id="875" creationId="{00000000-0000-0000-0000-000000000000}"/>
          </ac:spMkLst>
        </pc:spChg>
        <pc:spChg chg="mod">
          <ac:chgData name="Cheng, Samuel" userId="a6347d2e-c281-49eb-b539-1308f9b46a63" providerId="ADAL" clId="{CB70475A-3642-44A8-B4D0-632929BA5D46}" dt="2023-04-11T18:58:49.648" v="0"/>
          <ac:spMkLst>
            <pc:docMk/>
            <pc:sldMk cId="1199179812" sldId="305"/>
            <ac:spMk id="881" creationId="{00000000-0000-0000-0000-000000000000}"/>
          </ac:spMkLst>
        </pc:spChg>
        <pc:picChg chg="mod">
          <ac:chgData name="Cheng, Samuel" userId="a6347d2e-c281-49eb-b539-1308f9b46a63" providerId="ADAL" clId="{CB70475A-3642-44A8-B4D0-632929BA5D46}" dt="2023-04-11T18:58:49.648" v="0"/>
          <ac:picMkLst>
            <pc:docMk/>
            <pc:sldMk cId="1199179812" sldId="305"/>
            <ac:picMk id="869"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1"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2"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3"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4"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6"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7"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8"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79" creationId="{00000000-0000-0000-0000-000000000000}"/>
          </ac:picMkLst>
        </pc:picChg>
        <pc:picChg chg="mod">
          <ac:chgData name="Cheng, Samuel" userId="a6347d2e-c281-49eb-b539-1308f9b46a63" providerId="ADAL" clId="{CB70475A-3642-44A8-B4D0-632929BA5D46}" dt="2023-04-11T18:58:49.648" v="0"/>
          <ac:picMkLst>
            <pc:docMk/>
            <pc:sldMk cId="1199179812" sldId="305"/>
            <ac:picMk id="880" creationId="{00000000-0000-0000-0000-000000000000}"/>
          </ac:picMkLst>
        </pc:picChg>
      </pc:sldChg>
      <pc:sldChg chg="delSp modSp modNotes">
        <pc:chgData name="Cheng, Samuel" userId="a6347d2e-c281-49eb-b539-1308f9b46a63" providerId="ADAL" clId="{CB70475A-3642-44A8-B4D0-632929BA5D46}" dt="2023-04-11T18:58:49.648" v="0"/>
        <pc:sldMkLst>
          <pc:docMk/>
          <pc:sldMk cId="2429368151" sldId="306"/>
        </pc:sldMkLst>
        <pc:spChg chg="mod">
          <ac:chgData name="Cheng, Samuel" userId="a6347d2e-c281-49eb-b539-1308f9b46a63" providerId="ADAL" clId="{CB70475A-3642-44A8-B4D0-632929BA5D46}" dt="2023-04-11T18:58:49.648" v="0"/>
          <ac:spMkLst>
            <pc:docMk/>
            <pc:sldMk cId="2429368151" sldId="306"/>
            <ac:spMk id="886" creationId="{00000000-0000-0000-0000-000000000000}"/>
          </ac:spMkLst>
        </pc:spChg>
        <pc:spChg chg="del mod">
          <ac:chgData name="Cheng, Samuel" userId="a6347d2e-c281-49eb-b539-1308f9b46a63" providerId="ADAL" clId="{CB70475A-3642-44A8-B4D0-632929BA5D46}" dt="2023-04-11T18:58:49.648" v="0"/>
          <ac:spMkLst>
            <pc:docMk/>
            <pc:sldMk cId="2429368151" sldId="306"/>
            <ac:spMk id="887" creationId="{00000000-0000-0000-0000-000000000000}"/>
          </ac:spMkLst>
        </pc:spChg>
        <pc:spChg chg="mod">
          <ac:chgData name="Cheng, Samuel" userId="a6347d2e-c281-49eb-b539-1308f9b46a63" providerId="ADAL" clId="{CB70475A-3642-44A8-B4D0-632929BA5D46}" dt="2023-04-11T18:58:49.648" v="0"/>
          <ac:spMkLst>
            <pc:docMk/>
            <pc:sldMk cId="2429368151" sldId="306"/>
            <ac:spMk id="889" creationId="{00000000-0000-0000-0000-000000000000}"/>
          </ac:spMkLst>
        </pc:spChg>
        <pc:spChg chg="mod">
          <ac:chgData name="Cheng, Samuel" userId="a6347d2e-c281-49eb-b539-1308f9b46a63" providerId="ADAL" clId="{CB70475A-3642-44A8-B4D0-632929BA5D46}" dt="2023-04-11T18:58:49.648" v="0"/>
          <ac:spMkLst>
            <pc:docMk/>
            <pc:sldMk cId="2429368151" sldId="306"/>
            <ac:spMk id="899" creationId="{00000000-0000-0000-0000-000000000000}"/>
          </ac:spMkLst>
        </pc:spChg>
        <pc:spChg chg="mod">
          <ac:chgData name="Cheng, Samuel" userId="a6347d2e-c281-49eb-b539-1308f9b46a63" providerId="ADAL" clId="{CB70475A-3642-44A8-B4D0-632929BA5D46}" dt="2023-04-11T18:58:49.648" v="0"/>
          <ac:spMkLst>
            <pc:docMk/>
            <pc:sldMk cId="2429368151" sldId="306"/>
            <ac:spMk id="900" creationId="{00000000-0000-0000-0000-000000000000}"/>
          </ac:spMkLst>
        </pc:spChg>
        <pc:spChg chg="mod">
          <ac:chgData name="Cheng, Samuel" userId="a6347d2e-c281-49eb-b539-1308f9b46a63" providerId="ADAL" clId="{CB70475A-3642-44A8-B4D0-632929BA5D46}" dt="2023-04-11T18:58:49.648" v="0"/>
          <ac:spMkLst>
            <pc:docMk/>
            <pc:sldMk cId="2429368151" sldId="306"/>
            <ac:spMk id="913" creationId="{00000000-0000-0000-0000-000000000000}"/>
          </ac:spMkLst>
        </pc:spChg>
        <pc:picChg chg="mod">
          <ac:chgData name="Cheng, Samuel" userId="a6347d2e-c281-49eb-b539-1308f9b46a63" providerId="ADAL" clId="{CB70475A-3642-44A8-B4D0-632929BA5D46}" dt="2023-04-11T18:58:49.648" v="0"/>
          <ac:picMkLst>
            <pc:docMk/>
            <pc:sldMk cId="2429368151" sldId="306"/>
            <ac:picMk id="888"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0"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1"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2"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3"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4"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5"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6"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7"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898"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1"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2"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3"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4"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5"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6"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7"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8"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09"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10"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11" creationId="{00000000-0000-0000-0000-000000000000}"/>
          </ac:picMkLst>
        </pc:picChg>
        <pc:picChg chg="mod">
          <ac:chgData name="Cheng, Samuel" userId="a6347d2e-c281-49eb-b539-1308f9b46a63" providerId="ADAL" clId="{CB70475A-3642-44A8-B4D0-632929BA5D46}" dt="2023-04-11T18:58:49.648" v="0"/>
          <ac:picMkLst>
            <pc:docMk/>
            <pc:sldMk cId="2429368151" sldId="306"/>
            <ac:picMk id="912" creationId="{00000000-0000-0000-0000-000000000000}"/>
          </ac:picMkLst>
        </pc:picChg>
      </pc:sldChg>
      <pc:sldChg chg="delSp modSp modNotes">
        <pc:chgData name="Cheng, Samuel" userId="a6347d2e-c281-49eb-b539-1308f9b46a63" providerId="ADAL" clId="{CB70475A-3642-44A8-B4D0-632929BA5D46}" dt="2023-04-11T18:58:49.648" v="0"/>
        <pc:sldMkLst>
          <pc:docMk/>
          <pc:sldMk cId="4201620678" sldId="307"/>
        </pc:sldMkLst>
        <pc:spChg chg="mod">
          <ac:chgData name="Cheng, Samuel" userId="a6347d2e-c281-49eb-b539-1308f9b46a63" providerId="ADAL" clId="{CB70475A-3642-44A8-B4D0-632929BA5D46}" dt="2023-04-11T18:58:49.648" v="0"/>
          <ac:spMkLst>
            <pc:docMk/>
            <pc:sldMk cId="4201620678" sldId="307"/>
            <ac:spMk id="918" creationId="{00000000-0000-0000-0000-000000000000}"/>
          </ac:spMkLst>
        </pc:spChg>
        <pc:spChg chg="del mod">
          <ac:chgData name="Cheng, Samuel" userId="a6347d2e-c281-49eb-b539-1308f9b46a63" providerId="ADAL" clId="{CB70475A-3642-44A8-B4D0-632929BA5D46}" dt="2023-04-11T18:58:49.648" v="0"/>
          <ac:spMkLst>
            <pc:docMk/>
            <pc:sldMk cId="4201620678" sldId="307"/>
            <ac:spMk id="919" creationId="{00000000-0000-0000-0000-000000000000}"/>
          </ac:spMkLst>
        </pc:spChg>
        <pc:spChg chg="mod">
          <ac:chgData name="Cheng, Samuel" userId="a6347d2e-c281-49eb-b539-1308f9b46a63" providerId="ADAL" clId="{CB70475A-3642-44A8-B4D0-632929BA5D46}" dt="2023-04-11T18:58:49.648" v="0"/>
          <ac:spMkLst>
            <pc:docMk/>
            <pc:sldMk cId="4201620678" sldId="307"/>
            <ac:spMk id="921" creationId="{00000000-0000-0000-0000-000000000000}"/>
          </ac:spMkLst>
        </pc:spChg>
        <pc:spChg chg="mod">
          <ac:chgData name="Cheng, Samuel" userId="a6347d2e-c281-49eb-b539-1308f9b46a63" providerId="ADAL" clId="{CB70475A-3642-44A8-B4D0-632929BA5D46}" dt="2023-04-11T18:58:49.648" v="0"/>
          <ac:spMkLst>
            <pc:docMk/>
            <pc:sldMk cId="4201620678" sldId="307"/>
            <ac:spMk id="931" creationId="{00000000-0000-0000-0000-000000000000}"/>
          </ac:spMkLst>
        </pc:spChg>
        <pc:spChg chg="mod">
          <ac:chgData name="Cheng, Samuel" userId="a6347d2e-c281-49eb-b539-1308f9b46a63" providerId="ADAL" clId="{CB70475A-3642-44A8-B4D0-632929BA5D46}" dt="2023-04-11T18:58:49.648" v="0"/>
          <ac:spMkLst>
            <pc:docMk/>
            <pc:sldMk cId="4201620678" sldId="307"/>
            <ac:spMk id="932" creationId="{00000000-0000-0000-0000-000000000000}"/>
          </ac:spMkLst>
        </pc:spChg>
        <pc:spChg chg="mod">
          <ac:chgData name="Cheng, Samuel" userId="a6347d2e-c281-49eb-b539-1308f9b46a63" providerId="ADAL" clId="{CB70475A-3642-44A8-B4D0-632929BA5D46}" dt="2023-04-11T18:58:49.648" v="0"/>
          <ac:spMkLst>
            <pc:docMk/>
            <pc:sldMk cId="4201620678" sldId="307"/>
            <ac:spMk id="945" creationId="{00000000-0000-0000-0000-000000000000}"/>
          </ac:spMkLst>
        </pc:spChg>
        <pc:spChg chg="mod">
          <ac:chgData name="Cheng, Samuel" userId="a6347d2e-c281-49eb-b539-1308f9b46a63" providerId="ADAL" clId="{CB70475A-3642-44A8-B4D0-632929BA5D46}" dt="2023-04-11T18:58:49.648" v="0"/>
          <ac:spMkLst>
            <pc:docMk/>
            <pc:sldMk cId="4201620678" sldId="307"/>
            <ac:spMk id="946" creationId="{00000000-0000-0000-0000-000000000000}"/>
          </ac:spMkLst>
        </pc:spChg>
        <pc:picChg chg="mod">
          <ac:chgData name="Cheng, Samuel" userId="a6347d2e-c281-49eb-b539-1308f9b46a63" providerId="ADAL" clId="{CB70475A-3642-44A8-B4D0-632929BA5D46}" dt="2023-04-11T18:58:49.648" v="0"/>
          <ac:picMkLst>
            <pc:docMk/>
            <pc:sldMk cId="4201620678" sldId="307"/>
            <ac:picMk id="920"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2"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3"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4"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5"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6"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7"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8"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29"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0"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3"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4"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5"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6"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7"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8"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39"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40"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41"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42"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43" creationId="{00000000-0000-0000-0000-000000000000}"/>
          </ac:picMkLst>
        </pc:picChg>
        <pc:picChg chg="mod">
          <ac:chgData name="Cheng, Samuel" userId="a6347d2e-c281-49eb-b539-1308f9b46a63" providerId="ADAL" clId="{CB70475A-3642-44A8-B4D0-632929BA5D46}" dt="2023-04-11T18:58:49.648" v="0"/>
          <ac:picMkLst>
            <pc:docMk/>
            <pc:sldMk cId="4201620678" sldId="307"/>
            <ac:picMk id="944" creationId="{00000000-0000-0000-0000-000000000000}"/>
          </ac:picMkLst>
        </pc:picChg>
      </pc:sldChg>
      <pc:sldChg chg="delSp modSp modNotes">
        <pc:chgData name="Cheng, Samuel" userId="a6347d2e-c281-49eb-b539-1308f9b46a63" providerId="ADAL" clId="{CB70475A-3642-44A8-B4D0-632929BA5D46}" dt="2023-04-11T18:58:49.648" v="0"/>
        <pc:sldMkLst>
          <pc:docMk/>
          <pc:sldMk cId="2030695877" sldId="308"/>
        </pc:sldMkLst>
        <pc:spChg chg="mod">
          <ac:chgData name="Cheng, Samuel" userId="a6347d2e-c281-49eb-b539-1308f9b46a63" providerId="ADAL" clId="{CB70475A-3642-44A8-B4D0-632929BA5D46}" dt="2023-04-11T18:58:49.648" v="0"/>
          <ac:spMkLst>
            <pc:docMk/>
            <pc:sldMk cId="2030695877" sldId="308"/>
            <ac:spMk id="951" creationId="{00000000-0000-0000-0000-000000000000}"/>
          </ac:spMkLst>
        </pc:spChg>
        <pc:spChg chg="del mod">
          <ac:chgData name="Cheng, Samuel" userId="a6347d2e-c281-49eb-b539-1308f9b46a63" providerId="ADAL" clId="{CB70475A-3642-44A8-B4D0-632929BA5D46}" dt="2023-04-11T18:58:49.648" v="0"/>
          <ac:spMkLst>
            <pc:docMk/>
            <pc:sldMk cId="2030695877" sldId="308"/>
            <ac:spMk id="952" creationId="{00000000-0000-0000-0000-000000000000}"/>
          </ac:spMkLst>
        </pc:spChg>
        <pc:spChg chg="mod">
          <ac:chgData name="Cheng, Samuel" userId="a6347d2e-c281-49eb-b539-1308f9b46a63" providerId="ADAL" clId="{CB70475A-3642-44A8-B4D0-632929BA5D46}" dt="2023-04-11T18:58:49.648" v="0"/>
          <ac:spMkLst>
            <pc:docMk/>
            <pc:sldMk cId="2030695877" sldId="308"/>
            <ac:spMk id="953" creationId="{00000000-0000-0000-0000-000000000000}"/>
          </ac:spMkLst>
        </pc:spChg>
        <pc:spChg chg="mod">
          <ac:chgData name="Cheng, Samuel" userId="a6347d2e-c281-49eb-b539-1308f9b46a63" providerId="ADAL" clId="{CB70475A-3642-44A8-B4D0-632929BA5D46}" dt="2023-04-11T18:58:49.648" v="0"/>
          <ac:spMkLst>
            <pc:docMk/>
            <pc:sldMk cId="2030695877" sldId="308"/>
            <ac:spMk id="954" creationId="{00000000-0000-0000-0000-000000000000}"/>
          </ac:spMkLst>
        </pc:spChg>
        <pc:spChg chg="mod">
          <ac:chgData name="Cheng, Samuel" userId="a6347d2e-c281-49eb-b539-1308f9b46a63" providerId="ADAL" clId="{CB70475A-3642-44A8-B4D0-632929BA5D46}" dt="2023-04-11T18:58:49.648" v="0"/>
          <ac:spMkLst>
            <pc:docMk/>
            <pc:sldMk cId="2030695877" sldId="308"/>
            <ac:spMk id="955" creationId="{00000000-0000-0000-0000-000000000000}"/>
          </ac:spMkLst>
        </pc:spChg>
      </pc:sldChg>
      <pc:sldChg chg="delSp modSp modNotes">
        <pc:chgData name="Cheng, Samuel" userId="a6347d2e-c281-49eb-b539-1308f9b46a63" providerId="ADAL" clId="{CB70475A-3642-44A8-B4D0-632929BA5D46}" dt="2023-04-11T18:58:49.648" v="0"/>
        <pc:sldMkLst>
          <pc:docMk/>
          <pc:sldMk cId="1611069830" sldId="309"/>
        </pc:sldMkLst>
        <pc:spChg chg="mod">
          <ac:chgData name="Cheng, Samuel" userId="a6347d2e-c281-49eb-b539-1308f9b46a63" providerId="ADAL" clId="{CB70475A-3642-44A8-B4D0-632929BA5D46}" dt="2023-04-11T18:58:49.648" v="0"/>
          <ac:spMkLst>
            <pc:docMk/>
            <pc:sldMk cId="1611069830" sldId="309"/>
            <ac:spMk id="960" creationId="{00000000-0000-0000-0000-000000000000}"/>
          </ac:spMkLst>
        </pc:spChg>
        <pc:spChg chg="mod">
          <ac:chgData name="Cheng, Samuel" userId="a6347d2e-c281-49eb-b539-1308f9b46a63" providerId="ADAL" clId="{CB70475A-3642-44A8-B4D0-632929BA5D46}" dt="2023-04-11T18:58:49.648" v="0"/>
          <ac:spMkLst>
            <pc:docMk/>
            <pc:sldMk cId="1611069830" sldId="309"/>
            <ac:spMk id="961" creationId="{00000000-0000-0000-0000-000000000000}"/>
          </ac:spMkLst>
        </pc:spChg>
        <pc:spChg chg="del mod">
          <ac:chgData name="Cheng, Samuel" userId="a6347d2e-c281-49eb-b539-1308f9b46a63" providerId="ADAL" clId="{CB70475A-3642-44A8-B4D0-632929BA5D46}" dt="2023-04-11T18:58:49.648" v="0"/>
          <ac:spMkLst>
            <pc:docMk/>
            <pc:sldMk cId="1611069830" sldId="309"/>
            <ac:spMk id="962" creationId="{00000000-0000-0000-0000-000000000000}"/>
          </ac:spMkLst>
        </pc:spChg>
        <pc:spChg chg="mod">
          <ac:chgData name="Cheng, Samuel" userId="a6347d2e-c281-49eb-b539-1308f9b46a63" providerId="ADAL" clId="{CB70475A-3642-44A8-B4D0-632929BA5D46}" dt="2023-04-11T18:58:49.648" v="0"/>
          <ac:spMkLst>
            <pc:docMk/>
            <pc:sldMk cId="1611069830" sldId="309"/>
            <ac:spMk id="966" creationId="{00000000-0000-0000-0000-000000000000}"/>
          </ac:spMkLst>
        </pc:spChg>
        <pc:picChg chg="mod">
          <ac:chgData name="Cheng, Samuel" userId="a6347d2e-c281-49eb-b539-1308f9b46a63" providerId="ADAL" clId="{CB70475A-3642-44A8-B4D0-632929BA5D46}" dt="2023-04-11T18:58:49.648" v="0"/>
          <ac:picMkLst>
            <pc:docMk/>
            <pc:sldMk cId="1611069830" sldId="309"/>
            <ac:picMk id="963" creationId="{00000000-0000-0000-0000-000000000000}"/>
          </ac:picMkLst>
        </pc:picChg>
        <pc:picChg chg="mod">
          <ac:chgData name="Cheng, Samuel" userId="a6347d2e-c281-49eb-b539-1308f9b46a63" providerId="ADAL" clId="{CB70475A-3642-44A8-B4D0-632929BA5D46}" dt="2023-04-11T18:58:49.648" v="0"/>
          <ac:picMkLst>
            <pc:docMk/>
            <pc:sldMk cId="1611069830" sldId="309"/>
            <ac:picMk id="964" creationId="{00000000-0000-0000-0000-000000000000}"/>
          </ac:picMkLst>
        </pc:picChg>
        <pc:picChg chg="mod">
          <ac:chgData name="Cheng, Samuel" userId="a6347d2e-c281-49eb-b539-1308f9b46a63" providerId="ADAL" clId="{CB70475A-3642-44A8-B4D0-632929BA5D46}" dt="2023-04-11T18:58:49.648" v="0"/>
          <ac:picMkLst>
            <pc:docMk/>
            <pc:sldMk cId="1611069830" sldId="309"/>
            <ac:picMk id="965" creationId="{00000000-0000-0000-0000-000000000000}"/>
          </ac:picMkLst>
        </pc:picChg>
      </pc:sldChg>
      <pc:sldChg chg="delSp modSp modNotes">
        <pc:chgData name="Cheng, Samuel" userId="a6347d2e-c281-49eb-b539-1308f9b46a63" providerId="ADAL" clId="{CB70475A-3642-44A8-B4D0-632929BA5D46}" dt="2023-04-11T18:58:49.648" v="0"/>
        <pc:sldMkLst>
          <pc:docMk/>
          <pc:sldMk cId="1067894232" sldId="310"/>
        </pc:sldMkLst>
        <pc:spChg chg="mod">
          <ac:chgData name="Cheng, Samuel" userId="a6347d2e-c281-49eb-b539-1308f9b46a63" providerId="ADAL" clId="{CB70475A-3642-44A8-B4D0-632929BA5D46}" dt="2023-04-11T18:58:49.648" v="0"/>
          <ac:spMkLst>
            <pc:docMk/>
            <pc:sldMk cId="1067894232" sldId="310"/>
            <ac:spMk id="17" creationId="{00000000-0000-0000-0000-000000000000}"/>
          </ac:spMkLst>
        </pc:spChg>
        <pc:spChg chg="mod">
          <ac:chgData name="Cheng, Samuel" userId="a6347d2e-c281-49eb-b539-1308f9b46a63" providerId="ADAL" clId="{CB70475A-3642-44A8-B4D0-632929BA5D46}" dt="2023-04-11T18:58:49.648" v="0"/>
          <ac:spMkLst>
            <pc:docMk/>
            <pc:sldMk cId="1067894232" sldId="310"/>
            <ac:spMk id="972" creationId="{00000000-0000-0000-0000-000000000000}"/>
          </ac:spMkLst>
        </pc:spChg>
        <pc:spChg chg="del mod">
          <ac:chgData name="Cheng, Samuel" userId="a6347d2e-c281-49eb-b539-1308f9b46a63" providerId="ADAL" clId="{CB70475A-3642-44A8-B4D0-632929BA5D46}" dt="2023-04-11T18:58:49.648" v="0"/>
          <ac:spMkLst>
            <pc:docMk/>
            <pc:sldMk cId="1067894232" sldId="310"/>
            <ac:spMk id="973" creationId="{00000000-0000-0000-0000-000000000000}"/>
          </ac:spMkLst>
        </pc:spChg>
        <pc:spChg chg="mod">
          <ac:chgData name="Cheng, Samuel" userId="a6347d2e-c281-49eb-b539-1308f9b46a63" providerId="ADAL" clId="{CB70475A-3642-44A8-B4D0-632929BA5D46}" dt="2023-04-11T18:58:49.648" v="0"/>
          <ac:spMkLst>
            <pc:docMk/>
            <pc:sldMk cId="1067894232" sldId="310"/>
            <ac:spMk id="979" creationId="{00000000-0000-0000-0000-000000000000}"/>
          </ac:spMkLst>
        </pc:spChg>
        <pc:spChg chg="mod">
          <ac:chgData name="Cheng, Samuel" userId="a6347d2e-c281-49eb-b539-1308f9b46a63" providerId="ADAL" clId="{CB70475A-3642-44A8-B4D0-632929BA5D46}" dt="2023-04-11T18:58:49.648" v="0"/>
          <ac:spMkLst>
            <pc:docMk/>
            <pc:sldMk cId="1067894232" sldId="310"/>
            <ac:spMk id="980" creationId="{00000000-0000-0000-0000-000000000000}"/>
          </ac:spMkLst>
        </pc:spChg>
        <pc:picChg chg="mod">
          <ac:chgData name="Cheng, Samuel" userId="a6347d2e-c281-49eb-b539-1308f9b46a63" providerId="ADAL" clId="{CB70475A-3642-44A8-B4D0-632929BA5D46}" dt="2023-04-11T18:58:49.648" v="0"/>
          <ac:picMkLst>
            <pc:docMk/>
            <pc:sldMk cId="1067894232" sldId="310"/>
            <ac:picMk id="18" creationId="{00000000-0000-0000-0000-000000000000}"/>
          </ac:picMkLst>
        </pc:picChg>
        <pc:picChg chg="mod">
          <ac:chgData name="Cheng, Samuel" userId="a6347d2e-c281-49eb-b539-1308f9b46a63" providerId="ADAL" clId="{CB70475A-3642-44A8-B4D0-632929BA5D46}" dt="2023-04-11T18:58:49.648" v="0"/>
          <ac:picMkLst>
            <pc:docMk/>
            <pc:sldMk cId="1067894232" sldId="310"/>
            <ac:picMk id="974" creationId="{00000000-0000-0000-0000-000000000000}"/>
          </ac:picMkLst>
        </pc:picChg>
        <pc:picChg chg="mod">
          <ac:chgData name="Cheng, Samuel" userId="a6347d2e-c281-49eb-b539-1308f9b46a63" providerId="ADAL" clId="{CB70475A-3642-44A8-B4D0-632929BA5D46}" dt="2023-04-11T18:58:49.648" v="0"/>
          <ac:picMkLst>
            <pc:docMk/>
            <pc:sldMk cId="1067894232" sldId="310"/>
            <ac:picMk id="975" creationId="{00000000-0000-0000-0000-000000000000}"/>
          </ac:picMkLst>
        </pc:picChg>
        <pc:picChg chg="mod">
          <ac:chgData name="Cheng, Samuel" userId="a6347d2e-c281-49eb-b539-1308f9b46a63" providerId="ADAL" clId="{CB70475A-3642-44A8-B4D0-632929BA5D46}" dt="2023-04-11T18:58:49.648" v="0"/>
          <ac:picMkLst>
            <pc:docMk/>
            <pc:sldMk cId="1067894232" sldId="310"/>
            <ac:picMk id="977" creationId="{00000000-0000-0000-0000-000000000000}"/>
          </ac:picMkLst>
        </pc:picChg>
        <pc:picChg chg="mod">
          <ac:chgData name="Cheng, Samuel" userId="a6347d2e-c281-49eb-b539-1308f9b46a63" providerId="ADAL" clId="{CB70475A-3642-44A8-B4D0-632929BA5D46}" dt="2023-04-11T18:58:49.648" v="0"/>
          <ac:picMkLst>
            <pc:docMk/>
            <pc:sldMk cId="1067894232" sldId="310"/>
            <ac:picMk id="978" creationId="{00000000-0000-0000-0000-000000000000}"/>
          </ac:picMkLst>
        </pc:picChg>
      </pc:sldChg>
      <pc:sldChg chg="delSp modSp modNotes">
        <pc:chgData name="Cheng, Samuel" userId="a6347d2e-c281-49eb-b539-1308f9b46a63" providerId="ADAL" clId="{CB70475A-3642-44A8-B4D0-632929BA5D46}" dt="2023-04-11T18:58:49.648" v="0"/>
        <pc:sldMkLst>
          <pc:docMk/>
          <pc:sldMk cId="4249043389" sldId="311"/>
        </pc:sldMkLst>
        <pc:spChg chg="mod">
          <ac:chgData name="Cheng, Samuel" userId="a6347d2e-c281-49eb-b539-1308f9b46a63" providerId="ADAL" clId="{CB70475A-3642-44A8-B4D0-632929BA5D46}" dt="2023-04-11T18:58:49.648" v="0"/>
          <ac:spMkLst>
            <pc:docMk/>
            <pc:sldMk cId="4249043389" sldId="311"/>
            <ac:spMk id="14" creationId="{00000000-0000-0000-0000-000000000000}"/>
          </ac:spMkLst>
        </pc:spChg>
        <pc:spChg chg="mod">
          <ac:chgData name="Cheng, Samuel" userId="a6347d2e-c281-49eb-b539-1308f9b46a63" providerId="ADAL" clId="{CB70475A-3642-44A8-B4D0-632929BA5D46}" dt="2023-04-11T18:58:49.648" v="0"/>
          <ac:spMkLst>
            <pc:docMk/>
            <pc:sldMk cId="4249043389" sldId="311"/>
            <ac:spMk id="986" creationId="{00000000-0000-0000-0000-000000000000}"/>
          </ac:spMkLst>
        </pc:spChg>
        <pc:spChg chg="del mod">
          <ac:chgData name="Cheng, Samuel" userId="a6347d2e-c281-49eb-b539-1308f9b46a63" providerId="ADAL" clId="{CB70475A-3642-44A8-B4D0-632929BA5D46}" dt="2023-04-11T18:58:49.648" v="0"/>
          <ac:spMkLst>
            <pc:docMk/>
            <pc:sldMk cId="4249043389" sldId="311"/>
            <ac:spMk id="987" creationId="{00000000-0000-0000-0000-000000000000}"/>
          </ac:spMkLst>
        </pc:spChg>
        <pc:spChg chg="mod">
          <ac:chgData name="Cheng, Samuel" userId="a6347d2e-c281-49eb-b539-1308f9b46a63" providerId="ADAL" clId="{CB70475A-3642-44A8-B4D0-632929BA5D46}" dt="2023-04-11T18:58:49.648" v="0"/>
          <ac:spMkLst>
            <pc:docMk/>
            <pc:sldMk cId="4249043389" sldId="311"/>
            <ac:spMk id="993" creationId="{00000000-0000-0000-0000-000000000000}"/>
          </ac:spMkLst>
        </pc:spChg>
        <pc:spChg chg="mod">
          <ac:chgData name="Cheng, Samuel" userId="a6347d2e-c281-49eb-b539-1308f9b46a63" providerId="ADAL" clId="{CB70475A-3642-44A8-B4D0-632929BA5D46}" dt="2023-04-11T18:58:49.648" v="0"/>
          <ac:spMkLst>
            <pc:docMk/>
            <pc:sldMk cId="4249043389" sldId="311"/>
            <ac:spMk id="994" creationId="{00000000-0000-0000-0000-000000000000}"/>
          </ac:spMkLst>
        </pc:spChg>
        <pc:spChg chg="mod">
          <ac:chgData name="Cheng, Samuel" userId="a6347d2e-c281-49eb-b539-1308f9b46a63" providerId="ADAL" clId="{CB70475A-3642-44A8-B4D0-632929BA5D46}" dt="2023-04-11T18:58:49.648" v="0"/>
          <ac:spMkLst>
            <pc:docMk/>
            <pc:sldMk cId="4249043389" sldId="311"/>
            <ac:spMk id="995" creationId="{00000000-0000-0000-0000-000000000000}"/>
          </ac:spMkLst>
        </pc:spChg>
        <pc:picChg chg="mod">
          <ac:chgData name="Cheng, Samuel" userId="a6347d2e-c281-49eb-b539-1308f9b46a63" providerId="ADAL" clId="{CB70475A-3642-44A8-B4D0-632929BA5D46}" dt="2023-04-11T18:58:49.648" v="0"/>
          <ac:picMkLst>
            <pc:docMk/>
            <pc:sldMk cId="4249043389" sldId="311"/>
            <ac:picMk id="15" creationId="{00000000-0000-0000-0000-000000000000}"/>
          </ac:picMkLst>
        </pc:picChg>
        <pc:picChg chg="mod">
          <ac:chgData name="Cheng, Samuel" userId="a6347d2e-c281-49eb-b539-1308f9b46a63" providerId="ADAL" clId="{CB70475A-3642-44A8-B4D0-632929BA5D46}" dt="2023-04-11T18:58:49.648" v="0"/>
          <ac:picMkLst>
            <pc:docMk/>
            <pc:sldMk cId="4249043389" sldId="311"/>
            <ac:picMk id="988" creationId="{00000000-0000-0000-0000-000000000000}"/>
          </ac:picMkLst>
        </pc:picChg>
        <pc:picChg chg="mod">
          <ac:chgData name="Cheng, Samuel" userId="a6347d2e-c281-49eb-b539-1308f9b46a63" providerId="ADAL" clId="{CB70475A-3642-44A8-B4D0-632929BA5D46}" dt="2023-04-11T18:58:49.648" v="0"/>
          <ac:picMkLst>
            <pc:docMk/>
            <pc:sldMk cId="4249043389" sldId="311"/>
            <ac:picMk id="989" creationId="{00000000-0000-0000-0000-000000000000}"/>
          </ac:picMkLst>
        </pc:picChg>
        <pc:picChg chg="mod">
          <ac:chgData name="Cheng, Samuel" userId="a6347d2e-c281-49eb-b539-1308f9b46a63" providerId="ADAL" clId="{CB70475A-3642-44A8-B4D0-632929BA5D46}" dt="2023-04-11T18:58:49.648" v="0"/>
          <ac:picMkLst>
            <pc:docMk/>
            <pc:sldMk cId="4249043389" sldId="311"/>
            <ac:picMk id="991" creationId="{00000000-0000-0000-0000-000000000000}"/>
          </ac:picMkLst>
        </pc:picChg>
        <pc:picChg chg="mod">
          <ac:chgData name="Cheng, Samuel" userId="a6347d2e-c281-49eb-b539-1308f9b46a63" providerId="ADAL" clId="{CB70475A-3642-44A8-B4D0-632929BA5D46}" dt="2023-04-11T18:58:49.648" v="0"/>
          <ac:picMkLst>
            <pc:docMk/>
            <pc:sldMk cId="4249043389" sldId="311"/>
            <ac:picMk id="992" creationId="{00000000-0000-0000-0000-000000000000}"/>
          </ac:picMkLst>
        </pc:picChg>
      </pc:sldChg>
      <pc:sldChg chg="delSp modSp modNotes">
        <pc:chgData name="Cheng, Samuel" userId="a6347d2e-c281-49eb-b539-1308f9b46a63" providerId="ADAL" clId="{CB70475A-3642-44A8-B4D0-632929BA5D46}" dt="2023-04-11T18:58:49.648" v="0"/>
        <pc:sldMkLst>
          <pc:docMk/>
          <pc:sldMk cId="1462006238" sldId="312"/>
        </pc:sldMkLst>
        <pc:spChg chg="mod">
          <ac:chgData name="Cheng, Samuel" userId="a6347d2e-c281-49eb-b539-1308f9b46a63" providerId="ADAL" clId="{CB70475A-3642-44A8-B4D0-632929BA5D46}" dt="2023-04-11T18:58:49.648" v="0"/>
          <ac:spMkLst>
            <pc:docMk/>
            <pc:sldMk cId="1462006238" sldId="312"/>
            <ac:spMk id="15" creationId="{00000000-0000-0000-0000-000000000000}"/>
          </ac:spMkLst>
        </pc:spChg>
        <pc:spChg chg="mod">
          <ac:chgData name="Cheng, Samuel" userId="a6347d2e-c281-49eb-b539-1308f9b46a63" providerId="ADAL" clId="{CB70475A-3642-44A8-B4D0-632929BA5D46}" dt="2023-04-11T18:58:49.648" v="0"/>
          <ac:spMkLst>
            <pc:docMk/>
            <pc:sldMk cId="1462006238" sldId="312"/>
            <ac:spMk id="1001" creationId="{00000000-0000-0000-0000-000000000000}"/>
          </ac:spMkLst>
        </pc:spChg>
        <pc:spChg chg="del mod">
          <ac:chgData name="Cheng, Samuel" userId="a6347d2e-c281-49eb-b539-1308f9b46a63" providerId="ADAL" clId="{CB70475A-3642-44A8-B4D0-632929BA5D46}" dt="2023-04-11T18:58:49.648" v="0"/>
          <ac:spMkLst>
            <pc:docMk/>
            <pc:sldMk cId="1462006238" sldId="312"/>
            <ac:spMk id="1002" creationId="{00000000-0000-0000-0000-000000000000}"/>
          </ac:spMkLst>
        </pc:spChg>
        <pc:spChg chg="mod">
          <ac:chgData name="Cheng, Samuel" userId="a6347d2e-c281-49eb-b539-1308f9b46a63" providerId="ADAL" clId="{CB70475A-3642-44A8-B4D0-632929BA5D46}" dt="2023-04-11T18:58:49.648" v="0"/>
          <ac:spMkLst>
            <pc:docMk/>
            <pc:sldMk cId="1462006238" sldId="312"/>
            <ac:spMk id="1008" creationId="{00000000-0000-0000-0000-000000000000}"/>
          </ac:spMkLst>
        </pc:spChg>
        <pc:spChg chg="mod">
          <ac:chgData name="Cheng, Samuel" userId="a6347d2e-c281-49eb-b539-1308f9b46a63" providerId="ADAL" clId="{CB70475A-3642-44A8-B4D0-632929BA5D46}" dt="2023-04-11T18:58:49.648" v="0"/>
          <ac:spMkLst>
            <pc:docMk/>
            <pc:sldMk cId="1462006238" sldId="312"/>
            <ac:spMk id="1009" creationId="{00000000-0000-0000-0000-000000000000}"/>
          </ac:spMkLst>
        </pc:spChg>
        <pc:spChg chg="mod">
          <ac:chgData name="Cheng, Samuel" userId="a6347d2e-c281-49eb-b539-1308f9b46a63" providerId="ADAL" clId="{CB70475A-3642-44A8-B4D0-632929BA5D46}" dt="2023-04-11T18:58:49.648" v="0"/>
          <ac:spMkLst>
            <pc:docMk/>
            <pc:sldMk cId="1462006238" sldId="312"/>
            <ac:spMk id="1010" creationId="{00000000-0000-0000-0000-000000000000}"/>
          </ac:spMkLst>
        </pc:spChg>
        <pc:spChg chg="mod">
          <ac:chgData name="Cheng, Samuel" userId="a6347d2e-c281-49eb-b539-1308f9b46a63" providerId="ADAL" clId="{CB70475A-3642-44A8-B4D0-632929BA5D46}" dt="2023-04-11T18:58:49.648" v="0"/>
          <ac:spMkLst>
            <pc:docMk/>
            <pc:sldMk cId="1462006238" sldId="312"/>
            <ac:spMk id="1011" creationId="{00000000-0000-0000-0000-000000000000}"/>
          </ac:spMkLst>
        </pc:spChg>
        <pc:picChg chg="mod">
          <ac:chgData name="Cheng, Samuel" userId="a6347d2e-c281-49eb-b539-1308f9b46a63" providerId="ADAL" clId="{CB70475A-3642-44A8-B4D0-632929BA5D46}" dt="2023-04-11T18:58:49.648" v="0"/>
          <ac:picMkLst>
            <pc:docMk/>
            <pc:sldMk cId="1462006238" sldId="312"/>
            <ac:picMk id="16" creationId="{00000000-0000-0000-0000-000000000000}"/>
          </ac:picMkLst>
        </pc:picChg>
        <pc:picChg chg="mod">
          <ac:chgData name="Cheng, Samuel" userId="a6347d2e-c281-49eb-b539-1308f9b46a63" providerId="ADAL" clId="{CB70475A-3642-44A8-B4D0-632929BA5D46}" dt="2023-04-11T18:58:49.648" v="0"/>
          <ac:picMkLst>
            <pc:docMk/>
            <pc:sldMk cId="1462006238" sldId="312"/>
            <ac:picMk id="1003" creationId="{00000000-0000-0000-0000-000000000000}"/>
          </ac:picMkLst>
        </pc:picChg>
        <pc:picChg chg="mod">
          <ac:chgData name="Cheng, Samuel" userId="a6347d2e-c281-49eb-b539-1308f9b46a63" providerId="ADAL" clId="{CB70475A-3642-44A8-B4D0-632929BA5D46}" dt="2023-04-11T18:58:49.648" v="0"/>
          <ac:picMkLst>
            <pc:docMk/>
            <pc:sldMk cId="1462006238" sldId="312"/>
            <ac:picMk id="1004" creationId="{00000000-0000-0000-0000-000000000000}"/>
          </ac:picMkLst>
        </pc:picChg>
        <pc:picChg chg="mod">
          <ac:chgData name="Cheng, Samuel" userId="a6347d2e-c281-49eb-b539-1308f9b46a63" providerId="ADAL" clId="{CB70475A-3642-44A8-B4D0-632929BA5D46}" dt="2023-04-11T18:58:49.648" v="0"/>
          <ac:picMkLst>
            <pc:docMk/>
            <pc:sldMk cId="1462006238" sldId="312"/>
            <ac:picMk id="1006" creationId="{00000000-0000-0000-0000-000000000000}"/>
          </ac:picMkLst>
        </pc:picChg>
        <pc:picChg chg="mod">
          <ac:chgData name="Cheng, Samuel" userId="a6347d2e-c281-49eb-b539-1308f9b46a63" providerId="ADAL" clId="{CB70475A-3642-44A8-B4D0-632929BA5D46}" dt="2023-04-11T18:58:49.648" v="0"/>
          <ac:picMkLst>
            <pc:docMk/>
            <pc:sldMk cId="1462006238" sldId="312"/>
            <ac:picMk id="1007" creationId="{00000000-0000-0000-0000-000000000000}"/>
          </ac:picMkLst>
        </pc:picChg>
      </pc:sldChg>
      <pc:sldChg chg="delSp modSp modNotes">
        <pc:chgData name="Cheng, Samuel" userId="a6347d2e-c281-49eb-b539-1308f9b46a63" providerId="ADAL" clId="{CB70475A-3642-44A8-B4D0-632929BA5D46}" dt="2023-04-11T18:58:49.648" v="0"/>
        <pc:sldMkLst>
          <pc:docMk/>
          <pc:sldMk cId="2830277765" sldId="313"/>
        </pc:sldMkLst>
        <pc:spChg chg="mod">
          <ac:chgData name="Cheng, Samuel" userId="a6347d2e-c281-49eb-b539-1308f9b46a63" providerId="ADAL" clId="{CB70475A-3642-44A8-B4D0-632929BA5D46}" dt="2023-04-11T18:58:49.648" v="0"/>
          <ac:spMkLst>
            <pc:docMk/>
            <pc:sldMk cId="2830277765" sldId="313"/>
            <ac:spMk id="17" creationId="{00000000-0000-0000-0000-000000000000}"/>
          </ac:spMkLst>
        </pc:spChg>
        <pc:spChg chg="mod">
          <ac:chgData name="Cheng, Samuel" userId="a6347d2e-c281-49eb-b539-1308f9b46a63" providerId="ADAL" clId="{CB70475A-3642-44A8-B4D0-632929BA5D46}" dt="2023-04-11T18:58:49.648" v="0"/>
          <ac:spMkLst>
            <pc:docMk/>
            <pc:sldMk cId="2830277765" sldId="313"/>
            <ac:spMk id="1017" creationId="{00000000-0000-0000-0000-000000000000}"/>
          </ac:spMkLst>
        </pc:spChg>
        <pc:spChg chg="del mod">
          <ac:chgData name="Cheng, Samuel" userId="a6347d2e-c281-49eb-b539-1308f9b46a63" providerId="ADAL" clId="{CB70475A-3642-44A8-B4D0-632929BA5D46}" dt="2023-04-11T18:58:49.648" v="0"/>
          <ac:spMkLst>
            <pc:docMk/>
            <pc:sldMk cId="2830277765" sldId="313"/>
            <ac:spMk id="1018" creationId="{00000000-0000-0000-0000-000000000000}"/>
          </ac:spMkLst>
        </pc:spChg>
        <pc:spChg chg="mod">
          <ac:chgData name="Cheng, Samuel" userId="a6347d2e-c281-49eb-b539-1308f9b46a63" providerId="ADAL" clId="{CB70475A-3642-44A8-B4D0-632929BA5D46}" dt="2023-04-11T18:58:49.648" v="0"/>
          <ac:spMkLst>
            <pc:docMk/>
            <pc:sldMk cId="2830277765" sldId="313"/>
            <ac:spMk id="1024" creationId="{00000000-0000-0000-0000-000000000000}"/>
          </ac:spMkLst>
        </pc:spChg>
        <pc:spChg chg="mod">
          <ac:chgData name="Cheng, Samuel" userId="a6347d2e-c281-49eb-b539-1308f9b46a63" providerId="ADAL" clId="{CB70475A-3642-44A8-B4D0-632929BA5D46}" dt="2023-04-11T18:58:49.648" v="0"/>
          <ac:spMkLst>
            <pc:docMk/>
            <pc:sldMk cId="2830277765" sldId="313"/>
            <ac:spMk id="1025" creationId="{00000000-0000-0000-0000-000000000000}"/>
          </ac:spMkLst>
        </pc:spChg>
        <pc:spChg chg="mod">
          <ac:chgData name="Cheng, Samuel" userId="a6347d2e-c281-49eb-b539-1308f9b46a63" providerId="ADAL" clId="{CB70475A-3642-44A8-B4D0-632929BA5D46}" dt="2023-04-11T18:58:49.648" v="0"/>
          <ac:spMkLst>
            <pc:docMk/>
            <pc:sldMk cId="2830277765" sldId="313"/>
            <ac:spMk id="1026" creationId="{00000000-0000-0000-0000-000000000000}"/>
          </ac:spMkLst>
        </pc:spChg>
        <pc:spChg chg="mod">
          <ac:chgData name="Cheng, Samuel" userId="a6347d2e-c281-49eb-b539-1308f9b46a63" providerId="ADAL" clId="{CB70475A-3642-44A8-B4D0-632929BA5D46}" dt="2023-04-11T18:58:49.648" v="0"/>
          <ac:spMkLst>
            <pc:docMk/>
            <pc:sldMk cId="2830277765" sldId="313"/>
            <ac:spMk id="1027" creationId="{00000000-0000-0000-0000-000000000000}"/>
          </ac:spMkLst>
        </pc:spChg>
        <pc:spChg chg="mod">
          <ac:chgData name="Cheng, Samuel" userId="a6347d2e-c281-49eb-b539-1308f9b46a63" providerId="ADAL" clId="{CB70475A-3642-44A8-B4D0-632929BA5D46}" dt="2023-04-11T18:58:49.648" v="0"/>
          <ac:spMkLst>
            <pc:docMk/>
            <pc:sldMk cId="2830277765" sldId="313"/>
            <ac:spMk id="1028" creationId="{00000000-0000-0000-0000-000000000000}"/>
          </ac:spMkLst>
        </pc:spChg>
        <pc:spChg chg="mod">
          <ac:chgData name="Cheng, Samuel" userId="a6347d2e-c281-49eb-b539-1308f9b46a63" providerId="ADAL" clId="{CB70475A-3642-44A8-B4D0-632929BA5D46}" dt="2023-04-11T18:58:49.648" v="0"/>
          <ac:spMkLst>
            <pc:docMk/>
            <pc:sldMk cId="2830277765" sldId="313"/>
            <ac:spMk id="1029" creationId="{00000000-0000-0000-0000-000000000000}"/>
          </ac:spMkLst>
        </pc:spChg>
        <pc:picChg chg="mod">
          <ac:chgData name="Cheng, Samuel" userId="a6347d2e-c281-49eb-b539-1308f9b46a63" providerId="ADAL" clId="{CB70475A-3642-44A8-B4D0-632929BA5D46}" dt="2023-04-11T18:58:49.648" v="0"/>
          <ac:picMkLst>
            <pc:docMk/>
            <pc:sldMk cId="2830277765" sldId="313"/>
            <ac:picMk id="18" creationId="{00000000-0000-0000-0000-000000000000}"/>
          </ac:picMkLst>
        </pc:picChg>
        <pc:picChg chg="mod">
          <ac:chgData name="Cheng, Samuel" userId="a6347d2e-c281-49eb-b539-1308f9b46a63" providerId="ADAL" clId="{CB70475A-3642-44A8-B4D0-632929BA5D46}" dt="2023-04-11T18:58:49.648" v="0"/>
          <ac:picMkLst>
            <pc:docMk/>
            <pc:sldMk cId="2830277765" sldId="313"/>
            <ac:picMk id="1019" creationId="{00000000-0000-0000-0000-000000000000}"/>
          </ac:picMkLst>
        </pc:picChg>
        <pc:picChg chg="mod">
          <ac:chgData name="Cheng, Samuel" userId="a6347d2e-c281-49eb-b539-1308f9b46a63" providerId="ADAL" clId="{CB70475A-3642-44A8-B4D0-632929BA5D46}" dt="2023-04-11T18:58:49.648" v="0"/>
          <ac:picMkLst>
            <pc:docMk/>
            <pc:sldMk cId="2830277765" sldId="313"/>
            <ac:picMk id="1020" creationId="{00000000-0000-0000-0000-000000000000}"/>
          </ac:picMkLst>
        </pc:picChg>
        <pc:picChg chg="mod">
          <ac:chgData name="Cheng, Samuel" userId="a6347d2e-c281-49eb-b539-1308f9b46a63" providerId="ADAL" clId="{CB70475A-3642-44A8-B4D0-632929BA5D46}" dt="2023-04-11T18:58:49.648" v="0"/>
          <ac:picMkLst>
            <pc:docMk/>
            <pc:sldMk cId="2830277765" sldId="313"/>
            <ac:picMk id="1022" creationId="{00000000-0000-0000-0000-000000000000}"/>
          </ac:picMkLst>
        </pc:picChg>
        <pc:picChg chg="mod">
          <ac:chgData name="Cheng, Samuel" userId="a6347d2e-c281-49eb-b539-1308f9b46a63" providerId="ADAL" clId="{CB70475A-3642-44A8-B4D0-632929BA5D46}" dt="2023-04-11T18:58:49.648" v="0"/>
          <ac:picMkLst>
            <pc:docMk/>
            <pc:sldMk cId="2830277765" sldId="313"/>
            <ac:picMk id="1023" creationId="{00000000-0000-0000-0000-000000000000}"/>
          </ac:picMkLst>
        </pc:picChg>
      </pc:sldChg>
      <pc:sldChg chg="delSp modSp modNotes">
        <pc:chgData name="Cheng, Samuel" userId="a6347d2e-c281-49eb-b539-1308f9b46a63" providerId="ADAL" clId="{CB70475A-3642-44A8-B4D0-632929BA5D46}" dt="2023-04-11T18:58:49.648" v="0"/>
        <pc:sldMkLst>
          <pc:docMk/>
          <pc:sldMk cId="1125337538" sldId="314"/>
        </pc:sldMkLst>
        <pc:spChg chg="mod">
          <ac:chgData name="Cheng, Samuel" userId="a6347d2e-c281-49eb-b539-1308f9b46a63" providerId="ADAL" clId="{CB70475A-3642-44A8-B4D0-632929BA5D46}" dt="2023-04-11T18:58:49.648" v="0"/>
          <ac:spMkLst>
            <pc:docMk/>
            <pc:sldMk cId="1125337538" sldId="314"/>
            <ac:spMk id="1034" creationId="{00000000-0000-0000-0000-000000000000}"/>
          </ac:spMkLst>
        </pc:spChg>
        <pc:spChg chg="mod">
          <ac:chgData name="Cheng, Samuel" userId="a6347d2e-c281-49eb-b539-1308f9b46a63" providerId="ADAL" clId="{CB70475A-3642-44A8-B4D0-632929BA5D46}" dt="2023-04-11T18:58:49.648" v="0"/>
          <ac:spMkLst>
            <pc:docMk/>
            <pc:sldMk cId="1125337538" sldId="314"/>
            <ac:spMk id="1035" creationId="{00000000-0000-0000-0000-000000000000}"/>
          </ac:spMkLst>
        </pc:spChg>
        <pc:spChg chg="del mod">
          <ac:chgData name="Cheng, Samuel" userId="a6347d2e-c281-49eb-b539-1308f9b46a63" providerId="ADAL" clId="{CB70475A-3642-44A8-B4D0-632929BA5D46}" dt="2023-04-11T18:58:49.648" v="0"/>
          <ac:spMkLst>
            <pc:docMk/>
            <pc:sldMk cId="1125337538" sldId="314"/>
            <ac:spMk id="1036" creationId="{00000000-0000-0000-0000-000000000000}"/>
          </ac:spMkLst>
        </pc:spChg>
        <pc:spChg chg="mod">
          <ac:chgData name="Cheng, Samuel" userId="a6347d2e-c281-49eb-b539-1308f9b46a63" providerId="ADAL" clId="{CB70475A-3642-44A8-B4D0-632929BA5D46}" dt="2023-04-11T18:58:49.648" v="0"/>
          <ac:spMkLst>
            <pc:docMk/>
            <pc:sldMk cId="1125337538" sldId="314"/>
            <ac:spMk id="1038" creationId="{00000000-0000-0000-0000-000000000000}"/>
          </ac:spMkLst>
        </pc:spChg>
        <pc:spChg chg="mod">
          <ac:chgData name="Cheng, Samuel" userId="a6347d2e-c281-49eb-b539-1308f9b46a63" providerId="ADAL" clId="{CB70475A-3642-44A8-B4D0-632929BA5D46}" dt="2023-04-11T18:58:49.648" v="0"/>
          <ac:spMkLst>
            <pc:docMk/>
            <pc:sldMk cId="1125337538" sldId="314"/>
            <ac:spMk id="1039" creationId="{00000000-0000-0000-0000-000000000000}"/>
          </ac:spMkLst>
        </pc:spChg>
        <pc:spChg chg="mod">
          <ac:chgData name="Cheng, Samuel" userId="a6347d2e-c281-49eb-b539-1308f9b46a63" providerId="ADAL" clId="{CB70475A-3642-44A8-B4D0-632929BA5D46}" dt="2023-04-11T18:58:49.648" v="0"/>
          <ac:spMkLst>
            <pc:docMk/>
            <pc:sldMk cId="1125337538" sldId="314"/>
            <ac:spMk id="1040" creationId="{00000000-0000-0000-0000-000000000000}"/>
          </ac:spMkLst>
        </pc:spChg>
        <pc:picChg chg="mod">
          <ac:chgData name="Cheng, Samuel" userId="a6347d2e-c281-49eb-b539-1308f9b46a63" providerId="ADAL" clId="{CB70475A-3642-44A8-B4D0-632929BA5D46}" dt="2023-04-11T18:58:49.648" v="0"/>
          <ac:picMkLst>
            <pc:docMk/>
            <pc:sldMk cId="1125337538" sldId="314"/>
            <ac:picMk id="1037" creationId="{00000000-0000-0000-0000-000000000000}"/>
          </ac:picMkLst>
        </pc:picChg>
      </pc:sldChg>
      <pc:sldChg chg="delSp modSp modNotes">
        <pc:chgData name="Cheng, Samuel" userId="a6347d2e-c281-49eb-b539-1308f9b46a63" providerId="ADAL" clId="{CB70475A-3642-44A8-B4D0-632929BA5D46}" dt="2023-04-11T18:58:49.648" v="0"/>
        <pc:sldMkLst>
          <pc:docMk/>
          <pc:sldMk cId="31908491" sldId="315"/>
        </pc:sldMkLst>
        <pc:spChg chg="mod">
          <ac:chgData name="Cheng, Samuel" userId="a6347d2e-c281-49eb-b539-1308f9b46a63" providerId="ADAL" clId="{CB70475A-3642-44A8-B4D0-632929BA5D46}" dt="2023-04-11T18:58:49.648" v="0"/>
          <ac:spMkLst>
            <pc:docMk/>
            <pc:sldMk cId="31908491" sldId="315"/>
            <ac:spMk id="1045" creationId="{00000000-0000-0000-0000-000000000000}"/>
          </ac:spMkLst>
        </pc:spChg>
        <pc:spChg chg="mod">
          <ac:chgData name="Cheng, Samuel" userId="a6347d2e-c281-49eb-b539-1308f9b46a63" providerId="ADAL" clId="{CB70475A-3642-44A8-B4D0-632929BA5D46}" dt="2023-04-11T18:58:49.648" v="0"/>
          <ac:spMkLst>
            <pc:docMk/>
            <pc:sldMk cId="31908491" sldId="315"/>
            <ac:spMk id="1046" creationId="{00000000-0000-0000-0000-000000000000}"/>
          </ac:spMkLst>
        </pc:spChg>
        <pc:spChg chg="del mod">
          <ac:chgData name="Cheng, Samuel" userId="a6347d2e-c281-49eb-b539-1308f9b46a63" providerId="ADAL" clId="{CB70475A-3642-44A8-B4D0-632929BA5D46}" dt="2023-04-11T18:58:49.648" v="0"/>
          <ac:spMkLst>
            <pc:docMk/>
            <pc:sldMk cId="31908491" sldId="315"/>
            <ac:spMk id="1047" creationId="{00000000-0000-0000-0000-000000000000}"/>
          </ac:spMkLst>
        </pc:spChg>
        <pc:spChg chg="mod">
          <ac:chgData name="Cheng, Samuel" userId="a6347d2e-c281-49eb-b539-1308f9b46a63" providerId="ADAL" clId="{CB70475A-3642-44A8-B4D0-632929BA5D46}" dt="2023-04-11T18:58:49.648" v="0"/>
          <ac:spMkLst>
            <pc:docMk/>
            <pc:sldMk cId="31908491" sldId="315"/>
            <ac:spMk id="1049" creationId="{00000000-0000-0000-0000-000000000000}"/>
          </ac:spMkLst>
        </pc:spChg>
        <pc:spChg chg="mod">
          <ac:chgData name="Cheng, Samuel" userId="a6347d2e-c281-49eb-b539-1308f9b46a63" providerId="ADAL" clId="{CB70475A-3642-44A8-B4D0-632929BA5D46}" dt="2023-04-11T18:58:49.648" v="0"/>
          <ac:spMkLst>
            <pc:docMk/>
            <pc:sldMk cId="31908491" sldId="315"/>
            <ac:spMk id="1050" creationId="{00000000-0000-0000-0000-000000000000}"/>
          </ac:spMkLst>
        </pc:spChg>
        <pc:spChg chg="mod">
          <ac:chgData name="Cheng, Samuel" userId="a6347d2e-c281-49eb-b539-1308f9b46a63" providerId="ADAL" clId="{CB70475A-3642-44A8-B4D0-632929BA5D46}" dt="2023-04-11T18:58:49.648" v="0"/>
          <ac:spMkLst>
            <pc:docMk/>
            <pc:sldMk cId="31908491" sldId="315"/>
            <ac:spMk id="1052" creationId="{00000000-0000-0000-0000-000000000000}"/>
          </ac:spMkLst>
        </pc:spChg>
        <pc:spChg chg="mod">
          <ac:chgData name="Cheng, Samuel" userId="a6347d2e-c281-49eb-b539-1308f9b46a63" providerId="ADAL" clId="{CB70475A-3642-44A8-B4D0-632929BA5D46}" dt="2023-04-11T18:58:49.648" v="0"/>
          <ac:spMkLst>
            <pc:docMk/>
            <pc:sldMk cId="31908491" sldId="315"/>
            <ac:spMk id="1054" creationId="{00000000-0000-0000-0000-000000000000}"/>
          </ac:spMkLst>
        </pc:spChg>
        <pc:spChg chg="mod">
          <ac:chgData name="Cheng, Samuel" userId="a6347d2e-c281-49eb-b539-1308f9b46a63" providerId="ADAL" clId="{CB70475A-3642-44A8-B4D0-632929BA5D46}" dt="2023-04-11T18:58:49.648" v="0"/>
          <ac:spMkLst>
            <pc:docMk/>
            <pc:sldMk cId="31908491" sldId="315"/>
            <ac:spMk id="1055" creationId="{00000000-0000-0000-0000-000000000000}"/>
          </ac:spMkLst>
        </pc:spChg>
        <pc:spChg chg="mod">
          <ac:chgData name="Cheng, Samuel" userId="a6347d2e-c281-49eb-b539-1308f9b46a63" providerId="ADAL" clId="{CB70475A-3642-44A8-B4D0-632929BA5D46}" dt="2023-04-11T18:58:49.648" v="0"/>
          <ac:spMkLst>
            <pc:docMk/>
            <pc:sldMk cId="31908491" sldId="315"/>
            <ac:spMk id="1056" creationId="{00000000-0000-0000-0000-000000000000}"/>
          </ac:spMkLst>
        </pc:spChg>
        <pc:picChg chg="mod">
          <ac:chgData name="Cheng, Samuel" userId="a6347d2e-c281-49eb-b539-1308f9b46a63" providerId="ADAL" clId="{CB70475A-3642-44A8-B4D0-632929BA5D46}" dt="2023-04-11T18:58:49.648" v="0"/>
          <ac:picMkLst>
            <pc:docMk/>
            <pc:sldMk cId="31908491" sldId="315"/>
            <ac:picMk id="1048" creationId="{00000000-0000-0000-0000-000000000000}"/>
          </ac:picMkLst>
        </pc:picChg>
        <pc:picChg chg="mod">
          <ac:chgData name="Cheng, Samuel" userId="a6347d2e-c281-49eb-b539-1308f9b46a63" providerId="ADAL" clId="{CB70475A-3642-44A8-B4D0-632929BA5D46}" dt="2023-04-11T18:58:49.648" v="0"/>
          <ac:picMkLst>
            <pc:docMk/>
            <pc:sldMk cId="31908491" sldId="315"/>
            <ac:picMk id="1051" creationId="{00000000-0000-0000-0000-000000000000}"/>
          </ac:picMkLst>
        </pc:picChg>
        <pc:picChg chg="mod">
          <ac:chgData name="Cheng, Samuel" userId="a6347d2e-c281-49eb-b539-1308f9b46a63" providerId="ADAL" clId="{CB70475A-3642-44A8-B4D0-632929BA5D46}" dt="2023-04-11T18:58:49.648" v="0"/>
          <ac:picMkLst>
            <pc:docMk/>
            <pc:sldMk cId="31908491" sldId="315"/>
            <ac:picMk id="1053" creationId="{00000000-0000-0000-0000-000000000000}"/>
          </ac:picMkLst>
        </pc:picChg>
      </pc:sldChg>
      <pc:sldChg chg="delSp modSp modNotes">
        <pc:chgData name="Cheng, Samuel" userId="a6347d2e-c281-49eb-b539-1308f9b46a63" providerId="ADAL" clId="{CB70475A-3642-44A8-B4D0-632929BA5D46}" dt="2023-04-11T18:58:49.648" v="0"/>
        <pc:sldMkLst>
          <pc:docMk/>
          <pc:sldMk cId="3053530530" sldId="316"/>
        </pc:sldMkLst>
        <pc:spChg chg="mod">
          <ac:chgData name="Cheng, Samuel" userId="a6347d2e-c281-49eb-b539-1308f9b46a63" providerId="ADAL" clId="{CB70475A-3642-44A8-B4D0-632929BA5D46}" dt="2023-04-11T18:58:49.648" v="0"/>
          <ac:spMkLst>
            <pc:docMk/>
            <pc:sldMk cId="3053530530" sldId="316"/>
            <ac:spMk id="1061" creationId="{00000000-0000-0000-0000-000000000000}"/>
          </ac:spMkLst>
        </pc:spChg>
        <pc:spChg chg="mod">
          <ac:chgData name="Cheng, Samuel" userId="a6347d2e-c281-49eb-b539-1308f9b46a63" providerId="ADAL" clId="{CB70475A-3642-44A8-B4D0-632929BA5D46}" dt="2023-04-11T18:58:49.648" v="0"/>
          <ac:spMkLst>
            <pc:docMk/>
            <pc:sldMk cId="3053530530" sldId="316"/>
            <ac:spMk id="1062" creationId="{00000000-0000-0000-0000-000000000000}"/>
          </ac:spMkLst>
        </pc:spChg>
        <pc:spChg chg="del mod">
          <ac:chgData name="Cheng, Samuel" userId="a6347d2e-c281-49eb-b539-1308f9b46a63" providerId="ADAL" clId="{CB70475A-3642-44A8-B4D0-632929BA5D46}" dt="2023-04-11T18:58:49.648" v="0"/>
          <ac:spMkLst>
            <pc:docMk/>
            <pc:sldMk cId="3053530530" sldId="316"/>
            <ac:spMk id="1063" creationId="{00000000-0000-0000-0000-000000000000}"/>
          </ac:spMkLst>
        </pc:spChg>
        <pc:spChg chg="mod">
          <ac:chgData name="Cheng, Samuel" userId="a6347d2e-c281-49eb-b539-1308f9b46a63" providerId="ADAL" clId="{CB70475A-3642-44A8-B4D0-632929BA5D46}" dt="2023-04-11T18:58:49.648" v="0"/>
          <ac:spMkLst>
            <pc:docMk/>
            <pc:sldMk cId="3053530530" sldId="316"/>
            <ac:spMk id="1065" creationId="{00000000-0000-0000-0000-000000000000}"/>
          </ac:spMkLst>
        </pc:spChg>
        <pc:spChg chg="mod">
          <ac:chgData name="Cheng, Samuel" userId="a6347d2e-c281-49eb-b539-1308f9b46a63" providerId="ADAL" clId="{CB70475A-3642-44A8-B4D0-632929BA5D46}" dt="2023-04-11T18:58:49.648" v="0"/>
          <ac:spMkLst>
            <pc:docMk/>
            <pc:sldMk cId="3053530530" sldId="316"/>
            <ac:spMk id="1066" creationId="{00000000-0000-0000-0000-000000000000}"/>
          </ac:spMkLst>
        </pc:spChg>
        <pc:spChg chg="mod">
          <ac:chgData name="Cheng, Samuel" userId="a6347d2e-c281-49eb-b539-1308f9b46a63" providerId="ADAL" clId="{CB70475A-3642-44A8-B4D0-632929BA5D46}" dt="2023-04-11T18:58:49.648" v="0"/>
          <ac:spMkLst>
            <pc:docMk/>
            <pc:sldMk cId="3053530530" sldId="316"/>
            <ac:spMk id="1068" creationId="{00000000-0000-0000-0000-000000000000}"/>
          </ac:spMkLst>
        </pc:spChg>
        <pc:spChg chg="mod">
          <ac:chgData name="Cheng, Samuel" userId="a6347d2e-c281-49eb-b539-1308f9b46a63" providerId="ADAL" clId="{CB70475A-3642-44A8-B4D0-632929BA5D46}" dt="2023-04-11T18:58:49.648" v="0"/>
          <ac:spMkLst>
            <pc:docMk/>
            <pc:sldMk cId="3053530530" sldId="316"/>
            <ac:spMk id="1070" creationId="{00000000-0000-0000-0000-000000000000}"/>
          </ac:spMkLst>
        </pc:spChg>
        <pc:spChg chg="mod">
          <ac:chgData name="Cheng, Samuel" userId="a6347d2e-c281-49eb-b539-1308f9b46a63" providerId="ADAL" clId="{CB70475A-3642-44A8-B4D0-632929BA5D46}" dt="2023-04-11T18:58:49.648" v="0"/>
          <ac:spMkLst>
            <pc:docMk/>
            <pc:sldMk cId="3053530530" sldId="316"/>
            <ac:spMk id="1071" creationId="{00000000-0000-0000-0000-000000000000}"/>
          </ac:spMkLst>
        </pc:spChg>
        <pc:spChg chg="mod">
          <ac:chgData name="Cheng, Samuel" userId="a6347d2e-c281-49eb-b539-1308f9b46a63" providerId="ADAL" clId="{CB70475A-3642-44A8-B4D0-632929BA5D46}" dt="2023-04-11T18:58:49.648" v="0"/>
          <ac:spMkLst>
            <pc:docMk/>
            <pc:sldMk cId="3053530530" sldId="316"/>
            <ac:spMk id="1072" creationId="{00000000-0000-0000-0000-000000000000}"/>
          </ac:spMkLst>
        </pc:spChg>
        <pc:spChg chg="mod">
          <ac:chgData name="Cheng, Samuel" userId="a6347d2e-c281-49eb-b539-1308f9b46a63" providerId="ADAL" clId="{CB70475A-3642-44A8-B4D0-632929BA5D46}" dt="2023-04-11T18:58:49.648" v="0"/>
          <ac:spMkLst>
            <pc:docMk/>
            <pc:sldMk cId="3053530530" sldId="316"/>
            <ac:spMk id="1073" creationId="{00000000-0000-0000-0000-000000000000}"/>
          </ac:spMkLst>
        </pc:spChg>
        <pc:picChg chg="mod">
          <ac:chgData name="Cheng, Samuel" userId="a6347d2e-c281-49eb-b539-1308f9b46a63" providerId="ADAL" clId="{CB70475A-3642-44A8-B4D0-632929BA5D46}" dt="2023-04-11T18:58:49.648" v="0"/>
          <ac:picMkLst>
            <pc:docMk/>
            <pc:sldMk cId="3053530530" sldId="316"/>
            <ac:picMk id="1064" creationId="{00000000-0000-0000-0000-000000000000}"/>
          </ac:picMkLst>
        </pc:picChg>
        <pc:picChg chg="mod">
          <ac:chgData name="Cheng, Samuel" userId="a6347d2e-c281-49eb-b539-1308f9b46a63" providerId="ADAL" clId="{CB70475A-3642-44A8-B4D0-632929BA5D46}" dt="2023-04-11T18:58:49.648" v="0"/>
          <ac:picMkLst>
            <pc:docMk/>
            <pc:sldMk cId="3053530530" sldId="316"/>
            <ac:picMk id="1067" creationId="{00000000-0000-0000-0000-000000000000}"/>
          </ac:picMkLst>
        </pc:picChg>
        <pc:picChg chg="mod">
          <ac:chgData name="Cheng, Samuel" userId="a6347d2e-c281-49eb-b539-1308f9b46a63" providerId="ADAL" clId="{CB70475A-3642-44A8-B4D0-632929BA5D46}" dt="2023-04-11T18:58:49.648" v="0"/>
          <ac:picMkLst>
            <pc:docMk/>
            <pc:sldMk cId="3053530530" sldId="316"/>
            <ac:picMk id="1069" creationId="{00000000-0000-0000-0000-000000000000}"/>
          </ac:picMkLst>
        </pc:picChg>
      </pc:sldChg>
      <pc:sldChg chg="delSp modSp modNotes">
        <pc:chgData name="Cheng, Samuel" userId="a6347d2e-c281-49eb-b539-1308f9b46a63" providerId="ADAL" clId="{CB70475A-3642-44A8-B4D0-632929BA5D46}" dt="2023-04-11T18:58:49.648" v="0"/>
        <pc:sldMkLst>
          <pc:docMk/>
          <pc:sldMk cId="3395010589" sldId="317"/>
        </pc:sldMkLst>
        <pc:spChg chg="mod">
          <ac:chgData name="Cheng, Samuel" userId="a6347d2e-c281-49eb-b539-1308f9b46a63" providerId="ADAL" clId="{CB70475A-3642-44A8-B4D0-632929BA5D46}" dt="2023-04-11T18:58:49.648" v="0"/>
          <ac:spMkLst>
            <pc:docMk/>
            <pc:sldMk cId="3395010589" sldId="317"/>
            <ac:spMk id="1078" creationId="{00000000-0000-0000-0000-000000000000}"/>
          </ac:spMkLst>
        </pc:spChg>
        <pc:spChg chg="mod">
          <ac:chgData name="Cheng, Samuel" userId="a6347d2e-c281-49eb-b539-1308f9b46a63" providerId="ADAL" clId="{CB70475A-3642-44A8-B4D0-632929BA5D46}" dt="2023-04-11T18:58:49.648" v="0"/>
          <ac:spMkLst>
            <pc:docMk/>
            <pc:sldMk cId="3395010589" sldId="317"/>
            <ac:spMk id="1079" creationId="{00000000-0000-0000-0000-000000000000}"/>
          </ac:spMkLst>
        </pc:spChg>
        <pc:spChg chg="del mod">
          <ac:chgData name="Cheng, Samuel" userId="a6347d2e-c281-49eb-b539-1308f9b46a63" providerId="ADAL" clId="{CB70475A-3642-44A8-B4D0-632929BA5D46}" dt="2023-04-11T18:58:49.648" v="0"/>
          <ac:spMkLst>
            <pc:docMk/>
            <pc:sldMk cId="3395010589" sldId="317"/>
            <ac:spMk id="1080" creationId="{00000000-0000-0000-0000-000000000000}"/>
          </ac:spMkLst>
        </pc:spChg>
        <pc:spChg chg="mod">
          <ac:chgData name="Cheng, Samuel" userId="a6347d2e-c281-49eb-b539-1308f9b46a63" providerId="ADAL" clId="{CB70475A-3642-44A8-B4D0-632929BA5D46}" dt="2023-04-11T18:58:49.648" v="0"/>
          <ac:spMkLst>
            <pc:docMk/>
            <pc:sldMk cId="3395010589" sldId="317"/>
            <ac:spMk id="1082" creationId="{00000000-0000-0000-0000-000000000000}"/>
          </ac:spMkLst>
        </pc:spChg>
        <pc:spChg chg="mod">
          <ac:chgData name="Cheng, Samuel" userId="a6347d2e-c281-49eb-b539-1308f9b46a63" providerId="ADAL" clId="{CB70475A-3642-44A8-B4D0-632929BA5D46}" dt="2023-04-11T18:58:49.648" v="0"/>
          <ac:spMkLst>
            <pc:docMk/>
            <pc:sldMk cId="3395010589" sldId="317"/>
            <ac:spMk id="1085" creationId="{00000000-0000-0000-0000-000000000000}"/>
          </ac:spMkLst>
        </pc:spChg>
        <pc:grpChg chg="mod">
          <ac:chgData name="Cheng, Samuel" userId="a6347d2e-c281-49eb-b539-1308f9b46a63" providerId="ADAL" clId="{CB70475A-3642-44A8-B4D0-632929BA5D46}" dt="2023-04-11T18:58:49.648" v="0"/>
          <ac:grpSpMkLst>
            <pc:docMk/>
            <pc:sldMk cId="3395010589" sldId="317"/>
            <ac:grpSpMk id="1081" creationId="{00000000-0000-0000-0000-000000000000}"/>
          </ac:grpSpMkLst>
        </pc:grpChg>
        <pc:picChg chg="mod">
          <ac:chgData name="Cheng, Samuel" userId="a6347d2e-c281-49eb-b539-1308f9b46a63" providerId="ADAL" clId="{CB70475A-3642-44A8-B4D0-632929BA5D46}" dt="2023-04-11T18:58:49.648" v="0"/>
          <ac:picMkLst>
            <pc:docMk/>
            <pc:sldMk cId="3395010589" sldId="317"/>
            <ac:picMk id="10" creationId="{00000000-0000-0000-0000-000000000000}"/>
          </ac:picMkLst>
        </pc:picChg>
        <pc:picChg chg="mod">
          <ac:chgData name="Cheng, Samuel" userId="a6347d2e-c281-49eb-b539-1308f9b46a63" providerId="ADAL" clId="{CB70475A-3642-44A8-B4D0-632929BA5D46}" dt="2023-04-11T18:58:49.648" v="0"/>
          <ac:picMkLst>
            <pc:docMk/>
            <pc:sldMk cId="3395010589" sldId="317"/>
            <ac:picMk id="1084" creationId="{00000000-0000-0000-0000-000000000000}"/>
          </ac:picMkLst>
        </pc:picChg>
      </pc:sldChg>
      <pc:sldChg chg="delSp modSp modNotes">
        <pc:chgData name="Cheng, Samuel" userId="a6347d2e-c281-49eb-b539-1308f9b46a63" providerId="ADAL" clId="{CB70475A-3642-44A8-B4D0-632929BA5D46}" dt="2023-04-11T18:58:49.648" v="0"/>
        <pc:sldMkLst>
          <pc:docMk/>
          <pc:sldMk cId="4153531331" sldId="318"/>
        </pc:sldMkLst>
        <pc:spChg chg="mod">
          <ac:chgData name="Cheng, Samuel" userId="a6347d2e-c281-49eb-b539-1308f9b46a63" providerId="ADAL" clId="{CB70475A-3642-44A8-B4D0-632929BA5D46}" dt="2023-04-11T18:58:49.648" v="0"/>
          <ac:spMkLst>
            <pc:docMk/>
            <pc:sldMk cId="4153531331" sldId="318"/>
            <ac:spMk id="1090" creationId="{00000000-0000-0000-0000-000000000000}"/>
          </ac:spMkLst>
        </pc:spChg>
        <pc:spChg chg="mod">
          <ac:chgData name="Cheng, Samuel" userId="a6347d2e-c281-49eb-b539-1308f9b46a63" providerId="ADAL" clId="{CB70475A-3642-44A8-B4D0-632929BA5D46}" dt="2023-04-11T18:58:49.648" v="0"/>
          <ac:spMkLst>
            <pc:docMk/>
            <pc:sldMk cId="4153531331" sldId="318"/>
            <ac:spMk id="1091" creationId="{00000000-0000-0000-0000-000000000000}"/>
          </ac:spMkLst>
        </pc:spChg>
        <pc:spChg chg="del mod">
          <ac:chgData name="Cheng, Samuel" userId="a6347d2e-c281-49eb-b539-1308f9b46a63" providerId="ADAL" clId="{CB70475A-3642-44A8-B4D0-632929BA5D46}" dt="2023-04-11T18:58:49.648" v="0"/>
          <ac:spMkLst>
            <pc:docMk/>
            <pc:sldMk cId="4153531331" sldId="318"/>
            <ac:spMk id="1092" creationId="{00000000-0000-0000-0000-000000000000}"/>
          </ac:spMkLst>
        </pc:spChg>
        <pc:spChg chg="mod">
          <ac:chgData name="Cheng, Samuel" userId="a6347d2e-c281-49eb-b539-1308f9b46a63" providerId="ADAL" clId="{CB70475A-3642-44A8-B4D0-632929BA5D46}" dt="2023-04-11T18:58:49.648" v="0"/>
          <ac:spMkLst>
            <pc:docMk/>
            <pc:sldMk cId="4153531331" sldId="318"/>
            <ac:spMk id="1094" creationId="{00000000-0000-0000-0000-000000000000}"/>
          </ac:spMkLst>
        </pc:spChg>
        <pc:spChg chg="mod">
          <ac:chgData name="Cheng, Samuel" userId="a6347d2e-c281-49eb-b539-1308f9b46a63" providerId="ADAL" clId="{CB70475A-3642-44A8-B4D0-632929BA5D46}" dt="2023-04-11T18:58:49.648" v="0"/>
          <ac:spMkLst>
            <pc:docMk/>
            <pc:sldMk cId="4153531331" sldId="318"/>
            <ac:spMk id="1097" creationId="{00000000-0000-0000-0000-000000000000}"/>
          </ac:spMkLst>
        </pc:spChg>
        <pc:spChg chg="mod">
          <ac:chgData name="Cheng, Samuel" userId="a6347d2e-c281-49eb-b539-1308f9b46a63" providerId="ADAL" clId="{CB70475A-3642-44A8-B4D0-632929BA5D46}" dt="2023-04-11T18:58:49.648" v="0"/>
          <ac:spMkLst>
            <pc:docMk/>
            <pc:sldMk cId="4153531331" sldId="318"/>
            <ac:spMk id="1099" creationId="{00000000-0000-0000-0000-000000000000}"/>
          </ac:spMkLst>
        </pc:spChg>
        <pc:grpChg chg="mod">
          <ac:chgData name="Cheng, Samuel" userId="a6347d2e-c281-49eb-b539-1308f9b46a63" providerId="ADAL" clId="{CB70475A-3642-44A8-B4D0-632929BA5D46}" dt="2023-04-11T18:58:49.648" v="0"/>
          <ac:grpSpMkLst>
            <pc:docMk/>
            <pc:sldMk cId="4153531331" sldId="318"/>
            <ac:grpSpMk id="1093" creationId="{00000000-0000-0000-0000-000000000000}"/>
          </ac:grpSpMkLst>
        </pc:grpChg>
        <pc:picChg chg="mod">
          <ac:chgData name="Cheng, Samuel" userId="a6347d2e-c281-49eb-b539-1308f9b46a63" providerId="ADAL" clId="{CB70475A-3642-44A8-B4D0-632929BA5D46}" dt="2023-04-11T18:58:49.648" v="0"/>
          <ac:picMkLst>
            <pc:docMk/>
            <pc:sldMk cId="4153531331" sldId="318"/>
            <ac:picMk id="1095" creationId="{00000000-0000-0000-0000-000000000000}"/>
          </ac:picMkLst>
        </pc:picChg>
        <pc:picChg chg="mod">
          <ac:chgData name="Cheng, Samuel" userId="a6347d2e-c281-49eb-b539-1308f9b46a63" providerId="ADAL" clId="{CB70475A-3642-44A8-B4D0-632929BA5D46}" dt="2023-04-11T18:58:49.648" v="0"/>
          <ac:picMkLst>
            <pc:docMk/>
            <pc:sldMk cId="4153531331" sldId="318"/>
            <ac:picMk id="1096" creationId="{00000000-0000-0000-0000-000000000000}"/>
          </ac:picMkLst>
        </pc:picChg>
        <pc:cxnChg chg="mod">
          <ac:chgData name="Cheng, Samuel" userId="a6347d2e-c281-49eb-b539-1308f9b46a63" providerId="ADAL" clId="{CB70475A-3642-44A8-B4D0-632929BA5D46}" dt="2023-04-11T18:58:49.648" v="0"/>
          <ac:cxnSpMkLst>
            <pc:docMk/>
            <pc:sldMk cId="4153531331" sldId="318"/>
            <ac:cxnSpMk id="1098"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710017222" sldId="319"/>
        </pc:sldMkLst>
        <pc:spChg chg="mod">
          <ac:chgData name="Cheng, Samuel" userId="a6347d2e-c281-49eb-b539-1308f9b46a63" providerId="ADAL" clId="{CB70475A-3642-44A8-B4D0-632929BA5D46}" dt="2023-04-11T18:58:49.648" v="0"/>
          <ac:spMkLst>
            <pc:docMk/>
            <pc:sldMk cId="1710017222" sldId="319"/>
            <ac:spMk id="1104" creationId="{00000000-0000-0000-0000-000000000000}"/>
          </ac:spMkLst>
        </pc:spChg>
        <pc:spChg chg="mod">
          <ac:chgData name="Cheng, Samuel" userId="a6347d2e-c281-49eb-b539-1308f9b46a63" providerId="ADAL" clId="{CB70475A-3642-44A8-B4D0-632929BA5D46}" dt="2023-04-11T18:58:49.648" v="0"/>
          <ac:spMkLst>
            <pc:docMk/>
            <pc:sldMk cId="1710017222" sldId="319"/>
            <ac:spMk id="1105" creationId="{00000000-0000-0000-0000-000000000000}"/>
          </ac:spMkLst>
        </pc:spChg>
        <pc:spChg chg="del mod">
          <ac:chgData name="Cheng, Samuel" userId="a6347d2e-c281-49eb-b539-1308f9b46a63" providerId="ADAL" clId="{CB70475A-3642-44A8-B4D0-632929BA5D46}" dt="2023-04-11T18:58:49.648" v="0"/>
          <ac:spMkLst>
            <pc:docMk/>
            <pc:sldMk cId="1710017222" sldId="319"/>
            <ac:spMk id="1106" creationId="{00000000-0000-0000-0000-000000000000}"/>
          </ac:spMkLst>
        </pc:spChg>
        <pc:spChg chg="mod">
          <ac:chgData name="Cheng, Samuel" userId="a6347d2e-c281-49eb-b539-1308f9b46a63" providerId="ADAL" clId="{CB70475A-3642-44A8-B4D0-632929BA5D46}" dt="2023-04-11T18:58:49.648" v="0"/>
          <ac:spMkLst>
            <pc:docMk/>
            <pc:sldMk cId="1710017222" sldId="319"/>
            <ac:spMk id="1108" creationId="{00000000-0000-0000-0000-000000000000}"/>
          </ac:spMkLst>
        </pc:spChg>
        <pc:spChg chg="mod">
          <ac:chgData name="Cheng, Samuel" userId="a6347d2e-c281-49eb-b539-1308f9b46a63" providerId="ADAL" clId="{CB70475A-3642-44A8-B4D0-632929BA5D46}" dt="2023-04-11T18:58:49.648" v="0"/>
          <ac:spMkLst>
            <pc:docMk/>
            <pc:sldMk cId="1710017222" sldId="319"/>
            <ac:spMk id="1111" creationId="{00000000-0000-0000-0000-000000000000}"/>
          </ac:spMkLst>
        </pc:spChg>
        <pc:spChg chg="mod">
          <ac:chgData name="Cheng, Samuel" userId="a6347d2e-c281-49eb-b539-1308f9b46a63" providerId="ADAL" clId="{CB70475A-3642-44A8-B4D0-632929BA5D46}" dt="2023-04-11T18:58:49.648" v="0"/>
          <ac:spMkLst>
            <pc:docMk/>
            <pc:sldMk cId="1710017222" sldId="319"/>
            <ac:spMk id="1113" creationId="{00000000-0000-0000-0000-000000000000}"/>
          </ac:spMkLst>
        </pc:spChg>
        <pc:spChg chg="mod">
          <ac:chgData name="Cheng, Samuel" userId="a6347d2e-c281-49eb-b539-1308f9b46a63" providerId="ADAL" clId="{CB70475A-3642-44A8-B4D0-632929BA5D46}" dt="2023-04-11T18:58:49.648" v="0"/>
          <ac:spMkLst>
            <pc:docMk/>
            <pc:sldMk cId="1710017222" sldId="319"/>
            <ac:spMk id="1115" creationId="{00000000-0000-0000-0000-000000000000}"/>
          </ac:spMkLst>
        </pc:spChg>
        <pc:grpChg chg="mod">
          <ac:chgData name="Cheng, Samuel" userId="a6347d2e-c281-49eb-b539-1308f9b46a63" providerId="ADAL" clId="{CB70475A-3642-44A8-B4D0-632929BA5D46}" dt="2023-04-11T18:58:49.648" v="0"/>
          <ac:grpSpMkLst>
            <pc:docMk/>
            <pc:sldMk cId="1710017222" sldId="319"/>
            <ac:grpSpMk id="1107" creationId="{00000000-0000-0000-0000-000000000000}"/>
          </ac:grpSpMkLst>
        </pc:grpChg>
        <pc:picChg chg="mod">
          <ac:chgData name="Cheng, Samuel" userId="a6347d2e-c281-49eb-b539-1308f9b46a63" providerId="ADAL" clId="{CB70475A-3642-44A8-B4D0-632929BA5D46}" dt="2023-04-11T18:58:49.648" v="0"/>
          <ac:picMkLst>
            <pc:docMk/>
            <pc:sldMk cId="1710017222" sldId="319"/>
            <ac:picMk id="14" creationId="{00000000-0000-0000-0000-000000000000}"/>
          </ac:picMkLst>
        </pc:picChg>
        <pc:picChg chg="mod">
          <ac:chgData name="Cheng, Samuel" userId="a6347d2e-c281-49eb-b539-1308f9b46a63" providerId="ADAL" clId="{CB70475A-3642-44A8-B4D0-632929BA5D46}" dt="2023-04-11T18:58:49.648" v="0"/>
          <ac:picMkLst>
            <pc:docMk/>
            <pc:sldMk cId="1710017222" sldId="319"/>
            <ac:picMk id="1110" creationId="{00000000-0000-0000-0000-000000000000}"/>
          </ac:picMkLst>
        </pc:picChg>
        <pc:cxnChg chg="mod">
          <ac:chgData name="Cheng, Samuel" userId="a6347d2e-c281-49eb-b539-1308f9b46a63" providerId="ADAL" clId="{CB70475A-3642-44A8-B4D0-632929BA5D46}" dt="2023-04-11T18:58:49.648" v="0"/>
          <ac:cxnSpMkLst>
            <pc:docMk/>
            <pc:sldMk cId="1710017222" sldId="319"/>
            <ac:cxnSpMk id="1112" creationId="{00000000-0000-0000-0000-000000000000}"/>
          </ac:cxnSpMkLst>
        </pc:cxnChg>
        <pc:cxnChg chg="mod">
          <ac:chgData name="Cheng, Samuel" userId="a6347d2e-c281-49eb-b539-1308f9b46a63" providerId="ADAL" clId="{CB70475A-3642-44A8-B4D0-632929BA5D46}" dt="2023-04-11T18:58:49.648" v="0"/>
          <ac:cxnSpMkLst>
            <pc:docMk/>
            <pc:sldMk cId="1710017222" sldId="319"/>
            <ac:cxnSpMk id="1114"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794407390" sldId="320"/>
        </pc:sldMkLst>
        <pc:spChg chg="mod">
          <ac:chgData name="Cheng, Samuel" userId="a6347d2e-c281-49eb-b539-1308f9b46a63" providerId="ADAL" clId="{CB70475A-3642-44A8-B4D0-632929BA5D46}" dt="2023-04-11T18:58:49.648" v="0"/>
          <ac:spMkLst>
            <pc:docMk/>
            <pc:sldMk cId="1794407390" sldId="320"/>
            <ac:spMk id="1120" creationId="{00000000-0000-0000-0000-000000000000}"/>
          </ac:spMkLst>
        </pc:spChg>
        <pc:spChg chg="mod">
          <ac:chgData name="Cheng, Samuel" userId="a6347d2e-c281-49eb-b539-1308f9b46a63" providerId="ADAL" clId="{CB70475A-3642-44A8-B4D0-632929BA5D46}" dt="2023-04-11T18:58:49.648" v="0"/>
          <ac:spMkLst>
            <pc:docMk/>
            <pc:sldMk cId="1794407390" sldId="320"/>
            <ac:spMk id="1121" creationId="{00000000-0000-0000-0000-000000000000}"/>
          </ac:spMkLst>
        </pc:spChg>
        <pc:spChg chg="del mod">
          <ac:chgData name="Cheng, Samuel" userId="a6347d2e-c281-49eb-b539-1308f9b46a63" providerId="ADAL" clId="{CB70475A-3642-44A8-B4D0-632929BA5D46}" dt="2023-04-11T18:58:49.648" v="0"/>
          <ac:spMkLst>
            <pc:docMk/>
            <pc:sldMk cId="1794407390" sldId="320"/>
            <ac:spMk id="1122" creationId="{00000000-0000-0000-0000-000000000000}"/>
          </ac:spMkLst>
        </pc:spChg>
        <pc:spChg chg="mod">
          <ac:chgData name="Cheng, Samuel" userId="a6347d2e-c281-49eb-b539-1308f9b46a63" providerId="ADAL" clId="{CB70475A-3642-44A8-B4D0-632929BA5D46}" dt="2023-04-11T18:58:49.648" v="0"/>
          <ac:spMkLst>
            <pc:docMk/>
            <pc:sldMk cId="1794407390" sldId="320"/>
            <ac:spMk id="1124" creationId="{00000000-0000-0000-0000-000000000000}"/>
          </ac:spMkLst>
        </pc:spChg>
        <pc:spChg chg="mod">
          <ac:chgData name="Cheng, Samuel" userId="a6347d2e-c281-49eb-b539-1308f9b46a63" providerId="ADAL" clId="{CB70475A-3642-44A8-B4D0-632929BA5D46}" dt="2023-04-11T18:58:49.648" v="0"/>
          <ac:spMkLst>
            <pc:docMk/>
            <pc:sldMk cId="1794407390" sldId="320"/>
            <ac:spMk id="1127" creationId="{00000000-0000-0000-0000-000000000000}"/>
          </ac:spMkLst>
        </pc:spChg>
        <pc:spChg chg="mod">
          <ac:chgData name="Cheng, Samuel" userId="a6347d2e-c281-49eb-b539-1308f9b46a63" providerId="ADAL" clId="{CB70475A-3642-44A8-B4D0-632929BA5D46}" dt="2023-04-11T18:58:49.648" v="0"/>
          <ac:spMkLst>
            <pc:docMk/>
            <pc:sldMk cId="1794407390" sldId="320"/>
            <ac:spMk id="1129" creationId="{00000000-0000-0000-0000-000000000000}"/>
          </ac:spMkLst>
        </pc:spChg>
        <pc:spChg chg="mod">
          <ac:chgData name="Cheng, Samuel" userId="a6347d2e-c281-49eb-b539-1308f9b46a63" providerId="ADAL" clId="{CB70475A-3642-44A8-B4D0-632929BA5D46}" dt="2023-04-11T18:58:49.648" v="0"/>
          <ac:spMkLst>
            <pc:docMk/>
            <pc:sldMk cId="1794407390" sldId="320"/>
            <ac:spMk id="1131" creationId="{00000000-0000-0000-0000-000000000000}"/>
          </ac:spMkLst>
        </pc:spChg>
        <pc:spChg chg="mod">
          <ac:chgData name="Cheng, Samuel" userId="a6347d2e-c281-49eb-b539-1308f9b46a63" providerId="ADAL" clId="{CB70475A-3642-44A8-B4D0-632929BA5D46}" dt="2023-04-11T18:58:49.648" v="0"/>
          <ac:spMkLst>
            <pc:docMk/>
            <pc:sldMk cId="1794407390" sldId="320"/>
            <ac:spMk id="1133" creationId="{00000000-0000-0000-0000-000000000000}"/>
          </ac:spMkLst>
        </pc:spChg>
        <pc:grpChg chg="mod">
          <ac:chgData name="Cheng, Samuel" userId="a6347d2e-c281-49eb-b539-1308f9b46a63" providerId="ADAL" clId="{CB70475A-3642-44A8-B4D0-632929BA5D46}" dt="2023-04-11T18:58:49.648" v="0"/>
          <ac:grpSpMkLst>
            <pc:docMk/>
            <pc:sldMk cId="1794407390" sldId="320"/>
            <ac:grpSpMk id="1123" creationId="{00000000-0000-0000-0000-000000000000}"/>
          </ac:grpSpMkLst>
        </pc:grpChg>
        <pc:picChg chg="mod">
          <ac:chgData name="Cheng, Samuel" userId="a6347d2e-c281-49eb-b539-1308f9b46a63" providerId="ADAL" clId="{CB70475A-3642-44A8-B4D0-632929BA5D46}" dt="2023-04-11T18:58:49.648" v="0"/>
          <ac:picMkLst>
            <pc:docMk/>
            <pc:sldMk cId="1794407390" sldId="320"/>
            <ac:picMk id="16" creationId="{00000000-0000-0000-0000-000000000000}"/>
          </ac:picMkLst>
        </pc:picChg>
        <pc:picChg chg="mod">
          <ac:chgData name="Cheng, Samuel" userId="a6347d2e-c281-49eb-b539-1308f9b46a63" providerId="ADAL" clId="{CB70475A-3642-44A8-B4D0-632929BA5D46}" dt="2023-04-11T18:58:49.648" v="0"/>
          <ac:picMkLst>
            <pc:docMk/>
            <pc:sldMk cId="1794407390" sldId="320"/>
            <ac:picMk id="1126" creationId="{00000000-0000-0000-0000-000000000000}"/>
          </ac:picMkLst>
        </pc:picChg>
        <pc:cxnChg chg="mod">
          <ac:chgData name="Cheng, Samuel" userId="a6347d2e-c281-49eb-b539-1308f9b46a63" providerId="ADAL" clId="{CB70475A-3642-44A8-B4D0-632929BA5D46}" dt="2023-04-11T18:58:49.648" v="0"/>
          <ac:cxnSpMkLst>
            <pc:docMk/>
            <pc:sldMk cId="1794407390" sldId="320"/>
            <ac:cxnSpMk id="1128" creationId="{00000000-0000-0000-0000-000000000000}"/>
          </ac:cxnSpMkLst>
        </pc:cxnChg>
        <pc:cxnChg chg="mod">
          <ac:chgData name="Cheng, Samuel" userId="a6347d2e-c281-49eb-b539-1308f9b46a63" providerId="ADAL" clId="{CB70475A-3642-44A8-B4D0-632929BA5D46}" dt="2023-04-11T18:58:49.648" v="0"/>
          <ac:cxnSpMkLst>
            <pc:docMk/>
            <pc:sldMk cId="1794407390" sldId="320"/>
            <ac:cxnSpMk id="1130" creationId="{00000000-0000-0000-0000-000000000000}"/>
          </ac:cxnSpMkLst>
        </pc:cxnChg>
        <pc:cxnChg chg="mod">
          <ac:chgData name="Cheng, Samuel" userId="a6347d2e-c281-49eb-b539-1308f9b46a63" providerId="ADAL" clId="{CB70475A-3642-44A8-B4D0-632929BA5D46}" dt="2023-04-11T18:58:49.648" v="0"/>
          <ac:cxnSpMkLst>
            <pc:docMk/>
            <pc:sldMk cId="1794407390" sldId="320"/>
            <ac:cxnSpMk id="1132"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520455581" sldId="321"/>
        </pc:sldMkLst>
        <pc:spChg chg="mod">
          <ac:chgData name="Cheng, Samuel" userId="a6347d2e-c281-49eb-b539-1308f9b46a63" providerId="ADAL" clId="{CB70475A-3642-44A8-B4D0-632929BA5D46}" dt="2023-04-11T18:58:49.648" v="0"/>
          <ac:spMkLst>
            <pc:docMk/>
            <pc:sldMk cId="3520455581" sldId="321"/>
            <ac:spMk id="1138" creationId="{00000000-0000-0000-0000-000000000000}"/>
          </ac:spMkLst>
        </pc:spChg>
        <pc:spChg chg="del mod">
          <ac:chgData name="Cheng, Samuel" userId="a6347d2e-c281-49eb-b539-1308f9b46a63" providerId="ADAL" clId="{CB70475A-3642-44A8-B4D0-632929BA5D46}" dt="2023-04-11T18:58:49.648" v="0"/>
          <ac:spMkLst>
            <pc:docMk/>
            <pc:sldMk cId="3520455581" sldId="321"/>
            <ac:spMk id="1139" creationId="{00000000-0000-0000-0000-000000000000}"/>
          </ac:spMkLst>
        </pc:spChg>
        <pc:spChg chg="mod">
          <ac:chgData name="Cheng, Samuel" userId="a6347d2e-c281-49eb-b539-1308f9b46a63" providerId="ADAL" clId="{CB70475A-3642-44A8-B4D0-632929BA5D46}" dt="2023-04-11T18:58:49.648" v="0"/>
          <ac:spMkLst>
            <pc:docMk/>
            <pc:sldMk cId="3520455581" sldId="321"/>
            <ac:spMk id="1140" creationId="{00000000-0000-0000-0000-000000000000}"/>
          </ac:spMkLst>
        </pc:spChg>
        <pc:spChg chg="mod">
          <ac:chgData name="Cheng, Samuel" userId="a6347d2e-c281-49eb-b539-1308f9b46a63" providerId="ADAL" clId="{CB70475A-3642-44A8-B4D0-632929BA5D46}" dt="2023-04-11T18:58:49.648" v="0"/>
          <ac:spMkLst>
            <pc:docMk/>
            <pc:sldMk cId="3520455581" sldId="321"/>
            <ac:spMk id="1142" creationId="{00000000-0000-0000-0000-000000000000}"/>
          </ac:spMkLst>
        </pc:spChg>
        <pc:spChg chg="mod">
          <ac:chgData name="Cheng, Samuel" userId="a6347d2e-c281-49eb-b539-1308f9b46a63" providerId="ADAL" clId="{CB70475A-3642-44A8-B4D0-632929BA5D46}" dt="2023-04-11T18:58:49.648" v="0"/>
          <ac:spMkLst>
            <pc:docMk/>
            <pc:sldMk cId="3520455581" sldId="321"/>
            <ac:spMk id="1143" creationId="{00000000-0000-0000-0000-000000000000}"/>
          </ac:spMkLst>
        </pc:spChg>
        <pc:picChg chg="mod">
          <ac:chgData name="Cheng, Samuel" userId="a6347d2e-c281-49eb-b539-1308f9b46a63" providerId="ADAL" clId="{CB70475A-3642-44A8-B4D0-632929BA5D46}" dt="2023-04-11T18:58:49.648" v="0"/>
          <ac:picMkLst>
            <pc:docMk/>
            <pc:sldMk cId="3520455581" sldId="321"/>
            <ac:picMk id="1141" creationId="{00000000-0000-0000-0000-000000000000}"/>
          </ac:picMkLst>
        </pc:picChg>
      </pc:sldChg>
      <pc:sldChg chg="delSp modSp modNotes">
        <pc:chgData name="Cheng, Samuel" userId="a6347d2e-c281-49eb-b539-1308f9b46a63" providerId="ADAL" clId="{CB70475A-3642-44A8-B4D0-632929BA5D46}" dt="2023-04-11T18:58:49.648" v="0"/>
        <pc:sldMkLst>
          <pc:docMk/>
          <pc:sldMk cId="1597502490" sldId="322"/>
        </pc:sldMkLst>
        <pc:spChg chg="mod">
          <ac:chgData name="Cheng, Samuel" userId="a6347d2e-c281-49eb-b539-1308f9b46a63" providerId="ADAL" clId="{CB70475A-3642-44A8-B4D0-632929BA5D46}" dt="2023-04-11T18:58:49.648" v="0"/>
          <ac:spMkLst>
            <pc:docMk/>
            <pc:sldMk cId="1597502490" sldId="322"/>
            <ac:spMk id="1148" creationId="{00000000-0000-0000-0000-000000000000}"/>
          </ac:spMkLst>
        </pc:spChg>
        <pc:spChg chg="del mod">
          <ac:chgData name="Cheng, Samuel" userId="a6347d2e-c281-49eb-b539-1308f9b46a63" providerId="ADAL" clId="{CB70475A-3642-44A8-B4D0-632929BA5D46}" dt="2023-04-11T18:58:49.648" v="0"/>
          <ac:spMkLst>
            <pc:docMk/>
            <pc:sldMk cId="1597502490" sldId="322"/>
            <ac:spMk id="1149" creationId="{00000000-0000-0000-0000-000000000000}"/>
          </ac:spMkLst>
        </pc:spChg>
        <pc:spChg chg="mod">
          <ac:chgData name="Cheng, Samuel" userId="a6347d2e-c281-49eb-b539-1308f9b46a63" providerId="ADAL" clId="{CB70475A-3642-44A8-B4D0-632929BA5D46}" dt="2023-04-11T18:58:49.648" v="0"/>
          <ac:spMkLst>
            <pc:docMk/>
            <pc:sldMk cId="1597502490" sldId="322"/>
            <ac:spMk id="1150" creationId="{00000000-0000-0000-0000-000000000000}"/>
          </ac:spMkLst>
        </pc:spChg>
        <pc:spChg chg="mod">
          <ac:chgData name="Cheng, Samuel" userId="a6347d2e-c281-49eb-b539-1308f9b46a63" providerId="ADAL" clId="{CB70475A-3642-44A8-B4D0-632929BA5D46}" dt="2023-04-11T18:58:49.648" v="0"/>
          <ac:spMkLst>
            <pc:docMk/>
            <pc:sldMk cId="1597502490" sldId="322"/>
            <ac:spMk id="1151" creationId="{00000000-0000-0000-0000-000000000000}"/>
          </ac:spMkLst>
        </pc:spChg>
        <pc:spChg chg="mod">
          <ac:chgData name="Cheng, Samuel" userId="a6347d2e-c281-49eb-b539-1308f9b46a63" providerId="ADAL" clId="{CB70475A-3642-44A8-B4D0-632929BA5D46}" dt="2023-04-11T18:58:49.648" v="0"/>
          <ac:spMkLst>
            <pc:docMk/>
            <pc:sldMk cId="1597502490" sldId="322"/>
            <ac:spMk id="1152" creationId="{00000000-0000-0000-0000-000000000000}"/>
          </ac:spMkLst>
        </pc:spChg>
      </pc:sldChg>
      <pc:sldChg chg="delSp modSp modNotes">
        <pc:chgData name="Cheng, Samuel" userId="a6347d2e-c281-49eb-b539-1308f9b46a63" providerId="ADAL" clId="{CB70475A-3642-44A8-B4D0-632929BA5D46}" dt="2023-04-11T18:58:49.648" v="0"/>
        <pc:sldMkLst>
          <pc:docMk/>
          <pc:sldMk cId="1836827711" sldId="323"/>
        </pc:sldMkLst>
        <pc:spChg chg="mod">
          <ac:chgData name="Cheng, Samuel" userId="a6347d2e-c281-49eb-b539-1308f9b46a63" providerId="ADAL" clId="{CB70475A-3642-44A8-B4D0-632929BA5D46}" dt="2023-04-11T18:58:49.648" v="0"/>
          <ac:spMkLst>
            <pc:docMk/>
            <pc:sldMk cId="1836827711" sldId="323"/>
            <ac:spMk id="1157" creationId="{00000000-0000-0000-0000-000000000000}"/>
          </ac:spMkLst>
        </pc:spChg>
        <pc:spChg chg="del mod">
          <ac:chgData name="Cheng, Samuel" userId="a6347d2e-c281-49eb-b539-1308f9b46a63" providerId="ADAL" clId="{CB70475A-3642-44A8-B4D0-632929BA5D46}" dt="2023-04-11T18:58:49.648" v="0"/>
          <ac:spMkLst>
            <pc:docMk/>
            <pc:sldMk cId="1836827711" sldId="323"/>
            <ac:spMk id="1158" creationId="{00000000-0000-0000-0000-000000000000}"/>
          </ac:spMkLst>
        </pc:spChg>
        <pc:spChg chg="mod">
          <ac:chgData name="Cheng, Samuel" userId="a6347d2e-c281-49eb-b539-1308f9b46a63" providerId="ADAL" clId="{CB70475A-3642-44A8-B4D0-632929BA5D46}" dt="2023-04-11T18:58:49.648" v="0"/>
          <ac:spMkLst>
            <pc:docMk/>
            <pc:sldMk cId="1836827711" sldId="323"/>
            <ac:spMk id="1159" creationId="{00000000-0000-0000-0000-000000000000}"/>
          </ac:spMkLst>
        </pc:spChg>
        <pc:spChg chg="mod">
          <ac:chgData name="Cheng, Samuel" userId="a6347d2e-c281-49eb-b539-1308f9b46a63" providerId="ADAL" clId="{CB70475A-3642-44A8-B4D0-632929BA5D46}" dt="2023-04-11T18:58:49.648" v="0"/>
          <ac:spMkLst>
            <pc:docMk/>
            <pc:sldMk cId="1836827711" sldId="323"/>
            <ac:spMk id="1161" creationId="{00000000-0000-0000-0000-000000000000}"/>
          </ac:spMkLst>
        </pc:spChg>
        <pc:spChg chg="mod">
          <ac:chgData name="Cheng, Samuel" userId="a6347d2e-c281-49eb-b539-1308f9b46a63" providerId="ADAL" clId="{CB70475A-3642-44A8-B4D0-632929BA5D46}" dt="2023-04-11T18:58:49.648" v="0"/>
          <ac:spMkLst>
            <pc:docMk/>
            <pc:sldMk cId="1836827711" sldId="323"/>
            <ac:spMk id="1163" creationId="{00000000-0000-0000-0000-000000000000}"/>
          </ac:spMkLst>
        </pc:spChg>
        <pc:spChg chg="mod">
          <ac:chgData name="Cheng, Samuel" userId="a6347d2e-c281-49eb-b539-1308f9b46a63" providerId="ADAL" clId="{CB70475A-3642-44A8-B4D0-632929BA5D46}" dt="2023-04-11T18:58:49.648" v="0"/>
          <ac:spMkLst>
            <pc:docMk/>
            <pc:sldMk cId="1836827711" sldId="323"/>
            <ac:spMk id="1164" creationId="{00000000-0000-0000-0000-000000000000}"/>
          </ac:spMkLst>
        </pc:spChg>
        <pc:spChg chg="mod">
          <ac:chgData name="Cheng, Samuel" userId="a6347d2e-c281-49eb-b539-1308f9b46a63" providerId="ADAL" clId="{CB70475A-3642-44A8-B4D0-632929BA5D46}" dt="2023-04-11T18:58:49.648" v="0"/>
          <ac:spMkLst>
            <pc:docMk/>
            <pc:sldMk cId="1836827711" sldId="323"/>
            <ac:spMk id="1165" creationId="{00000000-0000-0000-0000-000000000000}"/>
          </ac:spMkLst>
        </pc:spChg>
        <pc:spChg chg="mod">
          <ac:chgData name="Cheng, Samuel" userId="a6347d2e-c281-49eb-b539-1308f9b46a63" providerId="ADAL" clId="{CB70475A-3642-44A8-B4D0-632929BA5D46}" dt="2023-04-11T18:58:49.648" v="0"/>
          <ac:spMkLst>
            <pc:docMk/>
            <pc:sldMk cId="1836827711" sldId="323"/>
            <ac:spMk id="1166" creationId="{00000000-0000-0000-0000-000000000000}"/>
          </ac:spMkLst>
        </pc:spChg>
        <pc:picChg chg="mod">
          <ac:chgData name="Cheng, Samuel" userId="a6347d2e-c281-49eb-b539-1308f9b46a63" providerId="ADAL" clId="{CB70475A-3642-44A8-B4D0-632929BA5D46}" dt="2023-04-11T18:58:49.648" v="0"/>
          <ac:picMkLst>
            <pc:docMk/>
            <pc:sldMk cId="1836827711" sldId="323"/>
            <ac:picMk id="1160" creationId="{00000000-0000-0000-0000-000000000000}"/>
          </ac:picMkLst>
        </pc:picChg>
        <pc:picChg chg="mod">
          <ac:chgData name="Cheng, Samuel" userId="a6347d2e-c281-49eb-b539-1308f9b46a63" providerId="ADAL" clId="{CB70475A-3642-44A8-B4D0-632929BA5D46}" dt="2023-04-11T18:58:49.648" v="0"/>
          <ac:picMkLst>
            <pc:docMk/>
            <pc:sldMk cId="1836827711" sldId="323"/>
            <ac:picMk id="1162" creationId="{00000000-0000-0000-0000-000000000000}"/>
          </ac:picMkLst>
        </pc:picChg>
      </pc:sldChg>
      <pc:sldChg chg="delSp modSp modNotes">
        <pc:chgData name="Cheng, Samuel" userId="a6347d2e-c281-49eb-b539-1308f9b46a63" providerId="ADAL" clId="{CB70475A-3642-44A8-B4D0-632929BA5D46}" dt="2023-04-11T18:58:49.648" v="0"/>
        <pc:sldMkLst>
          <pc:docMk/>
          <pc:sldMk cId="2492382515" sldId="324"/>
        </pc:sldMkLst>
        <pc:spChg chg="mod">
          <ac:chgData name="Cheng, Samuel" userId="a6347d2e-c281-49eb-b539-1308f9b46a63" providerId="ADAL" clId="{CB70475A-3642-44A8-B4D0-632929BA5D46}" dt="2023-04-11T18:58:49.648" v="0"/>
          <ac:spMkLst>
            <pc:docMk/>
            <pc:sldMk cId="2492382515" sldId="324"/>
            <ac:spMk id="1171" creationId="{00000000-0000-0000-0000-000000000000}"/>
          </ac:spMkLst>
        </pc:spChg>
        <pc:spChg chg="del mod">
          <ac:chgData name="Cheng, Samuel" userId="a6347d2e-c281-49eb-b539-1308f9b46a63" providerId="ADAL" clId="{CB70475A-3642-44A8-B4D0-632929BA5D46}" dt="2023-04-11T18:58:49.648" v="0"/>
          <ac:spMkLst>
            <pc:docMk/>
            <pc:sldMk cId="2492382515" sldId="324"/>
            <ac:spMk id="1172" creationId="{00000000-0000-0000-0000-000000000000}"/>
          </ac:spMkLst>
        </pc:spChg>
        <pc:spChg chg="mod">
          <ac:chgData name="Cheng, Samuel" userId="a6347d2e-c281-49eb-b539-1308f9b46a63" providerId="ADAL" clId="{CB70475A-3642-44A8-B4D0-632929BA5D46}" dt="2023-04-11T18:58:49.648" v="0"/>
          <ac:spMkLst>
            <pc:docMk/>
            <pc:sldMk cId="2492382515" sldId="324"/>
            <ac:spMk id="1173" creationId="{00000000-0000-0000-0000-000000000000}"/>
          </ac:spMkLst>
        </pc:spChg>
        <pc:spChg chg="mod">
          <ac:chgData name="Cheng, Samuel" userId="a6347d2e-c281-49eb-b539-1308f9b46a63" providerId="ADAL" clId="{CB70475A-3642-44A8-B4D0-632929BA5D46}" dt="2023-04-11T18:58:49.648" v="0"/>
          <ac:spMkLst>
            <pc:docMk/>
            <pc:sldMk cId="2492382515" sldId="324"/>
            <ac:spMk id="1174" creationId="{00000000-0000-0000-0000-000000000000}"/>
          </ac:spMkLst>
        </pc:spChg>
        <pc:spChg chg="mod">
          <ac:chgData name="Cheng, Samuel" userId="a6347d2e-c281-49eb-b539-1308f9b46a63" providerId="ADAL" clId="{CB70475A-3642-44A8-B4D0-632929BA5D46}" dt="2023-04-11T18:58:49.648" v="0"/>
          <ac:spMkLst>
            <pc:docMk/>
            <pc:sldMk cId="2492382515" sldId="324"/>
            <ac:spMk id="1176" creationId="{00000000-0000-0000-0000-000000000000}"/>
          </ac:spMkLst>
        </pc:spChg>
        <pc:spChg chg="mod">
          <ac:chgData name="Cheng, Samuel" userId="a6347d2e-c281-49eb-b539-1308f9b46a63" providerId="ADAL" clId="{CB70475A-3642-44A8-B4D0-632929BA5D46}" dt="2023-04-11T18:58:49.648" v="0"/>
          <ac:spMkLst>
            <pc:docMk/>
            <pc:sldMk cId="2492382515" sldId="324"/>
            <ac:spMk id="1178" creationId="{00000000-0000-0000-0000-000000000000}"/>
          </ac:spMkLst>
        </pc:spChg>
        <pc:spChg chg="mod">
          <ac:chgData name="Cheng, Samuel" userId="a6347d2e-c281-49eb-b539-1308f9b46a63" providerId="ADAL" clId="{CB70475A-3642-44A8-B4D0-632929BA5D46}" dt="2023-04-11T18:58:49.648" v="0"/>
          <ac:spMkLst>
            <pc:docMk/>
            <pc:sldMk cId="2492382515" sldId="324"/>
            <ac:spMk id="1180" creationId="{00000000-0000-0000-0000-000000000000}"/>
          </ac:spMkLst>
        </pc:spChg>
        <pc:picChg chg="mod">
          <ac:chgData name="Cheng, Samuel" userId="a6347d2e-c281-49eb-b539-1308f9b46a63" providerId="ADAL" clId="{CB70475A-3642-44A8-B4D0-632929BA5D46}" dt="2023-04-11T18:58:49.648" v="0"/>
          <ac:picMkLst>
            <pc:docMk/>
            <pc:sldMk cId="2492382515" sldId="324"/>
            <ac:picMk id="1175" creationId="{00000000-0000-0000-0000-000000000000}"/>
          </ac:picMkLst>
        </pc:picChg>
        <pc:picChg chg="mod">
          <ac:chgData name="Cheng, Samuel" userId="a6347d2e-c281-49eb-b539-1308f9b46a63" providerId="ADAL" clId="{CB70475A-3642-44A8-B4D0-632929BA5D46}" dt="2023-04-11T18:58:49.648" v="0"/>
          <ac:picMkLst>
            <pc:docMk/>
            <pc:sldMk cId="2492382515" sldId="324"/>
            <ac:picMk id="1177" creationId="{00000000-0000-0000-0000-000000000000}"/>
          </ac:picMkLst>
        </pc:picChg>
        <pc:picChg chg="mod">
          <ac:chgData name="Cheng, Samuel" userId="a6347d2e-c281-49eb-b539-1308f9b46a63" providerId="ADAL" clId="{CB70475A-3642-44A8-B4D0-632929BA5D46}" dt="2023-04-11T18:58:49.648" v="0"/>
          <ac:picMkLst>
            <pc:docMk/>
            <pc:sldMk cId="2492382515" sldId="324"/>
            <ac:picMk id="1179" creationId="{00000000-0000-0000-0000-000000000000}"/>
          </ac:picMkLst>
        </pc:picChg>
      </pc:sldChg>
      <pc:sldChg chg="delSp modSp modNotes">
        <pc:chgData name="Cheng, Samuel" userId="a6347d2e-c281-49eb-b539-1308f9b46a63" providerId="ADAL" clId="{CB70475A-3642-44A8-B4D0-632929BA5D46}" dt="2023-04-11T18:58:49.648" v="0"/>
        <pc:sldMkLst>
          <pc:docMk/>
          <pc:sldMk cId="3288653510" sldId="325"/>
        </pc:sldMkLst>
        <pc:spChg chg="mod">
          <ac:chgData name="Cheng, Samuel" userId="a6347d2e-c281-49eb-b539-1308f9b46a63" providerId="ADAL" clId="{CB70475A-3642-44A8-B4D0-632929BA5D46}" dt="2023-04-11T18:58:49.648" v="0"/>
          <ac:spMkLst>
            <pc:docMk/>
            <pc:sldMk cId="3288653510" sldId="325"/>
            <ac:spMk id="1185" creationId="{00000000-0000-0000-0000-000000000000}"/>
          </ac:spMkLst>
        </pc:spChg>
        <pc:spChg chg="mod">
          <ac:chgData name="Cheng, Samuel" userId="a6347d2e-c281-49eb-b539-1308f9b46a63" providerId="ADAL" clId="{CB70475A-3642-44A8-B4D0-632929BA5D46}" dt="2023-04-11T18:58:49.648" v="0"/>
          <ac:spMkLst>
            <pc:docMk/>
            <pc:sldMk cId="3288653510" sldId="325"/>
            <ac:spMk id="1186" creationId="{00000000-0000-0000-0000-000000000000}"/>
          </ac:spMkLst>
        </pc:spChg>
        <pc:spChg chg="del mod">
          <ac:chgData name="Cheng, Samuel" userId="a6347d2e-c281-49eb-b539-1308f9b46a63" providerId="ADAL" clId="{CB70475A-3642-44A8-B4D0-632929BA5D46}" dt="2023-04-11T18:58:49.648" v="0"/>
          <ac:spMkLst>
            <pc:docMk/>
            <pc:sldMk cId="3288653510" sldId="325"/>
            <ac:spMk id="1187"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0"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1"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2"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3"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4"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5"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6"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7"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8" creationId="{00000000-0000-0000-0000-000000000000}"/>
          </ac:spMkLst>
        </pc:spChg>
        <pc:spChg chg="mod">
          <ac:chgData name="Cheng, Samuel" userId="a6347d2e-c281-49eb-b539-1308f9b46a63" providerId="ADAL" clId="{CB70475A-3642-44A8-B4D0-632929BA5D46}" dt="2023-04-11T18:58:49.648" v="0"/>
          <ac:spMkLst>
            <pc:docMk/>
            <pc:sldMk cId="3288653510" sldId="325"/>
            <ac:spMk id="1199" creationId="{00000000-0000-0000-0000-000000000000}"/>
          </ac:spMkLst>
        </pc:spChg>
        <pc:picChg chg="mod">
          <ac:chgData name="Cheng, Samuel" userId="a6347d2e-c281-49eb-b539-1308f9b46a63" providerId="ADAL" clId="{CB70475A-3642-44A8-B4D0-632929BA5D46}" dt="2023-04-11T18:58:49.648" v="0"/>
          <ac:picMkLst>
            <pc:docMk/>
            <pc:sldMk cId="3288653510" sldId="325"/>
            <ac:picMk id="1188" creationId="{00000000-0000-0000-0000-000000000000}"/>
          </ac:picMkLst>
        </pc:picChg>
        <pc:picChg chg="mod">
          <ac:chgData name="Cheng, Samuel" userId="a6347d2e-c281-49eb-b539-1308f9b46a63" providerId="ADAL" clId="{CB70475A-3642-44A8-B4D0-632929BA5D46}" dt="2023-04-11T18:58:49.648" v="0"/>
          <ac:picMkLst>
            <pc:docMk/>
            <pc:sldMk cId="3288653510" sldId="325"/>
            <ac:picMk id="1189" creationId="{00000000-0000-0000-0000-000000000000}"/>
          </ac:picMkLst>
        </pc:picChg>
      </pc:sldChg>
      <pc:sldChg chg="delSp modSp modNotes">
        <pc:chgData name="Cheng, Samuel" userId="a6347d2e-c281-49eb-b539-1308f9b46a63" providerId="ADAL" clId="{CB70475A-3642-44A8-B4D0-632929BA5D46}" dt="2023-04-11T18:58:49.648" v="0"/>
        <pc:sldMkLst>
          <pc:docMk/>
          <pc:sldMk cId="928157499" sldId="326"/>
        </pc:sldMkLst>
        <pc:spChg chg="mod">
          <ac:chgData name="Cheng, Samuel" userId="a6347d2e-c281-49eb-b539-1308f9b46a63" providerId="ADAL" clId="{CB70475A-3642-44A8-B4D0-632929BA5D46}" dt="2023-04-11T18:58:49.648" v="0"/>
          <ac:spMkLst>
            <pc:docMk/>
            <pc:sldMk cId="928157499" sldId="326"/>
            <ac:spMk id="1204" creationId="{00000000-0000-0000-0000-000000000000}"/>
          </ac:spMkLst>
        </pc:spChg>
        <pc:spChg chg="del mod">
          <ac:chgData name="Cheng, Samuel" userId="a6347d2e-c281-49eb-b539-1308f9b46a63" providerId="ADAL" clId="{CB70475A-3642-44A8-B4D0-632929BA5D46}" dt="2023-04-11T18:58:49.648" v="0"/>
          <ac:spMkLst>
            <pc:docMk/>
            <pc:sldMk cId="928157499" sldId="326"/>
            <ac:spMk id="1205" creationId="{00000000-0000-0000-0000-000000000000}"/>
          </ac:spMkLst>
        </pc:spChg>
        <pc:spChg chg="mod">
          <ac:chgData name="Cheng, Samuel" userId="a6347d2e-c281-49eb-b539-1308f9b46a63" providerId="ADAL" clId="{CB70475A-3642-44A8-B4D0-632929BA5D46}" dt="2023-04-11T18:58:49.648" v="0"/>
          <ac:spMkLst>
            <pc:docMk/>
            <pc:sldMk cId="928157499" sldId="326"/>
            <ac:spMk id="1206" creationId="{00000000-0000-0000-0000-000000000000}"/>
          </ac:spMkLst>
        </pc:spChg>
        <pc:spChg chg="mod">
          <ac:chgData name="Cheng, Samuel" userId="a6347d2e-c281-49eb-b539-1308f9b46a63" providerId="ADAL" clId="{CB70475A-3642-44A8-B4D0-632929BA5D46}" dt="2023-04-11T18:58:49.648" v="0"/>
          <ac:spMkLst>
            <pc:docMk/>
            <pc:sldMk cId="928157499" sldId="326"/>
            <ac:spMk id="1207" creationId="{00000000-0000-0000-0000-000000000000}"/>
          </ac:spMkLst>
        </pc:spChg>
        <pc:spChg chg="mod">
          <ac:chgData name="Cheng, Samuel" userId="a6347d2e-c281-49eb-b539-1308f9b46a63" providerId="ADAL" clId="{CB70475A-3642-44A8-B4D0-632929BA5D46}" dt="2023-04-11T18:58:49.648" v="0"/>
          <ac:spMkLst>
            <pc:docMk/>
            <pc:sldMk cId="928157499" sldId="326"/>
            <ac:spMk id="1210" creationId="{00000000-0000-0000-0000-000000000000}"/>
          </ac:spMkLst>
        </pc:spChg>
        <pc:spChg chg="mod">
          <ac:chgData name="Cheng, Samuel" userId="a6347d2e-c281-49eb-b539-1308f9b46a63" providerId="ADAL" clId="{CB70475A-3642-44A8-B4D0-632929BA5D46}" dt="2023-04-11T18:58:49.648" v="0"/>
          <ac:spMkLst>
            <pc:docMk/>
            <pc:sldMk cId="928157499" sldId="326"/>
            <ac:spMk id="1211" creationId="{00000000-0000-0000-0000-000000000000}"/>
          </ac:spMkLst>
        </pc:spChg>
        <pc:spChg chg="mod">
          <ac:chgData name="Cheng, Samuel" userId="a6347d2e-c281-49eb-b539-1308f9b46a63" providerId="ADAL" clId="{CB70475A-3642-44A8-B4D0-632929BA5D46}" dt="2023-04-11T18:58:49.648" v="0"/>
          <ac:spMkLst>
            <pc:docMk/>
            <pc:sldMk cId="928157499" sldId="326"/>
            <ac:spMk id="1212" creationId="{00000000-0000-0000-0000-000000000000}"/>
          </ac:spMkLst>
        </pc:spChg>
        <pc:spChg chg="mod">
          <ac:chgData name="Cheng, Samuel" userId="a6347d2e-c281-49eb-b539-1308f9b46a63" providerId="ADAL" clId="{CB70475A-3642-44A8-B4D0-632929BA5D46}" dt="2023-04-11T18:58:49.648" v="0"/>
          <ac:spMkLst>
            <pc:docMk/>
            <pc:sldMk cId="928157499" sldId="326"/>
            <ac:spMk id="1213" creationId="{00000000-0000-0000-0000-000000000000}"/>
          </ac:spMkLst>
        </pc:spChg>
        <pc:spChg chg="mod">
          <ac:chgData name="Cheng, Samuel" userId="a6347d2e-c281-49eb-b539-1308f9b46a63" providerId="ADAL" clId="{CB70475A-3642-44A8-B4D0-632929BA5D46}" dt="2023-04-11T18:58:49.648" v="0"/>
          <ac:spMkLst>
            <pc:docMk/>
            <pc:sldMk cId="928157499" sldId="326"/>
            <ac:spMk id="1214" creationId="{00000000-0000-0000-0000-000000000000}"/>
          </ac:spMkLst>
        </pc:spChg>
        <pc:spChg chg="mod">
          <ac:chgData name="Cheng, Samuel" userId="a6347d2e-c281-49eb-b539-1308f9b46a63" providerId="ADAL" clId="{CB70475A-3642-44A8-B4D0-632929BA5D46}" dt="2023-04-11T18:58:49.648" v="0"/>
          <ac:spMkLst>
            <pc:docMk/>
            <pc:sldMk cId="928157499" sldId="326"/>
            <ac:spMk id="1215" creationId="{00000000-0000-0000-0000-000000000000}"/>
          </ac:spMkLst>
        </pc:spChg>
        <pc:spChg chg="mod">
          <ac:chgData name="Cheng, Samuel" userId="a6347d2e-c281-49eb-b539-1308f9b46a63" providerId="ADAL" clId="{CB70475A-3642-44A8-B4D0-632929BA5D46}" dt="2023-04-11T18:58:49.648" v="0"/>
          <ac:spMkLst>
            <pc:docMk/>
            <pc:sldMk cId="928157499" sldId="326"/>
            <ac:spMk id="1220" creationId="{00000000-0000-0000-0000-000000000000}"/>
          </ac:spMkLst>
        </pc:spChg>
        <pc:spChg chg="mod">
          <ac:chgData name="Cheng, Samuel" userId="a6347d2e-c281-49eb-b539-1308f9b46a63" providerId="ADAL" clId="{CB70475A-3642-44A8-B4D0-632929BA5D46}" dt="2023-04-11T18:58:49.648" v="0"/>
          <ac:spMkLst>
            <pc:docMk/>
            <pc:sldMk cId="928157499" sldId="326"/>
            <ac:spMk id="1222" creationId="{00000000-0000-0000-0000-000000000000}"/>
          </ac:spMkLst>
        </pc:spChg>
        <pc:spChg chg="mod">
          <ac:chgData name="Cheng, Samuel" userId="a6347d2e-c281-49eb-b539-1308f9b46a63" providerId="ADAL" clId="{CB70475A-3642-44A8-B4D0-632929BA5D46}" dt="2023-04-11T18:58:49.648" v="0"/>
          <ac:spMkLst>
            <pc:docMk/>
            <pc:sldMk cId="928157499" sldId="326"/>
            <ac:spMk id="1223" creationId="{00000000-0000-0000-0000-000000000000}"/>
          </ac:spMkLst>
        </pc:spChg>
        <pc:spChg chg="mod">
          <ac:chgData name="Cheng, Samuel" userId="a6347d2e-c281-49eb-b539-1308f9b46a63" providerId="ADAL" clId="{CB70475A-3642-44A8-B4D0-632929BA5D46}" dt="2023-04-11T18:58:49.648" v="0"/>
          <ac:spMkLst>
            <pc:docMk/>
            <pc:sldMk cId="928157499" sldId="326"/>
            <ac:spMk id="1224" creationId="{00000000-0000-0000-0000-000000000000}"/>
          </ac:spMkLst>
        </pc:spChg>
        <pc:spChg chg="mod">
          <ac:chgData name="Cheng, Samuel" userId="a6347d2e-c281-49eb-b539-1308f9b46a63" providerId="ADAL" clId="{CB70475A-3642-44A8-B4D0-632929BA5D46}" dt="2023-04-11T18:58:49.648" v="0"/>
          <ac:spMkLst>
            <pc:docMk/>
            <pc:sldMk cId="928157499" sldId="326"/>
            <ac:spMk id="1225" creationId="{00000000-0000-0000-0000-000000000000}"/>
          </ac:spMkLst>
        </pc:spChg>
        <pc:picChg chg="mod">
          <ac:chgData name="Cheng, Samuel" userId="a6347d2e-c281-49eb-b539-1308f9b46a63" providerId="ADAL" clId="{CB70475A-3642-44A8-B4D0-632929BA5D46}" dt="2023-04-11T18:58:49.648" v="0"/>
          <ac:picMkLst>
            <pc:docMk/>
            <pc:sldMk cId="928157499" sldId="326"/>
            <ac:picMk id="1208" creationId="{00000000-0000-0000-0000-000000000000}"/>
          </ac:picMkLst>
        </pc:picChg>
        <pc:picChg chg="mod">
          <ac:chgData name="Cheng, Samuel" userId="a6347d2e-c281-49eb-b539-1308f9b46a63" providerId="ADAL" clId="{CB70475A-3642-44A8-B4D0-632929BA5D46}" dt="2023-04-11T18:58:49.648" v="0"/>
          <ac:picMkLst>
            <pc:docMk/>
            <pc:sldMk cId="928157499" sldId="326"/>
            <ac:picMk id="1209" creationId="{00000000-0000-0000-0000-000000000000}"/>
          </ac:picMkLst>
        </pc:picChg>
        <pc:picChg chg="mod">
          <ac:chgData name="Cheng, Samuel" userId="a6347d2e-c281-49eb-b539-1308f9b46a63" providerId="ADAL" clId="{CB70475A-3642-44A8-B4D0-632929BA5D46}" dt="2023-04-11T18:58:49.648" v="0"/>
          <ac:picMkLst>
            <pc:docMk/>
            <pc:sldMk cId="928157499" sldId="326"/>
            <ac:picMk id="1216" creationId="{00000000-0000-0000-0000-000000000000}"/>
          </ac:picMkLst>
        </pc:picChg>
        <pc:picChg chg="mod">
          <ac:chgData name="Cheng, Samuel" userId="a6347d2e-c281-49eb-b539-1308f9b46a63" providerId="ADAL" clId="{CB70475A-3642-44A8-B4D0-632929BA5D46}" dt="2023-04-11T18:58:49.648" v="0"/>
          <ac:picMkLst>
            <pc:docMk/>
            <pc:sldMk cId="928157499" sldId="326"/>
            <ac:picMk id="1217" creationId="{00000000-0000-0000-0000-000000000000}"/>
          </ac:picMkLst>
        </pc:picChg>
        <pc:picChg chg="mod">
          <ac:chgData name="Cheng, Samuel" userId="a6347d2e-c281-49eb-b539-1308f9b46a63" providerId="ADAL" clId="{CB70475A-3642-44A8-B4D0-632929BA5D46}" dt="2023-04-11T18:58:49.648" v="0"/>
          <ac:picMkLst>
            <pc:docMk/>
            <pc:sldMk cId="928157499" sldId="326"/>
            <ac:picMk id="1218" creationId="{00000000-0000-0000-0000-000000000000}"/>
          </ac:picMkLst>
        </pc:picChg>
        <pc:picChg chg="mod">
          <ac:chgData name="Cheng, Samuel" userId="a6347d2e-c281-49eb-b539-1308f9b46a63" providerId="ADAL" clId="{CB70475A-3642-44A8-B4D0-632929BA5D46}" dt="2023-04-11T18:58:49.648" v="0"/>
          <ac:picMkLst>
            <pc:docMk/>
            <pc:sldMk cId="928157499" sldId="326"/>
            <ac:picMk id="1219" creationId="{00000000-0000-0000-0000-000000000000}"/>
          </ac:picMkLst>
        </pc:picChg>
        <pc:picChg chg="mod">
          <ac:chgData name="Cheng, Samuel" userId="a6347d2e-c281-49eb-b539-1308f9b46a63" providerId="ADAL" clId="{CB70475A-3642-44A8-B4D0-632929BA5D46}" dt="2023-04-11T18:58:49.648" v="0"/>
          <ac:picMkLst>
            <pc:docMk/>
            <pc:sldMk cId="928157499" sldId="326"/>
            <ac:picMk id="1221" creationId="{00000000-0000-0000-0000-000000000000}"/>
          </ac:picMkLst>
        </pc:picChg>
      </pc:sldChg>
      <pc:sldChg chg="delSp modSp modNotes">
        <pc:chgData name="Cheng, Samuel" userId="a6347d2e-c281-49eb-b539-1308f9b46a63" providerId="ADAL" clId="{CB70475A-3642-44A8-B4D0-632929BA5D46}" dt="2023-04-11T18:58:49.648" v="0"/>
        <pc:sldMkLst>
          <pc:docMk/>
          <pc:sldMk cId="154518628" sldId="327"/>
        </pc:sldMkLst>
        <pc:spChg chg="mod">
          <ac:chgData name="Cheng, Samuel" userId="a6347d2e-c281-49eb-b539-1308f9b46a63" providerId="ADAL" clId="{CB70475A-3642-44A8-B4D0-632929BA5D46}" dt="2023-04-11T18:58:49.648" v="0"/>
          <ac:spMkLst>
            <pc:docMk/>
            <pc:sldMk cId="154518628" sldId="327"/>
            <ac:spMk id="1230" creationId="{00000000-0000-0000-0000-000000000000}"/>
          </ac:spMkLst>
        </pc:spChg>
        <pc:spChg chg="del mod">
          <ac:chgData name="Cheng, Samuel" userId="a6347d2e-c281-49eb-b539-1308f9b46a63" providerId="ADAL" clId="{CB70475A-3642-44A8-B4D0-632929BA5D46}" dt="2023-04-11T18:58:49.648" v="0"/>
          <ac:spMkLst>
            <pc:docMk/>
            <pc:sldMk cId="154518628" sldId="327"/>
            <ac:spMk id="1231" creationId="{00000000-0000-0000-0000-000000000000}"/>
          </ac:spMkLst>
        </pc:spChg>
        <pc:spChg chg="mod">
          <ac:chgData name="Cheng, Samuel" userId="a6347d2e-c281-49eb-b539-1308f9b46a63" providerId="ADAL" clId="{CB70475A-3642-44A8-B4D0-632929BA5D46}" dt="2023-04-11T18:58:49.648" v="0"/>
          <ac:spMkLst>
            <pc:docMk/>
            <pc:sldMk cId="154518628" sldId="327"/>
            <ac:spMk id="1232" creationId="{00000000-0000-0000-0000-000000000000}"/>
          </ac:spMkLst>
        </pc:spChg>
        <pc:spChg chg="mod">
          <ac:chgData name="Cheng, Samuel" userId="a6347d2e-c281-49eb-b539-1308f9b46a63" providerId="ADAL" clId="{CB70475A-3642-44A8-B4D0-632929BA5D46}" dt="2023-04-11T18:58:49.648" v="0"/>
          <ac:spMkLst>
            <pc:docMk/>
            <pc:sldMk cId="154518628" sldId="327"/>
            <ac:spMk id="1233" creationId="{00000000-0000-0000-0000-000000000000}"/>
          </ac:spMkLst>
        </pc:spChg>
        <pc:spChg chg="mod">
          <ac:chgData name="Cheng, Samuel" userId="a6347d2e-c281-49eb-b539-1308f9b46a63" providerId="ADAL" clId="{CB70475A-3642-44A8-B4D0-632929BA5D46}" dt="2023-04-11T18:58:49.648" v="0"/>
          <ac:spMkLst>
            <pc:docMk/>
            <pc:sldMk cId="154518628" sldId="327"/>
            <ac:spMk id="1236" creationId="{00000000-0000-0000-0000-000000000000}"/>
          </ac:spMkLst>
        </pc:spChg>
        <pc:spChg chg="mod">
          <ac:chgData name="Cheng, Samuel" userId="a6347d2e-c281-49eb-b539-1308f9b46a63" providerId="ADAL" clId="{CB70475A-3642-44A8-B4D0-632929BA5D46}" dt="2023-04-11T18:58:49.648" v="0"/>
          <ac:spMkLst>
            <pc:docMk/>
            <pc:sldMk cId="154518628" sldId="327"/>
            <ac:spMk id="1237" creationId="{00000000-0000-0000-0000-000000000000}"/>
          </ac:spMkLst>
        </pc:spChg>
        <pc:spChg chg="mod">
          <ac:chgData name="Cheng, Samuel" userId="a6347d2e-c281-49eb-b539-1308f9b46a63" providerId="ADAL" clId="{CB70475A-3642-44A8-B4D0-632929BA5D46}" dt="2023-04-11T18:58:49.648" v="0"/>
          <ac:spMkLst>
            <pc:docMk/>
            <pc:sldMk cId="154518628" sldId="327"/>
            <ac:spMk id="1238" creationId="{00000000-0000-0000-0000-000000000000}"/>
          </ac:spMkLst>
        </pc:spChg>
        <pc:spChg chg="mod">
          <ac:chgData name="Cheng, Samuel" userId="a6347d2e-c281-49eb-b539-1308f9b46a63" providerId="ADAL" clId="{CB70475A-3642-44A8-B4D0-632929BA5D46}" dt="2023-04-11T18:58:49.648" v="0"/>
          <ac:spMkLst>
            <pc:docMk/>
            <pc:sldMk cId="154518628" sldId="327"/>
            <ac:spMk id="1239" creationId="{00000000-0000-0000-0000-000000000000}"/>
          </ac:spMkLst>
        </pc:spChg>
        <pc:spChg chg="mod">
          <ac:chgData name="Cheng, Samuel" userId="a6347d2e-c281-49eb-b539-1308f9b46a63" providerId="ADAL" clId="{CB70475A-3642-44A8-B4D0-632929BA5D46}" dt="2023-04-11T18:58:49.648" v="0"/>
          <ac:spMkLst>
            <pc:docMk/>
            <pc:sldMk cId="154518628" sldId="327"/>
            <ac:spMk id="1240" creationId="{00000000-0000-0000-0000-000000000000}"/>
          </ac:spMkLst>
        </pc:spChg>
        <pc:spChg chg="mod">
          <ac:chgData name="Cheng, Samuel" userId="a6347d2e-c281-49eb-b539-1308f9b46a63" providerId="ADAL" clId="{CB70475A-3642-44A8-B4D0-632929BA5D46}" dt="2023-04-11T18:58:49.648" v="0"/>
          <ac:spMkLst>
            <pc:docMk/>
            <pc:sldMk cId="154518628" sldId="327"/>
            <ac:spMk id="1241" creationId="{00000000-0000-0000-0000-000000000000}"/>
          </ac:spMkLst>
        </pc:spChg>
        <pc:spChg chg="mod">
          <ac:chgData name="Cheng, Samuel" userId="a6347d2e-c281-49eb-b539-1308f9b46a63" providerId="ADAL" clId="{CB70475A-3642-44A8-B4D0-632929BA5D46}" dt="2023-04-11T18:58:49.648" v="0"/>
          <ac:spMkLst>
            <pc:docMk/>
            <pc:sldMk cId="154518628" sldId="327"/>
            <ac:spMk id="1246" creationId="{00000000-0000-0000-0000-000000000000}"/>
          </ac:spMkLst>
        </pc:spChg>
        <pc:spChg chg="mod">
          <ac:chgData name="Cheng, Samuel" userId="a6347d2e-c281-49eb-b539-1308f9b46a63" providerId="ADAL" clId="{CB70475A-3642-44A8-B4D0-632929BA5D46}" dt="2023-04-11T18:58:49.648" v="0"/>
          <ac:spMkLst>
            <pc:docMk/>
            <pc:sldMk cId="154518628" sldId="327"/>
            <ac:spMk id="1250" creationId="{00000000-0000-0000-0000-000000000000}"/>
          </ac:spMkLst>
        </pc:spChg>
        <pc:spChg chg="mod">
          <ac:chgData name="Cheng, Samuel" userId="a6347d2e-c281-49eb-b539-1308f9b46a63" providerId="ADAL" clId="{CB70475A-3642-44A8-B4D0-632929BA5D46}" dt="2023-04-11T18:58:49.648" v="0"/>
          <ac:spMkLst>
            <pc:docMk/>
            <pc:sldMk cId="154518628" sldId="327"/>
            <ac:spMk id="1251" creationId="{00000000-0000-0000-0000-000000000000}"/>
          </ac:spMkLst>
        </pc:spChg>
        <pc:spChg chg="mod">
          <ac:chgData name="Cheng, Samuel" userId="a6347d2e-c281-49eb-b539-1308f9b46a63" providerId="ADAL" clId="{CB70475A-3642-44A8-B4D0-632929BA5D46}" dt="2023-04-11T18:58:49.648" v="0"/>
          <ac:spMkLst>
            <pc:docMk/>
            <pc:sldMk cId="154518628" sldId="327"/>
            <ac:spMk id="1252" creationId="{00000000-0000-0000-0000-000000000000}"/>
          </ac:spMkLst>
        </pc:spChg>
        <pc:spChg chg="mod">
          <ac:chgData name="Cheng, Samuel" userId="a6347d2e-c281-49eb-b539-1308f9b46a63" providerId="ADAL" clId="{CB70475A-3642-44A8-B4D0-632929BA5D46}" dt="2023-04-11T18:58:49.648" v="0"/>
          <ac:spMkLst>
            <pc:docMk/>
            <pc:sldMk cId="154518628" sldId="327"/>
            <ac:spMk id="1253" creationId="{00000000-0000-0000-0000-000000000000}"/>
          </ac:spMkLst>
        </pc:spChg>
        <pc:picChg chg="mod">
          <ac:chgData name="Cheng, Samuel" userId="a6347d2e-c281-49eb-b539-1308f9b46a63" providerId="ADAL" clId="{CB70475A-3642-44A8-B4D0-632929BA5D46}" dt="2023-04-11T18:58:49.648" v="0"/>
          <ac:picMkLst>
            <pc:docMk/>
            <pc:sldMk cId="154518628" sldId="327"/>
            <ac:picMk id="1234" creationId="{00000000-0000-0000-0000-000000000000}"/>
          </ac:picMkLst>
        </pc:picChg>
        <pc:picChg chg="mod">
          <ac:chgData name="Cheng, Samuel" userId="a6347d2e-c281-49eb-b539-1308f9b46a63" providerId="ADAL" clId="{CB70475A-3642-44A8-B4D0-632929BA5D46}" dt="2023-04-11T18:58:49.648" v="0"/>
          <ac:picMkLst>
            <pc:docMk/>
            <pc:sldMk cId="154518628" sldId="327"/>
            <ac:picMk id="1235" creationId="{00000000-0000-0000-0000-000000000000}"/>
          </ac:picMkLst>
        </pc:picChg>
        <pc:picChg chg="mod">
          <ac:chgData name="Cheng, Samuel" userId="a6347d2e-c281-49eb-b539-1308f9b46a63" providerId="ADAL" clId="{CB70475A-3642-44A8-B4D0-632929BA5D46}" dt="2023-04-11T18:58:49.648" v="0"/>
          <ac:picMkLst>
            <pc:docMk/>
            <pc:sldMk cId="154518628" sldId="327"/>
            <ac:picMk id="1242" creationId="{00000000-0000-0000-0000-000000000000}"/>
          </ac:picMkLst>
        </pc:picChg>
        <pc:picChg chg="mod">
          <ac:chgData name="Cheng, Samuel" userId="a6347d2e-c281-49eb-b539-1308f9b46a63" providerId="ADAL" clId="{CB70475A-3642-44A8-B4D0-632929BA5D46}" dt="2023-04-11T18:58:49.648" v="0"/>
          <ac:picMkLst>
            <pc:docMk/>
            <pc:sldMk cId="154518628" sldId="327"/>
            <ac:picMk id="1243" creationId="{00000000-0000-0000-0000-000000000000}"/>
          </ac:picMkLst>
        </pc:picChg>
        <pc:picChg chg="mod">
          <ac:chgData name="Cheng, Samuel" userId="a6347d2e-c281-49eb-b539-1308f9b46a63" providerId="ADAL" clId="{CB70475A-3642-44A8-B4D0-632929BA5D46}" dt="2023-04-11T18:58:49.648" v="0"/>
          <ac:picMkLst>
            <pc:docMk/>
            <pc:sldMk cId="154518628" sldId="327"/>
            <ac:picMk id="1244" creationId="{00000000-0000-0000-0000-000000000000}"/>
          </ac:picMkLst>
        </pc:picChg>
        <pc:picChg chg="mod">
          <ac:chgData name="Cheng, Samuel" userId="a6347d2e-c281-49eb-b539-1308f9b46a63" providerId="ADAL" clId="{CB70475A-3642-44A8-B4D0-632929BA5D46}" dt="2023-04-11T18:58:49.648" v="0"/>
          <ac:picMkLst>
            <pc:docMk/>
            <pc:sldMk cId="154518628" sldId="327"/>
            <ac:picMk id="1245" creationId="{00000000-0000-0000-0000-000000000000}"/>
          </ac:picMkLst>
        </pc:picChg>
        <pc:picChg chg="mod">
          <ac:chgData name="Cheng, Samuel" userId="a6347d2e-c281-49eb-b539-1308f9b46a63" providerId="ADAL" clId="{CB70475A-3642-44A8-B4D0-632929BA5D46}" dt="2023-04-11T18:58:49.648" v="0"/>
          <ac:picMkLst>
            <pc:docMk/>
            <pc:sldMk cId="154518628" sldId="327"/>
            <ac:picMk id="1247" creationId="{00000000-0000-0000-0000-000000000000}"/>
          </ac:picMkLst>
        </pc:picChg>
        <pc:picChg chg="mod">
          <ac:chgData name="Cheng, Samuel" userId="a6347d2e-c281-49eb-b539-1308f9b46a63" providerId="ADAL" clId="{CB70475A-3642-44A8-B4D0-632929BA5D46}" dt="2023-04-11T18:58:49.648" v="0"/>
          <ac:picMkLst>
            <pc:docMk/>
            <pc:sldMk cId="154518628" sldId="327"/>
            <ac:picMk id="1248" creationId="{00000000-0000-0000-0000-000000000000}"/>
          </ac:picMkLst>
        </pc:picChg>
        <pc:cxnChg chg="mod">
          <ac:chgData name="Cheng, Samuel" userId="a6347d2e-c281-49eb-b539-1308f9b46a63" providerId="ADAL" clId="{CB70475A-3642-44A8-B4D0-632929BA5D46}" dt="2023-04-11T18:58:49.648" v="0"/>
          <ac:cxnSpMkLst>
            <pc:docMk/>
            <pc:sldMk cId="154518628" sldId="327"/>
            <ac:cxnSpMk id="1249"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428125207" sldId="328"/>
        </pc:sldMkLst>
        <pc:spChg chg="mod">
          <ac:chgData name="Cheng, Samuel" userId="a6347d2e-c281-49eb-b539-1308f9b46a63" providerId="ADAL" clId="{CB70475A-3642-44A8-B4D0-632929BA5D46}" dt="2023-04-11T18:58:49.648" v="0"/>
          <ac:spMkLst>
            <pc:docMk/>
            <pc:sldMk cId="2428125207" sldId="328"/>
            <ac:spMk id="1258" creationId="{00000000-0000-0000-0000-000000000000}"/>
          </ac:spMkLst>
        </pc:spChg>
        <pc:spChg chg="del mod">
          <ac:chgData name="Cheng, Samuel" userId="a6347d2e-c281-49eb-b539-1308f9b46a63" providerId="ADAL" clId="{CB70475A-3642-44A8-B4D0-632929BA5D46}" dt="2023-04-11T18:58:49.648" v="0"/>
          <ac:spMkLst>
            <pc:docMk/>
            <pc:sldMk cId="2428125207" sldId="328"/>
            <ac:spMk id="1259" creationId="{00000000-0000-0000-0000-000000000000}"/>
          </ac:spMkLst>
        </pc:spChg>
        <pc:spChg chg="mod">
          <ac:chgData name="Cheng, Samuel" userId="a6347d2e-c281-49eb-b539-1308f9b46a63" providerId="ADAL" clId="{CB70475A-3642-44A8-B4D0-632929BA5D46}" dt="2023-04-11T18:58:49.648" v="0"/>
          <ac:spMkLst>
            <pc:docMk/>
            <pc:sldMk cId="2428125207" sldId="328"/>
            <ac:spMk id="1260" creationId="{00000000-0000-0000-0000-000000000000}"/>
          </ac:spMkLst>
        </pc:spChg>
        <pc:spChg chg="mod">
          <ac:chgData name="Cheng, Samuel" userId="a6347d2e-c281-49eb-b539-1308f9b46a63" providerId="ADAL" clId="{CB70475A-3642-44A8-B4D0-632929BA5D46}" dt="2023-04-11T18:58:49.648" v="0"/>
          <ac:spMkLst>
            <pc:docMk/>
            <pc:sldMk cId="2428125207" sldId="328"/>
            <ac:spMk id="1261" creationId="{00000000-0000-0000-0000-000000000000}"/>
          </ac:spMkLst>
        </pc:spChg>
        <pc:spChg chg="mod">
          <ac:chgData name="Cheng, Samuel" userId="a6347d2e-c281-49eb-b539-1308f9b46a63" providerId="ADAL" clId="{CB70475A-3642-44A8-B4D0-632929BA5D46}" dt="2023-04-11T18:58:49.648" v="0"/>
          <ac:spMkLst>
            <pc:docMk/>
            <pc:sldMk cId="2428125207" sldId="328"/>
            <ac:spMk id="1264" creationId="{00000000-0000-0000-0000-000000000000}"/>
          </ac:spMkLst>
        </pc:spChg>
        <pc:spChg chg="mod">
          <ac:chgData name="Cheng, Samuel" userId="a6347d2e-c281-49eb-b539-1308f9b46a63" providerId="ADAL" clId="{CB70475A-3642-44A8-B4D0-632929BA5D46}" dt="2023-04-11T18:58:49.648" v="0"/>
          <ac:spMkLst>
            <pc:docMk/>
            <pc:sldMk cId="2428125207" sldId="328"/>
            <ac:spMk id="1265" creationId="{00000000-0000-0000-0000-000000000000}"/>
          </ac:spMkLst>
        </pc:spChg>
        <pc:spChg chg="mod">
          <ac:chgData name="Cheng, Samuel" userId="a6347d2e-c281-49eb-b539-1308f9b46a63" providerId="ADAL" clId="{CB70475A-3642-44A8-B4D0-632929BA5D46}" dt="2023-04-11T18:58:49.648" v="0"/>
          <ac:spMkLst>
            <pc:docMk/>
            <pc:sldMk cId="2428125207" sldId="328"/>
            <ac:spMk id="1266" creationId="{00000000-0000-0000-0000-000000000000}"/>
          </ac:spMkLst>
        </pc:spChg>
        <pc:spChg chg="mod">
          <ac:chgData name="Cheng, Samuel" userId="a6347d2e-c281-49eb-b539-1308f9b46a63" providerId="ADAL" clId="{CB70475A-3642-44A8-B4D0-632929BA5D46}" dt="2023-04-11T18:58:49.648" v="0"/>
          <ac:spMkLst>
            <pc:docMk/>
            <pc:sldMk cId="2428125207" sldId="328"/>
            <ac:spMk id="1267" creationId="{00000000-0000-0000-0000-000000000000}"/>
          </ac:spMkLst>
        </pc:spChg>
        <pc:spChg chg="mod">
          <ac:chgData name="Cheng, Samuel" userId="a6347d2e-c281-49eb-b539-1308f9b46a63" providerId="ADAL" clId="{CB70475A-3642-44A8-B4D0-632929BA5D46}" dt="2023-04-11T18:58:49.648" v="0"/>
          <ac:spMkLst>
            <pc:docMk/>
            <pc:sldMk cId="2428125207" sldId="328"/>
            <ac:spMk id="1268" creationId="{00000000-0000-0000-0000-000000000000}"/>
          </ac:spMkLst>
        </pc:spChg>
        <pc:spChg chg="mod">
          <ac:chgData name="Cheng, Samuel" userId="a6347d2e-c281-49eb-b539-1308f9b46a63" providerId="ADAL" clId="{CB70475A-3642-44A8-B4D0-632929BA5D46}" dt="2023-04-11T18:58:49.648" v="0"/>
          <ac:spMkLst>
            <pc:docMk/>
            <pc:sldMk cId="2428125207" sldId="328"/>
            <ac:spMk id="1273" creationId="{00000000-0000-0000-0000-000000000000}"/>
          </ac:spMkLst>
        </pc:spChg>
        <pc:spChg chg="mod">
          <ac:chgData name="Cheng, Samuel" userId="a6347d2e-c281-49eb-b539-1308f9b46a63" providerId="ADAL" clId="{CB70475A-3642-44A8-B4D0-632929BA5D46}" dt="2023-04-11T18:58:49.648" v="0"/>
          <ac:spMkLst>
            <pc:docMk/>
            <pc:sldMk cId="2428125207" sldId="328"/>
            <ac:spMk id="1277" creationId="{00000000-0000-0000-0000-000000000000}"/>
          </ac:spMkLst>
        </pc:spChg>
        <pc:spChg chg="mod">
          <ac:chgData name="Cheng, Samuel" userId="a6347d2e-c281-49eb-b539-1308f9b46a63" providerId="ADAL" clId="{CB70475A-3642-44A8-B4D0-632929BA5D46}" dt="2023-04-11T18:58:49.648" v="0"/>
          <ac:spMkLst>
            <pc:docMk/>
            <pc:sldMk cId="2428125207" sldId="328"/>
            <ac:spMk id="1278" creationId="{00000000-0000-0000-0000-000000000000}"/>
          </ac:spMkLst>
        </pc:spChg>
        <pc:spChg chg="mod">
          <ac:chgData name="Cheng, Samuel" userId="a6347d2e-c281-49eb-b539-1308f9b46a63" providerId="ADAL" clId="{CB70475A-3642-44A8-B4D0-632929BA5D46}" dt="2023-04-11T18:58:49.648" v="0"/>
          <ac:spMkLst>
            <pc:docMk/>
            <pc:sldMk cId="2428125207" sldId="328"/>
            <ac:spMk id="1279" creationId="{00000000-0000-0000-0000-000000000000}"/>
          </ac:spMkLst>
        </pc:spChg>
        <pc:spChg chg="mod">
          <ac:chgData name="Cheng, Samuel" userId="a6347d2e-c281-49eb-b539-1308f9b46a63" providerId="ADAL" clId="{CB70475A-3642-44A8-B4D0-632929BA5D46}" dt="2023-04-11T18:58:49.648" v="0"/>
          <ac:spMkLst>
            <pc:docMk/>
            <pc:sldMk cId="2428125207" sldId="328"/>
            <ac:spMk id="1280" creationId="{00000000-0000-0000-0000-000000000000}"/>
          </ac:spMkLst>
        </pc:spChg>
        <pc:picChg chg="mod">
          <ac:chgData name="Cheng, Samuel" userId="a6347d2e-c281-49eb-b539-1308f9b46a63" providerId="ADAL" clId="{CB70475A-3642-44A8-B4D0-632929BA5D46}" dt="2023-04-11T18:58:49.648" v="0"/>
          <ac:picMkLst>
            <pc:docMk/>
            <pc:sldMk cId="2428125207" sldId="328"/>
            <ac:picMk id="1262" creationId="{00000000-0000-0000-0000-000000000000}"/>
          </ac:picMkLst>
        </pc:picChg>
        <pc:picChg chg="mod">
          <ac:chgData name="Cheng, Samuel" userId="a6347d2e-c281-49eb-b539-1308f9b46a63" providerId="ADAL" clId="{CB70475A-3642-44A8-B4D0-632929BA5D46}" dt="2023-04-11T18:58:49.648" v="0"/>
          <ac:picMkLst>
            <pc:docMk/>
            <pc:sldMk cId="2428125207" sldId="328"/>
            <ac:picMk id="1263" creationId="{00000000-0000-0000-0000-000000000000}"/>
          </ac:picMkLst>
        </pc:picChg>
        <pc:picChg chg="mod">
          <ac:chgData name="Cheng, Samuel" userId="a6347d2e-c281-49eb-b539-1308f9b46a63" providerId="ADAL" clId="{CB70475A-3642-44A8-B4D0-632929BA5D46}" dt="2023-04-11T18:58:49.648" v="0"/>
          <ac:picMkLst>
            <pc:docMk/>
            <pc:sldMk cId="2428125207" sldId="328"/>
            <ac:picMk id="1269" creationId="{00000000-0000-0000-0000-000000000000}"/>
          </ac:picMkLst>
        </pc:picChg>
        <pc:picChg chg="mod">
          <ac:chgData name="Cheng, Samuel" userId="a6347d2e-c281-49eb-b539-1308f9b46a63" providerId="ADAL" clId="{CB70475A-3642-44A8-B4D0-632929BA5D46}" dt="2023-04-11T18:58:49.648" v="0"/>
          <ac:picMkLst>
            <pc:docMk/>
            <pc:sldMk cId="2428125207" sldId="328"/>
            <ac:picMk id="1270" creationId="{00000000-0000-0000-0000-000000000000}"/>
          </ac:picMkLst>
        </pc:picChg>
        <pc:picChg chg="mod">
          <ac:chgData name="Cheng, Samuel" userId="a6347d2e-c281-49eb-b539-1308f9b46a63" providerId="ADAL" clId="{CB70475A-3642-44A8-B4D0-632929BA5D46}" dt="2023-04-11T18:58:49.648" v="0"/>
          <ac:picMkLst>
            <pc:docMk/>
            <pc:sldMk cId="2428125207" sldId="328"/>
            <ac:picMk id="1271" creationId="{00000000-0000-0000-0000-000000000000}"/>
          </ac:picMkLst>
        </pc:picChg>
        <pc:picChg chg="mod">
          <ac:chgData name="Cheng, Samuel" userId="a6347d2e-c281-49eb-b539-1308f9b46a63" providerId="ADAL" clId="{CB70475A-3642-44A8-B4D0-632929BA5D46}" dt="2023-04-11T18:58:49.648" v="0"/>
          <ac:picMkLst>
            <pc:docMk/>
            <pc:sldMk cId="2428125207" sldId="328"/>
            <ac:picMk id="1272" creationId="{00000000-0000-0000-0000-000000000000}"/>
          </ac:picMkLst>
        </pc:picChg>
        <pc:picChg chg="mod">
          <ac:chgData name="Cheng, Samuel" userId="a6347d2e-c281-49eb-b539-1308f9b46a63" providerId="ADAL" clId="{CB70475A-3642-44A8-B4D0-632929BA5D46}" dt="2023-04-11T18:58:49.648" v="0"/>
          <ac:picMkLst>
            <pc:docMk/>
            <pc:sldMk cId="2428125207" sldId="328"/>
            <ac:picMk id="1274" creationId="{00000000-0000-0000-0000-000000000000}"/>
          </ac:picMkLst>
        </pc:picChg>
        <pc:picChg chg="mod">
          <ac:chgData name="Cheng, Samuel" userId="a6347d2e-c281-49eb-b539-1308f9b46a63" providerId="ADAL" clId="{CB70475A-3642-44A8-B4D0-632929BA5D46}" dt="2023-04-11T18:58:49.648" v="0"/>
          <ac:picMkLst>
            <pc:docMk/>
            <pc:sldMk cId="2428125207" sldId="328"/>
            <ac:picMk id="1275" creationId="{00000000-0000-0000-0000-000000000000}"/>
          </ac:picMkLst>
        </pc:picChg>
        <pc:cxnChg chg="mod">
          <ac:chgData name="Cheng, Samuel" userId="a6347d2e-c281-49eb-b539-1308f9b46a63" providerId="ADAL" clId="{CB70475A-3642-44A8-B4D0-632929BA5D46}" dt="2023-04-11T18:58:49.648" v="0"/>
          <ac:cxnSpMkLst>
            <pc:docMk/>
            <pc:sldMk cId="2428125207" sldId="328"/>
            <ac:cxnSpMk id="1276"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378989976" sldId="329"/>
        </pc:sldMkLst>
        <pc:spChg chg="mod">
          <ac:chgData name="Cheng, Samuel" userId="a6347d2e-c281-49eb-b539-1308f9b46a63" providerId="ADAL" clId="{CB70475A-3642-44A8-B4D0-632929BA5D46}" dt="2023-04-11T18:58:49.648" v="0"/>
          <ac:spMkLst>
            <pc:docMk/>
            <pc:sldMk cId="2378989976" sldId="329"/>
            <ac:spMk id="1285" creationId="{00000000-0000-0000-0000-000000000000}"/>
          </ac:spMkLst>
        </pc:spChg>
        <pc:spChg chg="del mod">
          <ac:chgData name="Cheng, Samuel" userId="a6347d2e-c281-49eb-b539-1308f9b46a63" providerId="ADAL" clId="{CB70475A-3642-44A8-B4D0-632929BA5D46}" dt="2023-04-11T18:58:49.648" v="0"/>
          <ac:spMkLst>
            <pc:docMk/>
            <pc:sldMk cId="2378989976" sldId="329"/>
            <ac:spMk id="1286" creationId="{00000000-0000-0000-0000-000000000000}"/>
          </ac:spMkLst>
        </pc:spChg>
        <pc:spChg chg="mod">
          <ac:chgData name="Cheng, Samuel" userId="a6347d2e-c281-49eb-b539-1308f9b46a63" providerId="ADAL" clId="{CB70475A-3642-44A8-B4D0-632929BA5D46}" dt="2023-04-11T18:58:49.648" v="0"/>
          <ac:spMkLst>
            <pc:docMk/>
            <pc:sldMk cId="2378989976" sldId="329"/>
            <ac:spMk id="1287" creationId="{00000000-0000-0000-0000-000000000000}"/>
          </ac:spMkLst>
        </pc:spChg>
        <pc:spChg chg="mod">
          <ac:chgData name="Cheng, Samuel" userId="a6347d2e-c281-49eb-b539-1308f9b46a63" providerId="ADAL" clId="{CB70475A-3642-44A8-B4D0-632929BA5D46}" dt="2023-04-11T18:58:49.648" v="0"/>
          <ac:spMkLst>
            <pc:docMk/>
            <pc:sldMk cId="2378989976" sldId="329"/>
            <ac:spMk id="1288" creationId="{00000000-0000-0000-0000-000000000000}"/>
          </ac:spMkLst>
        </pc:spChg>
        <pc:spChg chg="mod">
          <ac:chgData name="Cheng, Samuel" userId="a6347d2e-c281-49eb-b539-1308f9b46a63" providerId="ADAL" clId="{CB70475A-3642-44A8-B4D0-632929BA5D46}" dt="2023-04-11T18:58:49.648" v="0"/>
          <ac:spMkLst>
            <pc:docMk/>
            <pc:sldMk cId="2378989976" sldId="329"/>
            <ac:spMk id="1291" creationId="{00000000-0000-0000-0000-000000000000}"/>
          </ac:spMkLst>
        </pc:spChg>
        <pc:spChg chg="mod">
          <ac:chgData name="Cheng, Samuel" userId="a6347d2e-c281-49eb-b539-1308f9b46a63" providerId="ADAL" clId="{CB70475A-3642-44A8-B4D0-632929BA5D46}" dt="2023-04-11T18:58:49.648" v="0"/>
          <ac:spMkLst>
            <pc:docMk/>
            <pc:sldMk cId="2378989976" sldId="329"/>
            <ac:spMk id="1292" creationId="{00000000-0000-0000-0000-000000000000}"/>
          </ac:spMkLst>
        </pc:spChg>
        <pc:spChg chg="mod">
          <ac:chgData name="Cheng, Samuel" userId="a6347d2e-c281-49eb-b539-1308f9b46a63" providerId="ADAL" clId="{CB70475A-3642-44A8-B4D0-632929BA5D46}" dt="2023-04-11T18:58:49.648" v="0"/>
          <ac:spMkLst>
            <pc:docMk/>
            <pc:sldMk cId="2378989976" sldId="329"/>
            <ac:spMk id="1293" creationId="{00000000-0000-0000-0000-000000000000}"/>
          </ac:spMkLst>
        </pc:spChg>
        <pc:spChg chg="mod">
          <ac:chgData name="Cheng, Samuel" userId="a6347d2e-c281-49eb-b539-1308f9b46a63" providerId="ADAL" clId="{CB70475A-3642-44A8-B4D0-632929BA5D46}" dt="2023-04-11T18:58:49.648" v="0"/>
          <ac:spMkLst>
            <pc:docMk/>
            <pc:sldMk cId="2378989976" sldId="329"/>
            <ac:spMk id="1294" creationId="{00000000-0000-0000-0000-000000000000}"/>
          </ac:spMkLst>
        </pc:spChg>
        <pc:spChg chg="mod">
          <ac:chgData name="Cheng, Samuel" userId="a6347d2e-c281-49eb-b539-1308f9b46a63" providerId="ADAL" clId="{CB70475A-3642-44A8-B4D0-632929BA5D46}" dt="2023-04-11T18:58:49.648" v="0"/>
          <ac:spMkLst>
            <pc:docMk/>
            <pc:sldMk cId="2378989976" sldId="329"/>
            <ac:spMk id="1295" creationId="{00000000-0000-0000-0000-000000000000}"/>
          </ac:spMkLst>
        </pc:spChg>
        <pc:spChg chg="mod">
          <ac:chgData name="Cheng, Samuel" userId="a6347d2e-c281-49eb-b539-1308f9b46a63" providerId="ADAL" clId="{CB70475A-3642-44A8-B4D0-632929BA5D46}" dt="2023-04-11T18:58:49.648" v="0"/>
          <ac:spMkLst>
            <pc:docMk/>
            <pc:sldMk cId="2378989976" sldId="329"/>
            <ac:spMk id="1300" creationId="{00000000-0000-0000-0000-000000000000}"/>
          </ac:spMkLst>
        </pc:spChg>
        <pc:spChg chg="mod">
          <ac:chgData name="Cheng, Samuel" userId="a6347d2e-c281-49eb-b539-1308f9b46a63" providerId="ADAL" clId="{CB70475A-3642-44A8-B4D0-632929BA5D46}" dt="2023-04-11T18:58:49.648" v="0"/>
          <ac:spMkLst>
            <pc:docMk/>
            <pc:sldMk cId="2378989976" sldId="329"/>
            <ac:spMk id="1304" creationId="{00000000-0000-0000-0000-000000000000}"/>
          </ac:spMkLst>
        </pc:spChg>
        <pc:spChg chg="mod">
          <ac:chgData name="Cheng, Samuel" userId="a6347d2e-c281-49eb-b539-1308f9b46a63" providerId="ADAL" clId="{CB70475A-3642-44A8-B4D0-632929BA5D46}" dt="2023-04-11T18:58:49.648" v="0"/>
          <ac:spMkLst>
            <pc:docMk/>
            <pc:sldMk cId="2378989976" sldId="329"/>
            <ac:spMk id="1305" creationId="{00000000-0000-0000-0000-000000000000}"/>
          </ac:spMkLst>
        </pc:spChg>
        <pc:spChg chg="mod">
          <ac:chgData name="Cheng, Samuel" userId="a6347d2e-c281-49eb-b539-1308f9b46a63" providerId="ADAL" clId="{CB70475A-3642-44A8-B4D0-632929BA5D46}" dt="2023-04-11T18:58:49.648" v="0"/>
          <ac:spMkLst>
            <pc:docMk/>
            <pc:sldMk cId="2378989976" sldId="329"/>
            <ac:spMk id="1306" creationId="{00000000-0000-0000-0000-000000000000}"/>
          </ac:spMkLst>
        </pc:spChg>
        <pc:spChg chg="mod">
          <ac:chgData name="Cheng, Samuel" userId="a6347d2e-c281-49eb-b539-1308f9b46a63" providerId="ADAL" clId="{CB70475A-3642-44A8-B4D0-632929BA5D46}" dt="2023-04-11T18:58:49.648" v="0"/>
          <ac:spMkLst>
            <pc:docMk/>
            <pc:sldMk cId="2378989976" sldId="329"/>
            <ac:spMk id="1307" creationId="{00000000-0000-0000-0000-000000000000}"/>
          </ac:spMkLst>
        </pc:spChg>
        <pc:picChg chg="mod">
          <ac:chgData name="Cheng, Samuel" userId="a6347d2e-c281-49eb-b539-1308f9b46a63" providerId="ADAL" clId="{CB70475A-3642-44A8-B4D0-632929BA5D46}" dt="2023-04-11T18:58:49.648" v="0"/>
          <ac:picMkLst>
            <pc:docMk/>
            <pc:sldMk cId="2378989976" sldId="329"/>
            <ac:picMk id="1289" creationId="{00000000-0000-0000-0000-000000000000}"/>
          </ac:picMkLst>
        </pc:picChg>
        <pc:picChg chg="mod">
          <ac:chgData name="Cheng, Samuel" userId="a6347d2e-c281-49eb-b539-1308f9b46a63" providerId="ADAL" clId="{CB70475A-3642-44A8-B4D0-632929BA5D46}" dt="2023-04-11T18:58:49.648" v="0"/>
          <ac:picMkLst>
            <pc:docMk/>
            <pc:sldMk cId="2378989976" sldId="329"/>
            <ac:picMk id="1290" creationId="{00000000-0000-0000-0000-000000000000}"/>
          </ac:picMkLst>
        </pc:picChg>
        <pc:picChg chg="mod">
          <ac:chgData name="Cheng, Samuel" userId="a6347d2e-c281-49eb-b539-1308f9b46a63" providerId="ADAL" clId="{CB70475A-3642-44A8-B4D0-632929BA5D46}" dt="2023-04-11T18:58:49.648" v="0"/>
          <ac:picMkLst>
            <pc:docMk/>
            <pc:sldMk cId="2378989976" sldId="329"/>
            <ac:picMk id="1296" creationId="{00000000-0000-0000-0000-000000000000}"/>
          </ac:picMkLst>
        </pc:picChg>
        <pc:picChg chg="mod">
          <ac:chgData name="Cheng, Samuel" userId="a6347d2e-c281-49eb-b539-1308f9b46a63" providerId="ADAL" clId="{CB70475A-3642-44A8-B4D0-632929BA5D46}" dt="2023-04-11T18:58:49.648" v="0"/>
          <ac:picMkLst>
            <pc:docMk/>
            <pc:sldMk cId="2378989976" sldId="329"/>
            <ac:picMk id="1297" creationId="{00000000-0000-0000-0000-000000000000}"/>
          </ac:picMkLst>
        </pc:picChg>
        <pc:picChg chg="mod">
          <ac:chgData name="Cheng, Samuel" userId="a6347d2e-c281-49eb-b539-1308f9b46a63" providerId="ADAL" clId="{CB70475A-3642-44A8-B4D0-632929BA5D46}" dt="2023-04-11T18:58:49.648" v="0"/>
          <ac:picMkLst>
            <pc:docMk/>
            <pc:sldMk cId="2378989976" sldId="329"/>
            <ac:picMk id="1298" creationId="{00000000-0000-0000-0000-000000000000}"/>
          </ac:picMkLst>
        </pc:picChg>
        <pc:picChg chg="mod">
          <ac:chgData name="Cheng, Samuel" userId="a6347d2e-c281-49eb-b539-1308f9b46a63" providerId="ADAL" clId="{CB70475A-3642-44A8-B4D0-632929BA5D46}" dt="2023-04-11T18:58:49.648" v="0"/>
          <ac:picMkLst>
            <pc:docMk/>
            <pc:sldMk cId="2378989976" sldId="329"/>
            <ac:picMk id="1299" creationId="{00000000-0000-0000-0000-000000000000}"/>
          </ac:picMkLst>
        </pc:picChg>
        <pc:picChg chg="mod">
          <ac:chgData name="Cheng, Samuel" userId="a6347d2e-c281-49eb-b539-1308f9b46a63" providerId="ADAL" clId="{CB70475A-3642-44A8-B4D0-632929BA5D46}" dt="2023-04-11T18:58:49.648" v="0"/>
          <ac:picMkLst>
            <pc:docMk/>
            <pc:sldMk cId="2378989976" sldId="329"/>
            <ac:picMk id="1301" creationId="{00000000-0000-0000-0000-000000000000}"/>
          </ac:picMkLst>
        </pc:picChg>
        <pc:picChg chg="mod">
          <ac:chgData name="Cheng, Samuel" userId="a6347d2e-c281-49eb-b539-1308f9b46a63" providerId="ADAL" clId="{CB70475A-3642-44A8-B4D0-632929BA5D46}" dt="2023-04-11T18:58:49.648" v="0"/>
          <ac:picMkLst>
            <pc:docMk/>
            <pc:sldMk cId="2378989976" sldId="329"/>
            <ac:picMk id="1303" creationId="{00000000-0000-0000-0000-000000000000}"/>
          </ac:picMkLst>
        </pc:picChg>
        <pc:cxnChg chg="mod">
          <ac:chgData name="Cheng, Samuel" userId="a6347d2e-c281-49eb-b539-1308f9b46a63" providerId="ADAL" clId="{CB70475A-3642-44A8-B4D0-632929BA5D46}" dt="2023-04-11T18:58:49.648" v="0"/>
          <ac:cxnSpMkLst>
            <pc:docMk/>
            <pc:sldMk cId="2378989976" sldId="329"/>
            <ac:cxnSpMk id="1302"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624343735" sldId="330"/>
        </pc:sldMkLst>
        <pc:spChg chg="mod">
          <ac:chgData name="Cheng, Samuel" userId="a6347d2e-c281-49eb-b539-1308f9b46a63" providerId="ADAL" clId="{CB70475A-3642-44A8-B4D0-632929BA5D46}" dt="2023-04-11T18:58:49.648" v="0"/>
          <ac:spMkLst>
            <pc:docMk/>
            <pc:sldMk cId="3624343735" sldId="330"/>
            <ac:spMk id="1312" creationId="{00000000-0000-0000-0000-000000000000}"/>
          </ac:spMkLst>
        </pc:spChg>
        <pc:spChg chg="del mod">
          <ac:chgData name="Cheng, Samuel" userId="a6347d2e-c281-49eb-b539-1308f9b46a63" providerId="ADAL" clId="{CB70475A-3642-44A8-B4D0-632929BA5D46}" dt="2023-04-11T18:58:49.648" v="0"/>
          <ac:spMkLst>
            <pc:docMk/>
            <pc:sldMk cId="3624343735" sldId="330"/>
            <ac:spMk id="1313" creationId="{00000000-0000-0000-0000-000000000000}"/>
          </ac:spMkLst>
        </pc:spChg>
        <pc:spChg chg="mod">
          <ac:chgData name="Cheng, Samuel" userId="a6347d2e-c281-49eb-b539-1308f9b46a63" providerId="ADAL" clId="{CB70475A-3642-44A8-B4D0-632929BA5D46}" dt="2023-04-11T18:58:49.648" v="0"/>
          <ac:spMkLst>
            <pc:docMk/>
            <pc:sldMk cId="3624343735" sldId="330"/>
            <ac:spMk id="1314" creationId="{00000000-0000-0000-0000-000000000000}"/>
          </ac:spMkLst>
        </pc:spChg>
        <pc:spChg chg="mod">
          <ac:chgData name="Cheng, Samuel" userId="a6347d2e-c281-49eb-b539-1308f9b46a63" providerId="ADAL" clId="{CB70475A-3642-44A8-B4D0-632929BA5D46}" dt="2023-04-11T18:58:49.648" v="0"/>
          <ac:spMkLst>
            <pc:docMk/>
            <pc:sldMk cId="3624343735" sldId="330"/>
            <ac:spMk id="1315" creationId="{00000000-0000-0000-0000-000000000000}"/>
          </ac:spMkLst>
        </pc:spChg>
        <pc:spChg chg="mod">
          <ac:chgData name="Cheng, Samuel" userId="a6347d2e-c281-49eb-b539-1308f9b46a63" providerId="ADAL" clId="{CB70475A-3642-44A8-B4D0-632929BA5D46}" dt="2023-04-11T18:58:49.648" v="0"/>
          <ac:spMkLst>
            <pc:docMk/>
            <pc:sldMk cId="3624343735" sldId="330"/>
            <ac:spMk id="1318" creationId="{00000000-0000-0000-0000-000000000000}"/>
          </ac:spMkLst>
        </pc:spChg>
        <pc:spChg chg="mod">
          <ac:chgData name="Cheng, Samuel" userId="a6347d2e-c281-49eb-b539-1308f9b46a63" providerId="ADAL" clId="{CB70475A-3642-44A8-B4D0-632929BA5D46}" dt="2023-04-11T18:58:49.648" v="0"/>
          <ac:spMkLst>
            <pc:docMk/>
            <pc:sldMk cId="3624343735" sldId="330"/>
            <ac:spMk id="1319" creationId="{00000000-0000-0000-0000-000000000000}"/>
          </ac:spMkLst>
        </pc:spChg>
        <pc:spChg chg="mod">
          <ac:chgData name="Cheng, Samuel" userId="a6347d2e-c281-49eb-b539-1308f9b46a63" providerId="ADAL" clId="{CB70475A-3642-44A8-B4D0-632929BA5D46}" dt="2023-04-11T18:58:49.648" v="0"/>
          <ac:spMkLst>
            <pc:docMk/>
            <pc:sldMk cId="3624343735" sldId="330"/>
            <ac:spMk id="1320" creationId="{00000000-0000-0000-0000-000000000000}"/>
          </ac:spMkLst>
        </pc:spChg>
        <pc:spChg chg="mod">
          <ac:chgData name="Cheng, Samuel" userId="a6347d2e-c281-49eb-b539-1308f9b46a63" providerId="ADAL" clId="{CB70475A-3642-44A8-B4D0-632929BA5D46}" dt="2023-04-11T18:58:49.648" v="0"/>
          <ac:spMkLst>
            <pc:docMk/>
            <pc:sldMk cId="3624343735" sldId="330"/>
            <ac:spMk id="1321" creationId="{00000000-0000-0000-0000-000000000000}"/>
          </ac:spMkLst>
        </pc:spChg>
        <pc:spChg chg="mod">
          <ac:chgData name="Cheng, Samuel" userId="a6347d2e-c281-49eb-b539-1308f9b46a63" providerId="ADAL" clId="{CB70475A-3642-44A8-B4D0-632929BA5D46}" dt="2023-04-11T18:58:49.648" v="0"/>
          <ac:spMkLst>
            <pc:docMk/>
            <pc:sldMk cId="3624343735" sldId="330"/>
            <ac:spMk id="1326" creationId="{00000000-0000-0000-0000-000000000000}"/>
          </ac:spMkLst>
        </pc:spChg>
        <pc:spChg chg="mod">
          <ac:chgData name="Cheng, Samuel" userId="a6347d2e-c281-49eb-b539-1308f9b46a63" providerId="ADAL" clId="{CB70475A-3642-44A8-B4D0-632929BA5D46}" dt="2023-04-11T18:58:49.648" v="0"/>
          <ac:spMkLst>
            <pc:docMk/>
            <pc:sldMk cId="3624343735" sldId="330"/>
            <ac:spMk id="1330" creationId="{00000000-0000-0000-0000-000000000000}"/>
          </ac:spMkLst>
        </pc:spChg>
        <pc:spChg chg="mod">
          <ac:chgData name="Cheng, Samuel" userId="a6347d2e-c281-49eb-b539-1308f9b46a63" providerId="ADAL" clId="{CB70475A-3642-44A8-B4D0-632929BA5D46}" dt="2023-04-11T18:58:49.648" v="0"/>
          <ac:spMkLst>
            <pc:docMk/>
            <pc:sldMk cId="3624343735" sldId="330"/>
            <ac:spMk id="1331" creationId="{00000000-0000-0000-0000-000000000000}"/>
          </ac:spMkLst>
        </pc:spChg>
        <pc:spChg chg="mod">
          <ac:chgData name="Cheng, Samuel" userId="a6347d2e-c281-49eb-b539-1308f9b46a63" providerId="ADAL" clId="{CB70475A-3642-44A8-B4D0-632929BA5D46}" dt="2023-04-11T18:58:49.648" v="0"/>
          <ac:spMkLst>
            <pc:docMk/>
            <pc:sldMk cId="3624343735" sldId="330"/>
            <ac:spMk id="1332" creationId="{00000000-0000-0000-0000-000000000000}"/>
          </ac:spMkLst>
        </pc:spChg>
        <pc:spChg chg="mod">
          <ac:chgData name="Cheng, Samuel" userId="a6347d2e-c281-49eb-b539-1308f9b46a63" providerId="ADAL" clId="{CB70475A-3642-44A8-B4D0-632929BA5D46}" dt="2023-04-11T18:58:49.648" v="0"/>
          <ac:spMkLst>
            <pc:docMk/>
            <pc:sldMk cId="3624343735" sldId="330"/>
            <ac:spMk id="1333" creationId="{00000000-0000-0000-0000-000000000000}"/>
          </ac:spMkLst>
        </pc:spChg>
        <pc:picChg chg="mod">
          <ac:chgData name="Cheng, Samuel" userId="a6347d2e-c281-49eb-b539-1308f9b46a63" providerId="ADAL" clId="{CB70475A-3642-44A8-B4D0-632929BA5D46}" dt="2023-04-11T18:58:49.648" v="0"/>
          <ac:picMkLst>
            <pc:docMk/>
            <pc:sldMk cId="3624343735" sldId="330"/>
            <ac:picMk id="1316" creationId="{00000000-0000-0000-0000-000000000000}"/>
          </ac:picMkLst>
        </pc:picChg>
        <pc:picChg chg="mod">
          <ac:chgData name="Cheng, Samuel" userId="a6347d2e-c281-49eb-b539-1308f9b46a63" providerId="ADAL" clId="{CB70475A-3642-44A8-B4D0-632929BA5D46}" dt="2023-04-11T18:58:49.648" v="0"/>
          <ac:picMkLst>
            <pc:docMk/>
            <pc:sldMk cId="3624343735" sldId="330"/>
            <ac:picMk id="1317" creationId="{00000000-0000-0000-0000-000000000000}"/>
          </ac:picMkLst>
        </pc:picChg>
        <pc:picChg chg="mod">
          <ac:chgData name="Cheng, Samuel" userId="a6347d2e-c281-49eb-b539-1308f9b46a63" providerId="ADAL" clId="{CB70475A-3642-44A8-B4D0-632929BA5D46}" dt="2023-04-11T18:58:49.648" v="0"/>
          <ac:picMkLst>
            <pc:docMk/>
            <pc:sldMk cId="3624343735" sldId="330"/>
            <ac:picMk id="1322" creationId="{00000000-0000-0000-0000-000000000000}"/>
          </ac:picMkLst>
        </pc:picChg>
        <pc:picChg chg="mod">
          <ac:chgData name="Cheng, Samuel" userId="a6347d2e-c281-49eb-b539-1308f9b46a63" providerId="ADAL" clId="{CB70475A-3642-44A8-B4D0-632929BA5D46}" dt="2023-04-11T18:58:49.648" v="0"/>
          <ac:picMkLst>
            <pc:docMk/>
            <pc:sldMk cId="3624343735" sldId="330"/>
            <ac:picMk id="1323" creationId="{00000000-0000-0000-0000-000000000000}"/>
          </ac:picMkLst>
        </pc:picChg>
        <pc:picChg chg="mod">
          <ac:chgData name="Cheng, Samuel" userId="a6347d2e-c281-49eb-b539-1308f9b46a63" providerId="ADAL" clId="{CB70475A-3642-44A8-B4D0-632929BA5D46}" dt="2023-04-11T18:58:49.648" v="0"/>
          <ac:picMkLst>
            <pc:docMk/>
            <pc:sldMk cId="3624343735" sldId="330"/>
            <ac:picMk id="1324" creationId="{00000000-0000-0000-0000-000000000000}"/>
          </ac:picMkLst>
        </pc:picChg>
        <pc:picChg chg="mod">
          <ac:chgData name="Cheng, Samuel" userId="a6347d2e-c281-49eb-b539-1308f9b46a63" providerId="ADAL" clId="{CB70475A-3642-44A8-B4D0-632929BA5D46}" dt="2023-04-11T18:58:49.648" v="0"/>
          <ac:picMkLst>
            <pc:docMk/>
            <pc:sldMk cId="3624343735" sldId="330"/>
            <ac:picMk id="1325" creationId="{00000000-0000-0000-0000-000000000000}"/>
          </ac:picMkLst>
        </pc:picChg>
        <pc:picChg chg="mod">
          <ac:chgData name="Cheng, Samuel" userId="a6347d2e-c281-49eb-b539-1308f9b46a63" providerId="ADAL" clId="{CB70475A-3642-44A8-B4D0-632929BA5D46}" dt="2023-04-11T18:58:49.648" v="0"/>
          <ac:picMkLst>
            <pc:docMk/>
            <pc:sldMk cId="3624343735" sldId="330"/>
            <ac:picMk id="1327" creationId="{00000000-0000-0000-0000-000000000000}"/>
          </ac:picMkLst>
        </pc:picChg>
        <pc:picChg chg="mod">
          <ac:chgData name="Cheng, Samuel" userId="a6347d2e-c281-49eb-b539-1308f9b46a63" providerId="ADAL" clId="{CB70475A-3642-44A8-B4D0-632929BA5D46}" dt="2023-04-11T18:58:49.648" v="0"/>
          <ac:picMkLst>
            <pc:docMk/>
            <pc:sldMk cId="3624343735" sldId="330"/>
            <ac:picMk id="1328" creationId="{00000000-0000-0000-0000-000000000000}"/>
          </ac:picMkLst>
        </pc:picChg>
        <pc:cxnChg chg="mod">
          <ac:chgData name="Cheng, Samuel" userId="a6347d2e-c281-49eb-b539-1308f9b46a63" providerId="ADAL" clId="{CB70475A-3642-44A8-B4D0-632929BA5D46}" dt="2023-04-11T18:58:49.648" v="0"/>
          <ac:cxnSpMkLst>
            <pc:docMk/>
            <pc:sldMk cId="3624343735" sldId="330"/>
            <ac:cxnSpMk id="1329"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368992917" sldId="331"/>
        </pc:sldMkLst>
        <pc:spChg chg="mod">
          <ac:chgData name="Cheng, Samuel" userId="a6347d2e-c281-49eb-b539-1308f9b46a63" providerId="ADAL" clId="{CB70475A-3642-44A8-B4D0-632929BA5D46}" dt="2023-04-11T18:58:49.648" v="0"/>
          <ac:spMkLst>
            <pc:docMk/>
            <pc:sldMk cId="1368992917" sldId="331"/>
            <ac:spMk id="1338" creationId="{00000000-0000-0000-0000-000000000000}"/>
          </ac:spMkLst>
        </pc:spChg>
        <pc:spChg chg="del mod">
          <ac:chgData name="Cheng, Samuel" userId="a6347d2e-c281-49eb-b539-1308f9b46a63" providerId="ADAL" clId="{CB70475A-3642-44A8-B4D0-632929BA5D46}" dt="2023-04-11T18:58:49.648" v="0"/>
          <ac:spMkLst>
            <pc:docMk/>
            <pc:sldMk cId="1368992917" sldId="331"/>
            <ac:spMk id="1339" creationId="{00000000-0000-0000-0000-000000000000}"/>
          </ac:spMkLst>
        </pc:spChg>
        <pc:spChg chg="mod">
          <ac:chgData name="Cheng, Samuel" userId="a6347d2e-c281-49eb-b539-1308f9b46a63" providerId="ADAL" clId="{CB70475A-3642-44A8-B4D0-632929BA5D46}" dt="2023-04-11T18:58:49.648" v="0"/>
          <ac:spMkLst>
            <pc:docMk/>
            <pc:sldMk cId="1368992917" sldId="331"/>
            <ac:spMk id="1340" creationId="{00000000-0000-0000-0000-000000000000}"/>
          </ac:spMkLst>
        </pc:spChg>
        <pc:spChg chg="mod">
          <ac:chgData name="Cheng, Samuel" userId="a6347d2e-c281-49eb-b539-1308f9b46a63" providerId="ADAL" clId="{CB70475A-3642-44A8-B4D0-632929BA5D46}" dt="2023-04-11T18:58:49.648" v="0"/>
          <ac:spMkLst>
            <pc:docMk/>
            <pc:sldMk cId="1368992917" sldId="331"/>
            <ac:spMk id="1341" creationId="{00000000-0000-0000-0000-000000000000}"/>
          </ac:spMkLst>
        </pc:spChg>
        <pc:spChg chg="mod">
          <ac:chgData name="Cheng, Samuel" userId="a6347d2e-c281-49eb-b539-1308f9b46a63" providerId="ADAL" clId="{CB70475A-3642-44A8-B4D0-632929BA5D46}" dt="2023-04-11T18:58:49.648" v="0"/>
          <ac:spMkLst>
            <pc:docMk/>
            <pc:sldMk cId="1368992917" sldId="331"/>
            <ac:spMk id="1344" creationId="{00000000-0000-0000-0000-000000000000}"/>
          </ac:spMkLst>
        </pc:spChg>
        <pc:spChg chg="mod">
          <ac:chgData name="Cheng, Samuel" userId="a6347d2e-c281-49eb-b539-1308f9b46a63" providerId="ADAL" clId="{CB70475A-3642-44A8-B4D0-632929BA5D46}" dt="2023-04-11T18:58:49.648" v="0"/>
          <ac:spMkLst>
            <pc:docMk/>
            <pc:sldMk cId="1368992917" sldId="331"/>
            <ac:spMk id="1345" creationId="{00000000-0000-0000-0000-000000000000}"/>
          </ac:spMkLst>
        </pc:spChg>
        <pc:spChg chg="mod">
          <ac:chgData name="Cheng, Samuel" userId="a6347d2e-c281-49eb-b539-1308f9b46a63" providerId="ADAL" clId="{CB70475A-3642-44A8-B4D0-632929BA5D46}" dt="2023-04-11T18:58:49.648" v="0"/>
          <ac:spMkLst>
            <pc:docMk/>
            <pc:sldMk cId="1368992917" sldId="331"/>
            <ac:spMk id="1346" creationId="{00000000-0000-0000-0000-000000000000}"/>
          </ac:spMkLst>
        </pc:spChg>
        <pc:spChg chg="mod">
          <ac:chgData name="Cheng, Samuel" userId="a6347d2e-c281-49eb-b539-1308f9b46a63" providerId="ADAL" clId="{CB70475A-3642-44A8-B4D0-632929BA5D46}" dt="2023-04-11T18:58:49.648" v="0"/>
          <ac:spMkLst>
            <pc:docMk/>
            <pc:sldMk cId="1368992917" sldId="331"/>
            <ac:spMk id="1347" creationId="{00000000-0000-0000-0000-000000000000}"/>
          </ac:spMkLst>
        </pc:spChg>
        <pc:spChg chg="mod">
          <ac:chgData name="Cheng, Samuel" userId="a6347d2e-c281-49eb-b539-1308f9b46a63" providerId="ADAL" clId="{CB70475A-3642-44A8-B4D0-632929BA5D46}" dt="2023-04-11T18:58:49.648" v="0"/>
          <ac:spMkLst>
            <pc:docMk/>
            <pc:sldMk cId="1368992917" sldId="331"/>
            <ac:spMk id="1352" creationId="{00000000-0000-0000-0000-000000000000}"/>
          </ac:spMkLst>
        </pc:spChg>
        <pc:spChg chg="mod">
          <ac:chgData name="Cheng, Samuel" userId="a6347d2e-c281-49eb-b539-1308f9b46a63" providerId="ADAL" clId="{CB70475A-3642-44A8-B4D0-632929BA5D46}" dt="2023-04-11T18:58:49.648" v="0"/>
          <ac:spMkLst>
            <pc:docMk/>
            <pc:sldMk cId="1368992917" sldId="331"/>
            <ac:spMk id="1356" creationId="{00000000-0000-0000-0000-000000000000}"/>
          </ac:spMkLst>
        </pc:spChg>
        <pc:spChg chg="mod">
          <ac:chgData name="Cheng, Samuel" userId="a6347d2e-c281-49eb-b539-1308f9b46a63" providerId="ADAL" clId="{CB70475A-3642-44A8-B4D0-632929BA5D46}" dt="2023-04-11T18:58:49.648" v="0"/>
          <ac:spMkLst>
            <pc:docMk/>
            <pc:sldMk cId="1368992917" sldId="331"/>
            <ac:spMk id="1357" creationId="{00000000-0000-0000-0000-000000000000}"/>
          </ac:spMkLst>
        </pc:spChg>
        <pc:spChg chg="mod">
          <ac:chgData name="Cheng, Samuel" userId="a6347d2e-c281-49eb-b539-1308f9b46a63" providerId="ADAL" clId="{CB70475A-3642-44A8-B4D0-632929BA5D46}" dt="2023-04-11T18:58:49.648" v="0"/>
          <ac:spMkLst>
            <pc:docMk/>
            <pc:sldMk cId="1368992917" sldId="331"/>
            <ac:spMk id="1358" creationId="{00000000-0000-0000-0000-000000000000}"/>
          </ac:spMkLst>
        </pc:spChg>
        <pc:spChg chg="mod">
          <ac:chgData name="Cheng, Samuel" userId="a6347d2e-c281-49eb-b539-1308f9b46a63" providerId="ADAL" clId="{CB70475A-3642-44A8-B4D0-632929BA5D46}" dt="2023-04-11T18:58:49.648" v="0"/>
          <ac:spMkLst>
            <pc:docMk/>
            <pc:sldMk cId="1368992917" sldId="331"/>
            <ac:spMk id="1359" creationId="{00000000-0000-0000-0000-000000000000}"/>
          </ac:spMkLst>
        </pc:spChg>
        <pc:picChg chg="mod">
          <ac:chgData name="Cheng, Samuel" userId="a6347d2e-c281-49eb-b539-1308f9b46a63" providerId="ADAL" clId="{CB70475A-3642-44A8-B4D0-632929BA5D46}" dt="2023-04-11T18:58:49.648" v="0"/>
          <ac:picMkLst>
            <pc:docMk/>
            <pc:sldMk cId="1368992917" sldId="331"/>
            <ac:picMk id="1342" creationId="{00000000-0000-0000-0000-000000000000}"/>
          </ac:picMkLst>
        </pc:picChg>
        <pc:picChg chg="mod">
          <ac:chgData name="Cheng, Samuel" userId="a6347d2e-c281-49eb-b539-1308f9b46a63" providerId="ADAL" clId="{CB70475A-3642-44A8-B4D0-632929BA5D46}" dt="2023-04-11T18:58:49.648" v="0"/>
          <ac:picMkLst>
            <pc:docMk/>
            <pc:sldMk cId="1368992917" sldId="331"/>
            <ac:picMk id="1343" creationId="{00000000-0000-0000-0000-000000000000}"/>
          </ac:picMkLst>
        </pc:picChg>
        <pc:picChg chg="mod">
          <ac:chgData name="Cheng, Samuel" userId="a6347d2e-c281-49eb-b539-1308f9b46a63" providerId="ADAL" clId="{CB70475A-3642-44A8-B4D0-632929BA5D46}" dt="2023-04-11T18:58:49.648" v="0"/>
          <ac:picMkLst>
            <pc:docMk/>
            <pc:sldMk cId="1368992917" sldId="331"/>
            <ac:picMk id="1348" creationId="{00000000-0000-0000-0000-000000000000}"/>
          </ac:picMkLst>
        </pc:picChg>
        <pc:picChg chg="mod">
          <ac:chgData name="Cheng, Samuel" userId="a6347d2e-c281-49eb-b539-1308f9b46a63" providerId="ADAL" clId="{CB70475A-3642-44A8-B4D0-632929BA5D46}" dt="2023-04-11T18:58:49.648" v="0"/>
          <ac:picMkLst>
            <pc:docMk/>
            <pc:sldMk cId="1368992917" sldId="331"/>
            <ac:picMk id="1349" creationId="{00000000-0000-0000-0000-000000000000}"/>
          </ac:picMkLst>
        </pc:picChg>
        <pc:picChg chg="mod">
          <ac:chgData name="Cheng, Samuel" userId="a6347d2e-c281-49eb-b539-1308f9b46a63" providerId="ADAL" clId="{CB70475A-3642-44A8-B4D0-632929BA5D46}" dt="2023-04-11T18:58:49.648" v="0"/>
          <ac:picMkLst>
            <pc:docMk/>
            <pc:sldMk cId="1368992917" sldId="331"/>
            <ac:picMk id="1350" creationId="{00000000-0000-0000-0000-000000000000}"/>
          </ac:picMkLst>
        </pc:picChg>
        <pc:picChg chg="mod">
          <ac:chgData name="Cheng, Samuel" userId="a6347d2e-c281-49eb-b539-1308f9b46a63" providerId="ADAL" clId="{CB70475A-3642-44A8-B4D0-632929BA5D46}" dt="2023-04-11T18:58:49.648" v="0"/>
          <ac:picMkLst>
            <pc:docMk/>
            <pc:sldMk cId="1368992917" sldId="331"/>
            <ac:picMk id="1351" creationId="{00000000-0000-0000-0000-000000000000}"/>
          </ac:picMkLst>
        </pc:picChg>
        <pc:picChg chg="mod">
          <ac:chgData name="Cheng, Samuel" userId="a6347d2e-c281-49eb-b539-1308f9b46a63" providerId="ADAL" clId="{CB70475A-3642-44A8-B4D0-632929BA5D46}" dt="2023-04-11T18:58:49.648" v="0"/>
          <ac:picMkLst>
            <pc:docMk/>
            <pc:sldMk cId="1368992917" sldId="331"/>
            <ac:picMk id="1353" creationId="{00000000-0000-0000-0000-000000000000}"/>
          </ac:picMkLst>
        </pc:picChg>
        <pc:picChg chg="mod">
          <ac:chgData name="Cheng, Samuel" userId="a6347d2e-c281-49eb-b539-1308f9b46a63" providerId="ADAL" clId="{CB70475A-3642-44A8-B4D0-632929BA5D46}" dt="2023-04-11T18:58:49.648" v="0"/>
          <ac:picMkLst>
            <pc:docMk/>
            <pc:sldMk cId="1368992917" sldId="331"/>
            <ac:picMk id="1354" creationId="{00000000-0000-0000-0000-000000000000}"/>
          </ac:picMkLst>
        </pc:picChg>
        <pc:cxnChg chg="mod">
          <ac:chgData name="Cheng, Samuel" userId="a6347d2e-c281-49eb-b539-1308f9b46a63" providerId="ADAL" clId="{CB70475A-3642-44A8-B4D0-632929BA5D46}" dt="2023-04-11T18:58:49.648" v="0"/>
          <ac:cxnSpMkLst>
            <pc:docMk/>
            <pc:sldMk cId="1368992917" sldId="331"/>
            <ac:cxnSpMk id="1355"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205553568" sldId="332"/>
        </pc:sldMkLst>
        <pc:spChg chg="mod">
          <ac:chgData name="Cheng, Samuel" userId="a6347d2e-c281-49eb-b539-1308f9b46a63" providerId="ADAL" clId="{CB70475A-3642-44A8-B4D0-632929BA5D46}" dt="2023-04-11T18:58:49.648" v="0"/>
          <ac:spMkLst>
            <pc:docMk/>
            <pc:sldMk cId="3205553568" sldId="332"/>
            <ac:spMk id="1364" creationId="{00000000-0000-0000-0000-000000000000}"/>
          </ac:spMkLst>
        </pc:spChg>
        <pc:spChg chg="del mod">
          <ac:chgData name="Cheng, Samuel" userId="a6347d2e-c281-49eb-b539-1308f9b46a63" providerId="ADAL" clId="{CB70475A-3642-44A8-B4D0-632929BA5D46}" dt="2023-04-11T18:58:49.648" v="0"/>
          <ac:spMkLst>
            <pc:docMk/>
            <pc:sldMk cId="3205553568" sldId="332"/>
            <ac:spMk id="1365" creationId="{00000000-0000-0000-0000-000000000000}"/>
          </ac:spMkLst>
        </pc:spChg>
        <pc:spChg chg="mod">
          <ac:chgData name="Cheng, Samuel" userId="a6347d2e-c281-49eb-b539-1308f9b46a63" providerId="ADAL" clId="{CB70475A-3642-44A8-B4D0-632929BA5D46}" dt="2023-04-11T18:58:49.648" v="0"/>
          <ac:spMkLst>
            <pc:docMk/>
            <pc:sldMk cId="3205553568" sldId="332"/>
            <ac:spMk id="1366" creationId="{00000000-0000-0000-0000-000000000000}"/>
          </ac:spMkLst>
        </pc:spChg>
        <pc:spChg chg="mod">
          <ac:chgData name="Cheng, Samuel" userId="a6347d2e-c281-49eb-b539-1308f9b46a63" providerId="ADAL" clId="{CB70475A-3642-44A8-B4D0-632929BA5D46}" dt="2023-04-11T18:58:49.648" v="0"/>
          <ac:spMkLst>
            <pc:docMk/>
            <pc:sldMk cId="3205553568" sldId="332"/>
            <ac:spMk id="1367" creationId="{00000000-0000-0000-0000-000000000000}"/>
          </ac:spMkLst>
        </pc:spChg>
        <pc:spChg chg="mod">
          <ac:chgData name="Cheng, Samuel" userId="a6347d2e-c281-49eb-b539-1308f9b46a63" providerId="ADAL" clId="{CB70475A-3642-44A8-B4D0-632929BA5D46}" dt="2023-04-11T18:58:49.648" v="0"/>
          <ac:spMkLst>
            <pc:docMk/>
            <pc:sldMk cId="3205553568" sldId="332"/>
            <ac:spMk id="1370" creationId="{00000000-0000-0000-0000-000000000000}"/>
          </ac:spMkLst>
        </pc:spChg>
        <pc:spChg chg="mod">
          <ac:chgData name="Cheng, Samuel" userId="a6347d2e-c281-49eb-b539-1308f9b46a63" providerId="ADAL" clId="{CB70475A-3642-44A8-B4D0-632929BA5D46}" dt="2023-04-11T18:58:49.648" v="0"/>
          <ac:spMkLst>
            <pc:docMk/>
            <pc:sldMk cId="3205553568" sldId="332"/>
            <ac:spMk id="1371" creationId="{00000000-0000-0000-0000-000000000000}"/>
          </ac:spMkLst>
        </pc:spChg>
        <pc:spChg chg="mod">
          <ac:chgData name="Cheng, Samuel" userId="a6347d2e-c281-49eb-b539-1308f9b46a63" providerId="ADAL" clId="{CB70475A-3642-44A8-B4D0-632929BA5D46}" dt="2023-04-11T18:58:49.648" v="0"/>
          <ac:spMkLst>
            <pc:docMk/>
            <pc:sldMk cId="3205553568" sldId="332"/>
            <ac:spMk id="1372" creationId="{00000000-0000-0000-0000-000000000000}"/>
          </ac:spMkLst>
        </pc:spChg>
        <pc:spChg chg="mod">
          <ac:chgData name="Cheng, Samuel" userId="a6347d2e-c281-49eb-b539-1308f9b46a63" providerId="ADAL" clId="{CB70475A-3642-44A8-B4D0-632929BA5D46}" dt="2023-04-11T18:58:49.648" v="0"/>
          <ac:spMkLst>
            <pc:docMk/>
            <pc:sldMk cId="3205553568" sldId="332"/>
            <ac:spMk id="1377" creationId="{00000000-0000-0000-0000-000000000000}"/>
          </ac:spMkLst>
        </pc:spChg>
        <pc:spChg chg="mod">
          <ac:chgData name="Cheng, Samuel" userId="a6347d2e-c281-49eb-b539-1308f9b46a63" providerId="ADAL" clId="{CB70475A-3642-44A8-B4D0-632929BA5D46}" dt="2023-04-11T18:58:49.648" v="0"/>
          <ac:spMkLst>
            <pc:docMk/>
            <pc:sldMk cId="3205553568" sldId="332"/>
            <ac:spMk id="1381" creationId="{00000000-0000-0000-0000-000000000000}"/>
          </ac:spMkLst>
        </pc:spChg>
        <pc:spChg chg="mod">
          <ac:chgData name="Cheng, Samuel" userId="a6347d2e-c281-49eb-b539-1308f9b46a63" providerId="ADAL" clId="{CB70475A-3642-44A8-B4D0-632929BA5D46}" dt="2023-04-11T18:58:49.648" v="0"/>
          <ac:spMkLst>
            <pc:docMk/>
            <pc:sldMk cId="3205553568" sldId="332"/>
            <ac:spMk id="1382" creationId="{00000000-0000-0000-0000-000000000000}"/>
          </ac:spMkLst>
        </pc:spChg>
        <pc:spChg chg="mod">
          <ac:chgData name="Cheng, Samuel" userId="a6347d2e-c281-49eb-b539-1308f9b46a63" providerId="ADAL" clId="{CB70475A-3642-44A8-B4D0-632929BA5D46}" dt="2023-04-11T18:58:49.648" v="0"/>
          <ac:spMkLst>
            <pc:docMk/>
            <pc:sldMk cId="3205553568" sldId="332"/>
            <ac:spMk id="1383" creationId="{00000000-0000-0000-0000-000000000000}"/>
          </ac:spMkLst>
        </pc:spChg>
        <pc:spChg chg="mod">
          <ac:chgData name="Cheng, Samuel" userId="a6347d2e-c281-49eb-b539-1308f9b46a63" providerId="ADAL" clId="{CB70475A-3642-44A8-B4D0-632929BA5D46}" dt="2023-04-11T18:58:49.648" v="0"/>
          <ac:spMkLst>
            <pc:docMk/>
            <pc:sldMk cId="3205553568" sldId="332"/>
            <ac:spMk id="1384" creationId="{00000000-0000-0000-0000-000000000000}"/>
          </ac:spMkLst>
        </pc:spChg>
        <pc:picChg chg="mod">
          <ac:chgData name="Cheng, Samuel" userId="a6347d2e-c281-49eb-b539-1308f9b46a63" providerId="ADAL" clId="{CB70475A-3642-44A8-B4D0-632929BA5D46}" dt="2023-04-11T18:58:49.648" v="0"/>
          <ac:picMkLst>
            <pc:docMk/>
            <pc:sldMk cId="3205553568" sldId="332"/>
            <ac:picMk id="1368" creationId="{00000000-0000-0000-0000-000000000000}"/>
          </ac:picMkLst>
        </pc:picChg>
        <pc:picChg chg="mod">
          <ac:chgData name="Cheng, Samuel" userId="a6347d2e-c281-49eb-b539-1308f9b46a63" providerId="ADAL" clId="{CB70475A-3642-44A8-B4D0-632929BA5D46}" dt="2023-04-11T18:58:49.648" v="0"/>
          <ac:picMkLst>
            <pc:docMk/>
            <pc:sldMk cId="3205553568" sldId="332"/>
            <ac:picMk id="1369" creationId="{00000000-0000-0000-0000-000000000000}"/>
          </ac:picMkLst>
        </pc:picChg>
        <pc:picChg chg="mod">
          <ac:chgData name="Cheng, Samuel" userId="a6347d2e-c281-49eb-b539-1308f9b46a63" providerId="ADAL" clId="{CB70475A-3642-44A8-B4D0-632929BA5D46}" dt="2023-04-11T18:58:49.648" v="0"/>
          <ac:picMkLst>
            <pc:docMk/>
            <pc:sldMk cId="3205553568" sldId="332"/>
            <ac:picMk id="1373" creationId="{00000000-0000-0000-0000-000000000000}"/>
          </ac:picMkLst>
        </pc:picChg>
        <pc:picChg chg="mod">
          <ac:chgData name="Cheng, Samuel" userId="a6347d2e-c281-49eb-b539-1308f9b46a63" providerId="ADAL" clId="{CB70475A-3642-44A8-B4D0-632929BA5D46}" dt="2023-04-11T18:58:49.648" v="0"/>
          <ac:picMkLst>
            <pc:docMk/>
            <pc:sldMk cId="3205553568" sldId="332"/>
            <ac:picMk id="1374" creationId="{00000000-0000-0000-0000-000000000000}"/>
          </ac:picMkLst>
        </pc:picChg>
        <pc:picChg chg="mod">
          <ac:chgData name="Cheng, Samuel" userId="a6347d2e-c281-49eb-b539-1308f9b46a63" providerId="ADAL" clId="{CB70475A-3642-44A8-B4D0-632929BA5D46}" dt="2023-04-11T18:58:49.648" v="0"/>
          <ac:picMkLst>
            <pc:docMk/>
            <pc:sldMk cId="3205553568" sldId="332"/>
            <ac:picMk id="1375" creationId="{00000000-0000-0000-0000-000000000000}"/>
          </ac:picMkLst>
        </pc:picChg>
        <pc:picChg chg="mod">
          <ac:chgData name="Cheng, Samuel" userId="a6347d2e-c281-49eb-b539-1308f9b46a63" providerId="ADAL" clId="{CB70475A-3642-44A8-B4D0-632929BA5D46}" dt="2023-04-11T18:58:49.648" v="0"/>
          <ac:picMkLst>
            <pc:docMk/>
            <pc:sldMk cId="3205553568" sldId="332"/>
            <ac:picMk id="1376" creationId="{00000000-0000-0000-0000-000000000000}"/>
          </ac:picMkLst>
        </pc:picChg>
        <pc:picChg chg="mod">
          <ac:chgData name="Cheng, Samuel" userId="a6347d2e-c281-49eb-b539-1308f9b46a63" providerId="ADAL" clId="{CB70475A-3642-44A8-B4D0-632929BA5D46}" dt="2023-04-11T18:58:49.648" v="0"/>
          <ac:picMkLst>
            <pc:docMk/>
            <pc:sldMk cId="3205553568" sldId="332"/>
            <ac:picMk id="1378" creationId="{00000000-0000-0000-0000-000000000000}"/>
          </ac:picMkLst>
        </pc:picChg>
        <pc:picChg chg="mod">
          <ac:chgData name="Cheng, Samuel" userId="a6347d2e-c281-49eb-b539-1308f9b46a63" providerId="ADAL" clId="{CB70475A-3642-44A8-B4D0-632929BA5D46}" dt="2023-04-11T18:58:49.648" v="0"/>
          <ac:picMkLst>
            <pc:docMk/>
            <pc:sldMk cId="3205553568" sldId="332"/>
            <ac:picMk id="1379" creationId="{00000000-0000-0000-0000-000000000000}"/>
          </ac:picMkLst>
        </pc:picChg>
        <pc:cxnChg chg="mod">
          <ac:chgData name="Cheng, Samuel" userId="a6347d2e-c281-49eb-b539-1308f9b46a63" providerId="ADAL" clId="{CB70475A-3642-44A8-B4D0-632929BA5D46}" dt="2023-04-11T18:58:49.648" v="0"/>
          <ac:cxnSpMkLst>
            <pc:docMk/>
            <pc:sldMk cId="3205553568" sldId="332"/>
            <ac:cxnSpMk id="1380"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395472004" sldId="333"/>
        </pc:sldMkLst>
        <pc:spChg chg="mod">
          <ac:chgData name="Cheng, Samuel" userId="a6347d2e-c281-49eb-b539-1308f9b46a63" providerId="ADAL" clId="{CB70475A-3642-44A8-B4D0-632929BA5D46}" dt="2023-04-11T18:58:49.648" v="0"/>
          <ac:spMkLst>
            <pc:docMk/>
            <pc:sldMk cId="3395472004" sldId="333"/>
            <ac:spMk id="1389" creationId="{00000000-0000-0000-0000-000000000000}"/>
          </ac:spMkLst>
        </pc:spChg>
        <pc:spChg chg="del mod">
          <ac:chgData name="Cheng, Samuel" userId="a6347d2e-c281-49eb-b539-1308f9b46a63" providerId="ADAL" clId="{CB70475A-3642-44A8-B4D0-632929BA5D46}" dt="2023-04-11T18:58:49.648" v="0"/>
          <ac:spMkLst>
            <pc:docMk/>
            <pc:sldMk cId="3395472004" sldId="333"/>
            <ac:spMk id="1390" creationId="{00000000-0000-0000-0000-000000000000}"/>
          </ac:spMkLst>
        </pc:spChg>
        <pc:spChg chg="mod">
          <ac:chgData name="Cheng, Samuel" userId="a6347d2e-c281-49eb-b539-1308f9b46a63" providerId="ADAL" clId="{CB70475A-3642-44A8-B4D0-632929BA5D46}" dt="2023-04-11T18:58:49.648" v="0"/>
          <ac:spMkLst>
            <pc:docMk/>
            <pc:sldMk cId="3395472004" sldId="333"/>
            <ac:spMk id="1391" creationId="{00000000-0000-0000-0000-000000000000}"/>
          </ac:spMkLst>
        </pc:spChg>
        <pc:spChg chg="mod">
          <ac:chgData name="Cheng, Samuel" userId="a6347d2e-c281-49eb-b539-1308f9b46a63" providerId="ADAL" clId="{CB70475A-3642-44A8-B4D0-632929BA5D46}" dt="2023-04-11T18:58:49.648" v="0"/>
          <ac:spMkLst>
            <pc:docMk/>
            <pc:sldMk cId="3395472004" sldId="333"/>
            <ac:spMk id="1392" creationId="{00000000-0000-0000-0000-000000000000}"/>
          </ac:spMkLst>
        </pc:spChg>
        <pc:spChg chg="mod">
          <ac:chgData name="Cheng, Samuel" userId="a6347d2e-c281-49eb-b539-1308f9b46a63" providerId="ADAL" clId="{CB70475A-3642-44A8-B4D0-632929BA5D46}" dt="2023-04-11T18:58:49.648" v="0"/>
          <ac:spMkLst>
            <pc:docMk/>
            <pc:sldMk cId="3395472004" sldId="333"/>
            <ac:spMk id="1395" creationId="{00000000-0000-0000-0000-000000000000}"/>
          </ac:spMkLst>
        </pc:spChg>
        <pc:spChg chg="mod">
          <ac:chgData name="Cheng, Samuel" userId="a6347d2e-c281-49eb-b539-1308f9b46a63" providerId="ADAL" clId="{CB70475A-3642-44A8-B4D0-632929BA5D46}" dt="2023-04-11T18:58:49.648" v="0"/>
          <ac:spMkLst>
            <pc:docMk/>
            <pc:sldMk cId="3395472004" sldId="333"/>
            <ac:spMk id="1396" creationId="{00000000-0000-0000-0000-000000000000}"/>
          </ac:spMkLst>
        </pc:spChg>
        <pc:spChg chg="mod">
          <ac:chgData name="Cheng, Samuel" userId="a6347d2e-c281-49eb-b539-1308f9b46a63" providerId="ADAL" clId="{CB70475A-3642-44A8-B4D0-632929BA5D46}" dt="2023-04-11T18:58:49.648" v="0"/>
          <ac:spMkLst>
            <pc:docMk/>
            <pc:sldMk cId="3395472004" sldId="333"/>
            <ac:spMk id="1397" creationId="{00000000-0000-0000-0000-000000000000}"/>
          </ac:spMkLst>
        </pc:spChg>
        <pc:spChg chg="mod">
          <ac:chgData name="Cheng, Samuel" userId="a6347d2e-c281-49eb-b539-1308f9b46a63" providerId="ADAL" clId="{CB70475A-3642-44A8-B4D0-632929BA5D46}" dt="2023-04-11T18:58:49.648" v="0"/>
          <ac:spMkLst>
            <pc:docMk/>
            <pc:sldMk cId="3395472004" sldId="333"/>
            <ac:spMk id="1402" creationId="{00000000-0000-0000-0000-000000000000}"/>
          </ac:spMkLst>
        </pc:spChg>
        <pc:spChg chg="mod">
          <ac:chgData name="Cheng, Samuel" userId="a6347d2e-c281-49eb-b539-1308f9b46a63" providerId="ADAL" clId="{CB70475A-3642-44A8-B4D0-632929BA5D46}" dt="2023-04-11T18:58:49.648" v="0"/>
          <ac:spMkLst>
            <pc:docMk/>
            <pc:sldMk cId="3395472004" sldId="333"/>
            <ac:spMk id="1406" creationId="{00000000-0000-0000-0000-000000000000}"/>
          </ac:spMkLst>
        </pc:spChg>
        <pc:spChg chg="mod">
          <ac:chgData name="Cheng, Samuel" userId="a6347d2e-c281-49eb-b539-1308f9b46a63" providerId="ADAL" clId="{CB70475A-3642-44A8-B4D0-632929BA5D46}" dt="2023-04-11T18:58:49.648" v="0"/>
          <ac:spMkLst>
            <pc:docMk/>
            <pc:sldMk cId="3395472004" sldId="333"/>
            <ac:spMk id="1407" creationId="{00000000-0000-0000-0000-000000000000}"/>
          </ac:spMkLst>
        </pc:spChg>
        <pc:spChg chg="mod">
          <ac:chgData name="Cheng, Samuel" userId="a6347d2e-c281-49eb-b539-1308f9b46a63" providerId="ADAL" clId="{CB70475A-3642-44A8-B4D0-632929BA5D46}" dt="2023-04-11T18:58:49.648" v="0"/>
          <ac:spMkLst>
            <pc:docMk/>
            <pc:sldMk cId="3395472004" sldId="333"/>
            <ac:spMk id="1408" creationId="{00000000-0000-0000-0000-000000000000}"/>
          </ac:spMkLst>
        </pc:spChg>
        <pc:spChg chg="mod">
          <ac:chgData name="Cheng, Samuel" userId="a6347d2e-c281-49eb-b539-1308f9b46a63" providerId="ADAL" clId="{CB70475A-3642-44A8-B4D0-632929BA5D46}" dt="2023-04-11T18:58:49.648" v="0"/>
          <ac:spMkLst>
            <pc:docMk/>
            <pc:sldMk cId="3395472004" sldId="333"/>
            <ac:spMk id="1409" creationId="{00000000-0000-0000-0000-000000000000}"/>
          </ac:spMkLst>
        </pc:spChg>
        <pc:picChg chg="mod">
          <ac:chgData name="Cheng, Samuel" userId="a6347d2e-c281-49eb-b539-1308f9b46a63" providerId="ADAL" clId="{CB70475A-3642-44A8-B4D0-632929BA5D46}" dt="2023-04-11T18:58:49.648" v="0"/>
          <ac:picMkLst>
            <pc:docMk/>
            <pc:sldMk cId="3395472004" sldId="333"/>
            <ac:picMk id="1393" creationId="{00000000-0000-0000-0000-000000000000}"/>
          </ac:picMkLst>
        </pc:picChg>
        <pc:picChg chg="mod">
          <ac:chgData name="Cheng, Samuel" userId="a6347d2e-c281-49eb-b539-1308f9b46a63" providerId="ADAL" clId="{CB70475A-3642-44A8-B4D0-632929BA5D46}" dt="2023-04-11T18:58:49.648" v="0"/>
          <ac:picMkLst>
            <pc:docMk/>
            <pc:sldMk cId="3395472004" sldId="333"/>
            <ac:picMk id="1394" creationId="{00000000-0000-0000-0000-000000000000}"/>
          </ac:picMkLst>
        </pc:picChg>
        <pc:picChg chg="mod">
          <ac:chgData name="Cheng, Samuel" userId="a6347d2e-c281-49eb-b539-1308f9b46a63" providerId="ADAL" clId="{CB70475A-3642-44A8-B4D0-632929BA5D46}" dt="2023-04-11T18:58:49.648" v="0"/>
          <ac:picMkLst>
            <pc:docMk/>
            <pc:sldMk cId="3395472004" sldId="333"/>
            <ac:picMk id="1398" creationId="{00000000-0000-0000-0000-000000000000}"/>
          </ac:picMkLst>
        </pc:picChg>
        <pc:picChg chg="mod">
          <ac:chgData name="Cheng, Samuel" userId="a6347d2e-c281-49eb-b539-1308f9b46a63" providerId="ADAL" clId="{CB70475A-3642-44A8-B4D0-632929BA5D46}" dt="2023-04-11T18:58:49.648" v="0"/>
          <ac:picMkLst>
            <pc:docMk/>
            <pc:sldMk cId="3395472004" sldId="333"/>
            <ac:picMk id="1399" creationId="{00000000-0000-0000-0000-000000000000}"/>
          </ac:picMkLst>
        </pc:picChg>
        <pc:picChg chg="mod">
          <ac:chgData name="Cheng, Samuel" userId="a6347d2e-c281-49eb-b539-1308f9b46a63" providerId="ADAL" clId="{CB70475A-3642-44A8-B4D0-632929BA5D46}" dt="2023-04-11T18:58:49.648" v="0"/>
          <ac:picMkLst>
            <pc:docMk/>
            <pc:sldMk cId="3395472004" sldId="333"/>
            <ac:picMk id="1400" creationId="{00000000-0000-0000-0000-000000000000}"/>
          </ac:picMkLst>
        </pc:picChg>
        <pc:picChg chg="mod">
          <ac:chgData name="Cheng, Samuel" userId="a6347d2e-c281-49eb-b539-1308f9b46a63" providerId="ADAL" clId="{CB70475A-3642-44A8-B4D0-632929BA5D46}" dt="2023-04-11T18:58:49.648" v="0"/>
          <ac:picMkLst>
            <pc:docMk/>
            <pc:sldMk cId="3395472004" sldId="333"/>
            <ac:picMk id="1401" creationId="{00000000-0000-0000-0000-000000000000}"/>
          </ac:picMkLst>
        </pc:picChg>
        <pc:picChg chg="mod">
          <ac:chgData name="Cheng, Samuel" userId="a6347d2e-c281-49eb-b539-1308f9b46a63" providerId="ADAL" clId="{CB70475A-3642-44A8-B4D0-632929BA5D46}" dt="2023-04-11T18:58:49.648" v="0"/>
          <ac:picMkLst>
            <pc:docMk/>
            <pc:sldMk cId="3395472004" sldId="333"/>
            <ac:picMk id="1403" creationId="{00000000-0000-0000-0000-000000000000}"/>
          </ac:picMkLst>
        </pc:picChg>
        <pc:picChg chg="mod">
          <ac:chgData name="Cheng, Samuel" userId="a6347d2e-c281-49eb-b539-1308f9b46a63" providerId="ADAL" clId="{CB70475A-3642-44A8-B4D0-632929BA5D46}" dt="2023-04-11T18:58:49.648" v="0"/>
          <ac:picMkLst>
            <pc:docMk/>
            <pc:sldMk cId="3395472004" sldId="333"/>
            <ac:picMk id="1405" creationId="{00000000-0000-0000-0000-000000000000}"/>
          </ac:picMkLst>
        </pc:picChg>
        <pc:cxnChg chg="mod">
          <ac:chgData name="Cheng, Samuel" userId="a6347d2e-c281-49eb-b539-1308f9b46a63" providerId="ADAL" clId="{CB70475A-3642-44A8-B4D0-632929BA5D46}" dt="2023-04-11T18:58:49.648" v="0"/>
          <ac:cxnSpMkLst>
            <pc:docMk/>
            <pc:sldMk cId="3395472004" sldId="333"/>
            <ac:cxnSpMk id="1404"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486671232" sldId="334"/>
        </pc:sldMkLst>
        <pc:spChg chg="mod">
          <ac:chgData name="Cheng, Samuel" userId="a6347d2e-c281-49eb-b539-1308f9b46a63" providerId="ADAL" clId="{CB70475A-3642-44A8-B4D0-632929BA5D46}" dt="2023-04-11T18:58:49.648" v="0"/>
          <ac:spMkLst>
            <pc:docMk/>
            <pc:sldMk cId="1486671232" sldId="334"/>
            <ac:spMk id="1414" creationId="{00000000-0000-0000-0000-000000000000}"/>
          </ac:spMkLst>
        </pc:spChg>
        <pc:spChg chg="del mod">
          <ac:chgData name="Cheng, Samuel" userId="a6347d2e-c281-49eb-b539-1308f9b46a63" providerId="ADAL" clId="{CB70475A-3642-44A8-B4D0-632929BA5D46}" dt="2023-04-11T18:58:49.648" v="0"/>
          <ac:spMkLst>
            <pc:docMk/>
            <pc:sldMk cId="1486671232" sldId="334"/>
            <ac:spMk id="1415" creationId="{00000000-0000-0000-0000-000000000000}"/>
          </ac:spMkLst>
        </pc:spChg>
        <pc:spChg chg="mod">
          <ac:chgData name="Cheng, Samuel" userId="a6347d2e-c281-49eb-b539-1308f9b46a63" providerId="ADAL" clId="{CB70475A-3642-44A8-B4D0-632929BA5D46}" dt="2023-04-11T18:58:49.648" v="0"/>
          <ac:spMkLst>
            <pc:docMk/>
            <pc:sldMk cId="1486671232" sldId="334"/>
            <ac:spMk id="1416" creationId="{00000000-0000-0000-0000-000000000000}"/>
          </ac:spMkLst>
        </pc:spChg>
        <pc:spChg chg="mod">
          <ac:chgData name="Cheng, Samuel" userId="a6347d2e-c281-49eb-b539-1308f9b46a63" providerId="ADAL" clId="{CB70475A-3642-44A8-B4D0-632929BA5D46}" dt="2023-04-11T18:58:49.648" v="0"/>
          <ac:spMkLst>
            <pc:docMk/>
            <pc:sldMk cId="1486671232" sldId="334"/>
            <ac:spMk id="1417" creationId="{00000000-0000-0000-0000-000000000000}"/>
          </ac:spMkLst>
        </pc:spChg>
        <pc:spChg chg="mod">
          <ac:chgData name="Cheng, Samuel" userId="a6347d2e-c281-49eb-b539-1308f9b46a63" providerId="ADAL" clId="{CB70475A-3642-44A8-B4D0-632929BA5D46}" dt="2023-04-11T18:58:49.648" v="0"/>
          <ac:spMkLst>
            <pc:docMk/>
            <pc:sldMk cId="1486671232" sldId="334"/>
            <ac:spMk id="1420" creationId="{00000000-0000-0000-0000-000000000000}"/>
          </ac:spMkLst>
        </pc:spChg>
        <pc:spChg chg="mod">
          <ac:chgData name="Cheng, Samuel" userId="a6347d2e-c281-49eb-b539-1308f9b46a63" providerId="ADAL" clId="{CB70475A-3642-44A8-B4D0-632929BA5D46}" dt="2023-04-11T18:58:49.648" v="0"/>
          <ac:spMkLst>
            <pc:docMk/>
            <pc:sldMk cId="1486671232" sldId="334"/>
            <ac:spMk id="1421" creationId="{00000000-0000-0000-0000-000000000000}"/>
          </ac:spMkLst>
        </pc:spChg>
        <pc:spChg chg="mod">
          <ac:chgData name="Cheng, Samuel" userId="a6347d2e-c281-49eb-b539-1308f9b46a63" providerId="ADAL" clId="{CB70475A-3642-44A8-B4D0-632929BA5D46}" dt="2023-04-11T18:58:49.648" v="0"/>
          <ac:spMkLst>
            <pc:docMk/>
            <pc:sldMk cId="1486671232" sldId="334"/>
            <ac:spMk id="1426" creationId="{00000000-0000-0000-0000-000000000000}"/>
          </ac:spMkLst>
        </pc:spChg>
        <pc:spChg chg="mod">
          <ac:chgData name="Cheng, Samuel" userId="a6347d2e-c281-49eb-b539-1308f9b46a63" providerId="ADAL" clId="{CB70475A-3642-44A8-B4D0-632929BA5D46}" dt="2023-04-11T18:58:49.648" v="0"/>
          <ac:spMkLst>
            <pc:docMk/>
            <pc:sldMk cId="1486671232" sldId="334"/>
            <ac:spMk id="1429" creationId="{00000000-0000-0000-0000-000000000000}"/>
          </ac:spMkLst>
        </pc:spChg>
        <pc:spChg chg="mod">
          <ac:chgData name="Cheng, Samuel" userId="a6347d2e-c281-49eb-b539-1308f9b46a63" providerId="ADAL" clId="{CB70475A-3642-44A8-B4D0-632929BA5D46}" dt="2023-04-11T18:58:49.648" v="0"/>
          <ac:spMkLst>
            <pc:docMk/>
            <pc:sldMk cId="1486671232" sldId="334"/>
            <ac:spMk id="1434" creationId="{00000000-0000-0000-0000-000000000000}"/>
          </ac:spMkLst>
        </pc:spChg>
        <pc:spChg chg="mod">
          <ac:chgData name="Cheng, Samuel" userId="a6347d2e-c281-49eb-b539-1308f9b46a63" providerId="ADAL" clId="{CB70475A-3642-44A8-B4D0-632929BA5D46}" dt="2023-04-11T18:58:49.648" v="0"/>
          <ac:spMkLst>
            <pc:docMk/>
            <pc:sldMk cId="1486671232" sldId="334"/>
            <ac:spMk id="1435" creationId="{00000000-0000-0000-0000-000000000000}"/>
          </ac:spMkLst>
        </pc:spChg>
        <pc:spChg chg="mod">
          <ac:chgData name="Cheng, Samuel" userId="a6347d2e-c281-49eb-b539-1308f9b46a63" providerId="ADAL" clId="{CB70475A-3642-44A8-B4D0-632929BA5D46}" dt="2023-04-11T18:58:49.648" v="0"/>
          <ac:spMkLst>
            <pc:docMk/>
            <pc:sldMk cId="1486671232" sldId="334"/>
            <ac:spMk id="1436" creationId="{00000000-0000-0000-0000-000000000000}"/>
          </ac:spMkLst>
        </pc:spChg>
        <pc:spChg chg="mod">
          <ac:chgData name="Cheng, Samuel" userId="a6347d2e-c281-49eb-b539-1308f9b46a63" providerId="ADAL" clId="{CB70475A-3642-44A8-B4D0-632929BA5D46}" dt="2023-04-11T18:58:49.648" v="0"/>
          <ac:spMkLst>
            <pc:docMk/>
            <pc:sldMk cId="1486671232" sldId="334"/>
            <ac:spMk id="1437" creationId="{00000000-0000-0000-0000-000000000000}"/>
          </ac:spMkLst>
        </pc:spChg>
        <pc:picChg chg="mod">
          <ac:chgData name="Cheng, Samuel" userId="a6347d2e-c281-49eb-b539-1308f9b46a63" providerId="ADAL" clId="{CB70475A-3642-44A8-B4D0-632929BA5D46}" dt="2023-04-11T18:58:49.648" v="0"/>
          <ac:picMkLst>
            <pc:docMk/>
            <pc:sldMk cId="1486671232" sldId="334"/>
            <ac:picMk id="1418"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19"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22"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23"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24"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25"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27"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28"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31"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32" creationId="{00000000-0000-0000-0000-000000000000}"/>
          </ac:picMkLst>
        </pc:picChg>
        <pc:picChg chg="mod">
          <ac:chgData name="Cheng, Samuel" userId="a6347d2e-c281-49eb-b539-1308f9b46a63" providerId="ADAL" clId="{CB70475A-3642-44A8-B4D0-632929BA5D46}" dt="2023-04-11T18:58:49.648" v="0"/>
          <ac:picMkLst>
            <pc:docMk/>
            <pc:sldMk cId="1486671232" sldId="334"/>
            <ac:picMk id="1433" creationId="{00000000-0000-0000-0000-000000000000}"/>
          </ac:picMkLst>
        </pc:picChg>
        <pc:cxnChg chg="mod">
          <ac:chgData name="Cheng, Samuel" userId="a6347d2e-c281-49eb-b539-1308f9b46a63" providerId="ADAL" clId="{CB70475A-3642-44A8-B4D0-632929BA5D46}" dt="2023-04-11T18:58:49.648" v="0"/>
          <ac:cxnSpMkLst>
            <pc:docMk/>
            <pc:sldMk cId="1486671232" sldId="334"/>
            <ac:cxnSpMk id="1430"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530592199" sldId="335"/>
        </pc:sldMkLst>
        <pc:spChg chg="mod">
          <ac:chgData name="Cheng, Samuel" userId="a6347d2e-c281-49eb-b539-1308f9b46a63" providerId="ADAL" clId="{CB70475A-3642-44A8-B4D0-632929BA5D46}" dt="2023-04-11T18:58:49.648" v="0"/>
          <ac:spMkLst>
            <pc:docMk/>
            <pc:sldMk cId="530592199" sldId="335"/>
            <ac:spMk id="1442" creationId="{00000000-0000-0000-0000-000000000000}"/>
          </ac:spMkLst>
        </pc:spChg>
        <pc:spChg chg="del mod">
          <ac:chgData name="Cheng, Samuel" userId="a6347d2e-c281-49eb-b539-1308f9b46a63" providerId="ADAL" clId="{CB70475A-3642-44A8-B4D0-632929BA5D46}" dt="2023-04-11T18:58:49.648" v="0"/>
          <ac:spMkLst>
            <pc:docMk/>
            <pc:sldMk cId="530592199" sldId="335"/>
            <ac:spMk id="1443" creationId="{00000000-0000-0000-0000-000000000000}"/>
          </ac:spMkLst>
        </pc:spChg>
        <pc:spChg chg="mod">
          <ac:chgData name="Cheng, Samuel" userId="a6347d2e-c281-49eb-b539-1308f9b46a63" providerId="ADAL" clId="{CB70475A-3642-44A8-B4D0-632929BA5D46}" dt="2023-04-11T18:58:49.648" v="0"/>
          <ac:spMkLst>
            <pc:docMk/>
            <pc:sldMk cId="530592199" sldId="335"/>
            <ac:spMk id="1444" creationId="{00000000-0000-0000-0000-000000000000}"/>
          </ac:spMkLst>
        </pc:spChg>
        <pc:spChg chg="mod">
          <ac:chgData name="Cheng, Samuel" userId="a6347d2e-c281-49eb-b539-1308f9b46a63" providerId="ADAL" clId="{CB70475A-3642-44A8-B4D0-632929BA5D46}" dt="2023-04-11T18:58:49.648" v="0"/>
          <ac:spMkLst>
            <pc:docMk/>
            <pc:sldMk cId="530592199" sldId="335"/>
            <ac:spMk id="1445" creationId="{00000000-0000-0000-0000-000000000000}"/>
          </ac:spMkLst>
        </pc:spChg>
        <pc:spChg chg="mod">
          <ac:chgData name="Cheng, Samuel" userId="a6347d2e-c281-49eb-b539-1308f9b46a63" providerId="ADAL" clId="{CB70475A-3642-44A8-B4D0-632929BA5D46}" dt="2023-04-11T18:58:49.648" v="0"/>
          <ac:spMkLst>
            <pc:docMk/>
            <pc:sldMk cId="530592199" sldId="335"/>
            <ac:spMk id="1448" creationId="{00000000-0000-0000-0000-000000000000}"/>
          </ac:spMkLst>
        </pc:spChg>
        <pc:spChg chg="mod">
          <ac:chgData name="Cheng, Samuel" userId="a6347d2e-c281-49eb-b539-1308f9b46a63" providerId="ADAL" clId="{CB70475A-3642-44A8-B4D0-632929BA5D46}" dt="2023-04-11T18:58:49.648" v="0"/>
          <ac:spMkLst>
            <pc:docMk/>
            <pc:sldMk cId="530592199" sldId="335"/>
            <ac:spMk id="1449" creationId="{00000000-0000-0000-0000-000000000000}"/>
          </ac:spMkLst>
        </pc:spChg>
        <pc:spChg chg="mod">
          <ac:chgData name="Cheng, Samuel" userId="a6347d2e-c281-49eb-b539-1308f9b46a63" providerId="ADAL" clId="{CB70475A-3642-44A8-B4D0-632929BA5D46}" dt="2023-04-11T18:58:49.648" v="0"/>
          <ac:spMkLst>
            <pc:docMk/>
            <pc:sldMk cId="530592199" sldId="335"/>
            <ac:spMk id="1454" creationId="{00000000-0000-0000-0000-000000000000}"/>
          </ac:spMkLst>
        </pc:spChg>
        <pc:spChg chg="mod">
          <ac:chgData name="Cheng, Samuel" userId="a6347d2e-c281-49eb-b539-1308f9b46a63" providerId="ADAL" clId="{CB70475A-3642-44A8-B4D0-632929BA5D46}" dt="2023-04-11T18:58:49.648" v="0"/>
          <ac:spMkLst>
            <pc:docMk/>
            <pc:sldMk cId="530592199" sldId="335"/>
            <ac:spMk id="1458" creationId="{00000000-0000-0000-0000-000000000000}"/>
          </ac:spMkLst>
        </pc:spChg>
        <pc:spChg chg="mod">
          <ac:chgData name="Cheng, Samuel" userId="a6347d2e-c281-49eb-b539-1308f9b46a63" providerId="ADAL" clId="{CB70475A-3642-44A8-B4D0-632929BA5D46}" dt="2023-04-11T18:58:49.648" v="0"/>
          <ac:spMkLst>
            <pc:docMk/>
            <pc:sldMk cId="530592199" sldId="335"/>
            <ac:spMk id="1459" creationId="{00000000-0000-0000-0000-000000000000}"/>
          </ac:spMkLst>
        </pc:spChg>
        <pc:spChg chg="mod">
          <ac:chgData name="Cheng, Samuel" userId="a6347d2e-c281-49eb-b539-1308f9b46a63" providerId="ADAL" clId="{CB70475A-3642-44A8-B4D0-632929BA5D46}" dt="2023-04-11T18:58:49.648" v="0"/>
          <ac:spMkLst>
            <pc:docMk/>
            <pc:sldMk cId="530592199" sldId="335"/>
            <ac:spMk id="1460" creationId="{00000000-0000-0000-0000-000000000000}"/>
          </ac:spMkLst>
        </pc:spChg>
        <pc:spChg chg="mod">
          <ac:chgData name="Cheng, Samuel" userId="a6347d2e-c281-49eb-b539-1308f9b46a63" providerId="ADAL" clId="{CB70475A-3642-44A8-B4D0-632929BA5D46}" dt="2023-04-11T18:58:49.648" v="0"/>
          <ac:spMkLst>
            <pc:docMk/>
            <pc:sldMk cId="530592199" sldId="335"/>
            <ac:spMk id="1461" creationId="{00000000-0000-0000-0000-000000000000}"/>
          </ac:spMkLst>
        </pc:spChg>
        <pc:picChg chg="mod">
          <ac:chgData name="Cheng, Samuel" userId="a6347d2e-c281-49eb-b539-1308f9b46a63" providerId="ADAL" clId="{CB70475A-3642-44A8-B4D0-632929BA5D46}" dt="2023-04-11T18:58:49.648" v="0"/>
          <ac:picMkLst>
            <pc:docMk/>
            <pc:sldMk cId="530592199" sldId="335"/>
            <ac:picMk id="1446" creationId="{00000000-0000-0000-0000-000000000000}"/>
          </ac:picMkLst>
        </pc:picChg>
        <pc:picChg chg="mod">
          <ac:chgData name="Cheng, Samuel" userId="a6347d2e-c281-49eb-b539-1308f9b46a63" providerId="ADAL" clId="{CB70475A-3642-44A8-B4D0-632929BA5D46}" dt="2023-04-11T18:58:49.648" v="0"/>
          <ac:picMkLst>
            <pc:docMk/>
            <pc:sldMk cId="530592199" sldId="335"/>
            <ac:picMk id="1447" creationId="{00000000-0000-0000-0000-000000000000}"/>
          </ac:picMkLst>
        </pc:picChg>
        <pc:picChg chg="mod">
          <ac:chgData name="Cheng, Samuel" userId="a6347d2e-c281-49eb-b539-1308f9b46a63" providerId="ADAL" clId="{CB70475A-3642-44A8-B4D0-632929BA5D46}" dt="2023-04-11T18:58:49.648" v="0"/>
          <ac:picMkLst>
            <pc:docMk/>
            <pc:sldMk cId="530592199" sldId="335"/>
            <ac:picMk id="1450" creationId="{00000000-0000-0000-0000-000000000000}"/>
          </ac:picMkLst>
        </pc:picChg>
        <pc:picChg chg="mod">
          <ac:chgData name="Cheng, Samuel" userId="a6347d2e-c281-49eb-b539-1308f9b46a63" providerId="ADAL" clId="{CB70475A-3642-44A8-B4D0-632929BA5D46}" dt="2023-04-11T18:58:49.648" v="0"/>
          <ac:picMkLst>
            <pc:docMk/>
            <pc:sldMk cId="530592199" sldId="335"/>
            <ac:picMk id="1451" creationId="{00000000-0000-0000-0000-000000000000}"/>
          </ac:picMkLst>
        </pc:picChg>
        <pc:picChg chg="mod">
          <ac:chgData name="Cheng, Samuel" userId="a6347d2e-c281-49eb-b539-1308f9b46a63" providerId="ADAL" clId="{CB70475A-3642-44A8-B4D0-632929BA5D46}" dt="2023-04-11T18:58:49.648" v="0"/>
          <ac:picMkLst>
            <pc:docMk/>
            <pc:sldMk cId="530592199" sldId="335"/>
            <ac:picMk id="1452" creationId="{00000000-0000-0000-0000-000000000000}"/>
          </ac:picMkLst>
        </pc:picChg>
        <pc:picChg chg="mod">
          <ac:chgData name="Cheng, Samuel" userId="a6347d2e-c281-49eb-b539-1308f9b46a63" providerId="ADAL" clId="{CB70475A-3642-44A8-B4D0-632929BA5D46}" dt="2023-04-11T18:58:49.648" v="0"/>
          <ac:picMkLst>
            <pc:docMk/>
            <pc:sldMk cId="530592199" sldId="335"/>
            <ac:picMk id="1453" creationId="{00000000-0000-0000-0000-000000000000}"/>
          </ac:picMkLst>
        </pc:picChg>
        <pc:picChg chg="mod">
          <ac:chgData name="Cheng, Samuel" userId="a6347d2e-c281-49eb-b539-1308f9b46a63" providerId="ADAL" clId="{CB70475A-3642-44A8-B4D0-632929BA5D46}" dt="2023-04-11T18:58:49.648" v="0"/>
          <ac:picMkLst>
            <pc:docMk/>
            <pc:sldMk cId="530592199" sldId="335"/>
            <ac:picMk id="1455" creationId="{00000000-0000-0000-0000-000000000000}"/>
          </ac:picMkLst>
        </pc:picChg>
        <pc:picChg chg="mod">
          <ac:chgData name="Cheng, Samuel" userId="a6347d2e-c281-49eb-b539-1308f9b46a63" providerId="ADAL" clId="{CB70475A-3642-44A8-B4D0-632929BA5D46}" dt="2023-04-11T18:58:49.648" v="0"/>
          <ac:picMkLst>
            <pc:docMk/>
            <pc:sldMk cId="530592199" sldId="335"/>
            <ac:picMk id="1457" creationId="{00000000-0000-0000-0000-000000000000}"/>
          </ac:picMkLst>
        </pc:picChg>
        <pc:cxnChg chg="mod">
          <ac:chgData name="Cheng, Samuel" userId="a6347d2e-c281-49eb-b539-1308f9b46a63" providerId="ADAL" clId="{CB70475A-3642-44A8-B4D0-632929BA5D46}" dt="2023-04-11T18:58:49.648" v="0"/>
          <ac:cxnSpMkLst>
            <pc:docMk/>
            <pc:sldMk cId="530592199" sldId="335"/>
            <ac:cxnSpMk id="1456"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568764636" sldId="336"/>
        </pc:sldMkLst>
        <pc:spChg chg="mod">
          <ac:chgData name="Cheng, Samuel" userId="a6347d2e-c281-49eb-b539-1308f9b46a63" providerId="ADAL" clId="{CB70475A-3642-44A8-B4D0-632929BA5D46}" dt="2023-04-11T18:58:49.648" v="0"/>
          <ac:spMkLst>
            <pc:docMk/>
            <pc:sldMk cId="1568764636" sldId="336"/>
            <ac:spMk id="1466" creationId="{00000000-0000-0000-0000-000000000000}"/>
          </ac:spMkLst>
        </pc:spChg>
        <pc:spChg chg="del mod">
          <ac:chgData name="Cheng, Samuel" userId="a6347d2e-c281-49eb-b539-1308f9b46a63" providerId="ADAL" clId="{CB70475A-3642-44A8-B4D0-632929BA5D46}" dt="2023-04-11T18:58:49.648" v="0"/>
          <ac:spMkLst>
            <pc:docMk/>
            <pc:sldMk cId="1568764636" sldId="336"/>
            <ac:spMk id="1467" creationId="{00000000-0000-0000-0000-000000000000}"/>
          </ac:spMkLst>
        </pc:spChg>
        <pc:spChg chg="mod">
          <ac:chgData name="Cheng, Samuel" userId="a6347d2e-c281-49eb-b539-1308f9b46a63" providerId="ADAL" clId="{CB70475A-3642-44A8-B4D0-632929BA5D46}" dt="2023-04-11T18:58:49.648" v="0"/>
          <ac:spMkLst>
            <pc:docMk/>
            <pc:sldMk cId="1568764636" sldId="336"/>
            <ac:spMk id="1468" creationId="{00000000-0000-0000-0000-000000000000}"/>
          </ac:spMkLst>
        </pc:spChg>
        <pc:spChg chg="mod">
          <ac:chgData name="Cheng, Samuel" userId="a6347d2e-c281-49eb-b539-1308f9b46a63" providerId="ADAL" clId="{CB70475A-3642-44A8-B4D0-632929BA5D46}" dt="2023-04-11T18:58:49.648" v="0"/>
          <ac:spMkLst>
            <pc:docMk/>
            <pc:sldMk cId="1568764636" sldId="336"/>
            <ac:spMk id="1469" creationId="{00000000-0000-0000-0000-000000000000}"/>
          </ac:spMkLst>
        </pc:spChg>
        <pc:spChg chg="mod">
          <ac:chgData name="Cheng, Samuel" userId="a6347d2e-c281-49eb-b539-1308f9b46a63" providerId="ADAL" clId="{CB70475A-3642-44A8-B4D0-632929BA5D46}" dt="2023-04-11T18:58:49.648" v="0"/>
          <ac:spMkLst>
            <pc:docMk/>
            <pc:sldMk cId="1568764636" sldId="336"/>
            <ac:spMk id="1472" creationId="{00000000-0000-0000-0000-000000000000}"/>
          </ac:spMkLst>
        </pc:spChg>
        <pc:spChg chg="mod">
          <ac:chgData name="Cheng, Samuel" userId="a6347d2e-c281-49eb-b539-1308f9b46a63" providerId="ADAL" clId="{CB70475A-3642-44A8-B4D0-632929BA5D46}" dt="2023-04-11T18:58:49.648" v="0"/>
          <ac:spMkLst>
            <pc:docMk/>
            <pc:sldMk cId="1568764636" sldId="336"/>
            <ac:spMk id="1477" creationId="{00000000-0000-0000-0000-000000000000}"/>
          </ac:spMkLst>
        </pc:spChg>
        <pc:spChg chg="mod">
          <ac:chgData name="Cheng, Samuel" userId="a6347d2e-c281-49eb-b539-1308f9b46a63" providerId="ADAL" clId="{CB70475A-3642-44A8-B4D0-632929BA5D46}" dt="2023-04-11T18:58:49.648" v="0"/>
          <ac:spMkLst>
            <pc:docMk/>
            <pc:sldMk cId="1568764636" sldId="336"/>
            <ac:spMk id="1482" creationId="{00000000-0000-0000-0000-000000000000}"/>
          </ac:spMkLst>
        </pc:spChg>
        <pc:spChg chg="mod">
          <ac:chgData name="Cheng, Samuel" userId="a6347d2e-c281-49eb-b539-1308f9b46a63" providerId="ADAL" clId="{CB70475A-3642-44A8-B4D0-632929BA5D46}" dt="2023-04-11T18:58:49.648" v="0"/>
          <ac:spMkLst>
            <pc:docMk/>
            <pc:sldMk cId="1568764636" sldId="336"/>
            <ac:spMk id="1483" creationId="{00000000-0000-0000-0000-000000000000}"/>
          </ac:spMkLst>
        </pc:spChg>
        <pc:spChg chg="mod">
          <ac:chgData name="Cheng, Samuel" userId="a6347d2e-c281-49eb-b539-1308f9b46a63" providerId="ADAL" clId="{CB70475A-3642-44A8-B4D0-632929BA5D46}" dt="2023-04-11T18:58:49.648" v="0"/>
          <ac:spMkLst>
            <pc:docMk/>
            <pc:sldMk cId="1568764636" sldId="336"/>
            <ac:spMk id="1484" creationId="{00000000-0000-0000-0000-000000000000}"/>
          </ac:spMkLst>
        </pc:spChg>
        <pc:spChg chg="mod">
          <ac:chgData name="Cheng, Samuel" userId="a6347d2e-c281-49eb-b539-1308f9b46a63" providerId="ADAL" clId="{CB70475A-3642-44A8-B4D0-632929BA5D46}" dt="2023-04-11T18:58:49.648" v="0"/>
          <ac:spMkLst>
            <pc:docMk/>
            <pc:sldMk cId="1568764636" sldId="336"/>
            <ac:spMk id="1485" creationId="{00000000-0000-0000-0000-000000000000}"/>
          </ac:spMkLst>
        </pc:spChg>
        <pc:spChg chg="mod">
          <ac:chgData name="Cheng, Samuel" userId="a6347d2e-c281-49eb-b539-1308f9b46a63" providerId="ADAL" clId="{CB70475A-3642-44A8-B4D0-632929BA5D46}" dt="2023-04-11T18:58:49.648" v="0"/>
          <ac:spMkLst>
            <pc:docMk/>
            <pc:sldMk cId="1568764636" sldId="336"/>
            <ac:spMk id="1486" creationId="{00000000-0000-0000-0000-000000000000}"/>
          </ac:spMkLst>
        </pc:spChg>
        <pc:picChg chg="mod">
          <ac:chgData name="Cheng, Samuel" userId="a6347d2e-c281-49eb-b539-1308f9b46a63" providerId="ADAL" clId="{CB70475A-3642-44A8-B4D0-632929BA5D46}" dt="2023-04-11T18:58:49.648" v="0"/>
          <ac:picMkLst>
            <pc:docMk/>
            <pc:sldMk cId="1568764636" sldId="336"/>
            <ac:picMk id="1470"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71"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73"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74"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75"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76"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78"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80" creationId="{00000000-0000-0000-0000-000000000000}"/>
          </ac:picMkLst>
        </pc:picChg>
        <pc:picChg chg="mod">
          <ac:chgData name="Cheng, Samuel" userId="a6347d2e-c281-49eb-b539-1308f9b46a63" providerId="ADAL" clId="{CB70475A-3642-44A8-B4D0-632929BA5D46}" dt="2023-04-11T18:58:49.648" v="0"/>
          <ac:picMkLst>
            <pc:docMk/>
            <pc:sldMk cId="1568764636" sldId="336"/>
            <ac:picMk id="1481" creationId="{00000000-0000-0000-0000-000000000000}"/>
          </ac:picMkLst>
        </pc:picChg>
        <pc:cxnChg chg="mod">
          <ac:chgData name="Cheng, Samuel" userId="a6347d2e-c281-49eb-b539-1308f9b46a63" providerId="ADAL" clId="{CB70475A-3642-44A8-B4D0-632929BA5D46}" dt="2023-04-11T18:58:49.648" v="0"/>
          <ac:cxnSpMkLst>
            <pc:docMk/>
            <pc:sldMk cId="1568764636" sldId="336"/>
            <ac:cxnSpMk id="1479"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674935065" sldId="337"/>
        </pc:sldMkLst>
        <pc:spChg chg="mod">
          <ac:chgData name="Cheng, Samuel" userId="a6347d2e-c281-49eb-b539-1308f9b46a63" providerId="ADAL" clId="{CB70475A-3642-44A8-B4D0-632929BA5D46}" dt="2023-04-11T18:58:49.648" v="0"/>
          <ac:spMkLst>
            <pc:docMk/>
            <pc:sldMk cId="2674935065" sldId="337"/>
            <ac:spMk id="1491" creationId="{00000000-0000-0000-0000-000000000000}"/>
          </ac:spMkLst>
        </pc:spChg>
        <pc:spChg chg="mod">
          <ac:chgData name="Cheng, Samuel" userId="a6347d2e-c281-49eb-b539-1308f9b46a63" providerId="ADAL" clId="{CB70475A-3642-44A8-B4D0-632929BA5D46}" dt="2023-04-11T18:58:49.648" v="0"/>
          <ac:spMkLst>
            <pc:docMk/>
            <pc:sldMk cId="2674935065" sldId="337"/>
            <ac:spMk id="1492" creationId="{00000000-0000-0000-0000-000000000000}"/>
          </ac:spMkLst>
        </pc:spChg>
        <pc:spChg chg="del mod">
          <ac:chgData name="Cheng, Samuel" userId="a6347d2e-c281-49eb-b539-1308f9b46a63" providerId="ADAL" clId="{CB70475A-3642-44A8-B4D0-632929BA5D46}" dt="2023-04-11T18:58:49.648" v="0"/>
          <ac:spMkLst>
            <pc:docMk/>
            <pc:sldMk cId="2674935065" sldId="337"/>
            <ac:spMk id="1493" creationId="{00000000-0000-0000-0000-000000000000}"/>
          </ac:spMkLst>
        </pc:spChg>
        <pc:spChg chg="mod">
          <ac:chgData name="Cheng, Samuel" userId="a6347d2e-c281-49eb-b539-1308f9b46a63" providerId="ADAL" clId="{CB70475A-3642-44A8-B4D0-632929BA5D46}" dt="2023-04-11T18:58:49.648" v="0"/>
          <ac:spMkLst>
            <pc:docMk/>
            <pc:sldMk cId="2674935065" sldId="337"/>
            <ac:spMk id="1494" creationId="{00000000-0000-0000-0000-000000000000}"/>
          </ac:spMkLst>
        </pc:spChg>
        <pc:spChg chg="mod">
          <ac:chgData name="Cheng, Samuel" userId="a6347d2e-c281-49eb-b539-1308f9b46a63" providerId="ADAL" clId="{CB70475A-3642-44A8-B4D0-632929BA5D46}" dt="2023-04-11T18:58:49.648" v="0"/>
          <ac:spMkLst>
            <pc:docMk/>
            <pc:sldMk cId="2674935065" sldId="337"/>
            <ac:spMk id="1496" creationId="{00000000-0000-0000-0000-000000000000}"/>
          </ac:spMkLst>
        </pc:spChg>
        <pc:spChg chg="mod">
          <ac:chgData name="Cheng, Samuel" userId="a6347d2e-c281-49eb-b539-1308f9b46a63" providerId="ADAL" clId="{CB70475A-3642-44A8-B4D0-632929BA5D46}" dt="2023-04-11T18:58:49.648" v="0"/>
          <ac:spMkLst>
            <pc:docMk/>
            <pc:sldMk cId="2674935065" sldId="337"/>
            <ac:spMk id="1497" creationId="{00000000-0000-0000-0000-000000000000}"/>
          </ac:spMkLst>
        </pc:spChg>
        <pc:spChg chg="mod">
          <ac:chgData name="Cheng, Samuel" userId="a6347d2e-c281-49eb-b539-1308f9b46a63" providerId="ADAL" clId="{CB70475A-3642-44A8-B4D0-632929BA5D46}" dt="2023-04-11T18:58:49.648" v="0"/>
          <ac:spMkLst>
            <pc:docMk/>
            <pc:sldMk cId="2674935065" sldId="337"/>
            <ac:spMk id="1498" creationId="{00000000-0000-0000-0000-000000000000}"/>
          </ac:spMkLst>
        </pc:spChg>
        <pc:spChg chg="mod">
          <ac:chgData name="Cheng, Samuel" userId="a6347d2e-c281-49eb-b539-1308f9b46a63" providerId="ADAL" clId="{CB70475A-3642-44A8-B4D0-632929BA5D46}" dt="2023-04-11T18:58:49.648" v="0"/>
          <ac:spMkLst>
            <pc:docMk/>
            <pc:sldMk cId="2674935065" sldId="337"/>
            <ac:spMk id="1499" creationId="{00000000-0000-0000-0000-000000000000}"/>
          </ac:spMkLst>
        </pc:spChg>
        <pc:spChg chg="mod">
          <ac:chgData name="Cheng, Samuel" userId="a6347d2e-c281-49eb-b539-1308f9b46a63" providerId="ADAL" clId="{CB70475A-3642-44A8-B4D0-632929BA5D46}" dt="2023-04-11T18:58:49.648" v="0"/>
          <ac:spMkLst>
            <pc:docMk/>
            <pc:sldMk cId="2674935065" sldId="337"/>
            <ac:spMk id="1501" creationId="{00000000-0000-0000-0000-000000000000}"/>
          </ac:spMkLst>
        </pc:spChg>
        <pc:spChg chg="mod">
          <ac:chgData name="Cheng, Samuel" userId="a6347d2e-c281-49eb-b539-1308f9b46a63" providerId="ADAL" clId="{CB70475A-3642-44A8-B4D0-632929BA5D46}" dt="2023-04-11T18:58:49.648" v="0"/>
          <ac:spMkLst>
            <pc:docMk/>
            <pc:sldMk cId="2674935065" sldId="337"/>
            <ac:spMk id="1502" creationId="{00000000-0000-0000-0000-000000000000}"/>
          </ac:spMkLst>
        </pc:spChg>
        <pc:spChg chg="mod">
          <ac:chgData name="Cheng, Samuel" userId="a6347d2e-c281-49eb-b539-1308f9b46a63" providerId="ADAL" clId="{CB70475A-3642-44A8-B4D0-632929BA5D46}" dt="2023-04-11T18:58:49.648" v="0"/>
          <ac:spMkLst>
            <pc:docMk/>
            <pc:sldMk cId="2674935065" sldId="337"/>
            <ac:spMk id="1504" creationId="{00000000-0000-0000-0000-000000000000}"/>
          </ac:spMkLst>
        </pc:spChg>
        <pc:spChg chg="mod">
          <ac:chgData name="Cheng, Samuel" userId="a6347d2e-c281-49eb-b539-1308f9b46a63" providerId="ADAL" clId="{CB70475A-3642-44A8-B4D0-632929BA5D46}" dt="2023-04-11T18:58:49.648" v="0"/>
          <ac:spMkLst>
            <pc:docMk/>
            <pc:sldMk cId="2674935065" sldId="337"/>
            <ac:spMk id="1507" creationId="{00000000-0000-0000-0000-000000000000}"/>
          </ac:spMkLst>
        </pc:spChg>
        <pc:spChg chg="mod">
          <ac:chgData name="Cheng, Samuel" userId="a6347d2e-c281-49eb-b539-1308f9b46a63" providerId="ADAL" clId="{CB70475A-3642-44A8-B4D0-632929BA5D46}" dt="2023-04-11T18:58:49.648" v="0"/>
          <ac:spMkLst>
            <pc:docMk/>
            <pc:sldMk cId="2674935065" sldId="337"/>
            <ac:spMk id="1508" creationId="{00000000-0000-0000-0000-000000000000}"/>
          </ac:spMkLst>
        </pc:spChg>
        <pc:spChg chg="mod">
          <ac:chgData name="Cheng, Samuel" userId="a6347d2e-c281-49eb-b539-1308f9b46a63" providerId="ADAL" clId="{CB70475A-3642-44A8-B4D0-632929BA5D46}" dt="2023-04-11T18:58:49.648" v="0"/>
          <ac:spMkLst>
            <pc:docMk/>
            <pc:sldMk cId="2674935065" sldId="337"/>
            <ac:spMk id="1515" creationId="{00000000-0000-0000-0000-000000000000}"/>
          </ac:spMkLst>
        </pc:spChg>
        <pc:spChg chg="mod">
          <ac:chgData name="Cheng, Samuel" userId="a6347d2e-c281-49eb-b539-1308f9b46a63" providerId="ADAL" clId="{CB70475A-3642-44A8-B4D0-632929BA5D46}" dt="2023-04-11T18:58:49.648" v="0"/>
          <ac:spMkLst>
            <pc:docMk/>
            <pc:sldMk cId="2674935065" sldId="337"/>
            <ac:spMk id="1517" creationId="{00000000-0000-0000-0000-000000000000}"/>
          </ac:spMkLst>
        </pc:spChg>
        <pc:grpChg chg="mod">
          <ac:chgData name="Cheng, Samuel" userId="a6347d2e-c281-49eb-b539-1308f9b46a63" providerId="ADAL" clId="{CB70475A-3642-44A8-B4D0-632929BA5D46}" dt="2023-04-11T18:58:49.648" v="0"/>
          <ac:grpSpMkLst>
            <pc:docMk/>
            <pc:sldMk cId="2674935065" sldId="337"/>
            <ac:grpSpMk id="1500" creationId="{00000000-0000-0000-0000-000000000000}"/>
          </ac:grpSpMkLst>
        </pc:grpChg>
        <pc:grpChg chg="mod">
          <ac:chgData name="Cheng, Samuel" userId="a6347d2e-c281-49eb-b539-1308f9b46a63" providerId="ADAL" clId="{CB70475A-3642-44A8-B4D0-632929BA5D46}" dt="2023-04-11T18:58:49.648" v="0"/>
          <ac:grpSpMkLst>
            <pc:docMk/>
            <pc:sldMk cId="2674935065" sldId="337"/>
            <ac:grpSpMk id="1503" creationId="{00000000-0000-0000-0000-000000000000}"/>
          </ac:grpSpMkLst>
        </pc:grpChg>
        <pc:grpChg chg="mod">
          <ac:chgData name="Cheng, Samuel" userId="a6347d2e-c281-49eb-b539-1308f9b46a63" providerId="ADAL" clId="{CB70475A-3642-44A8-B4D0-632929BA5D46}" dt="2023-04-11T18:58:49.648" v="0"/>
          <ac:grpSpMkLst>
            <pc:docMk/>
            <pc:sldMk cId="2674935065" sldId="337"/>
            <ac:grpSpMk id="1506" creationId="{00000000-0000-0000-0000-000000000000}"/>
          </ac:grpSpMkLst>
        </pc:grpChg>
        <pc:picChg chg="mod">
          <ac:chgData name="Cheng, Samuel" userId="a6347d2e-c281-49eb-b539-1308f9b46a63" providerId="ADAL" clId="{CB70475A-3642-44A8-B4D0-632929BA5D46}" dt="2023-04-11T18:58:49.648" v="0"/>
          <ac:picMkLst>
            <pc:docMk/>
            <pc:sldMk cId="2674935065" sldId="337"/>
            <ac:picMk id="1495" creationId="{00000000-0000-0000-0000-000000000000}"/>
          </ac:picMkLst>
        </pc:picChg>
        <pc:picChg chg="mod">
          <ac:chgData name="Cheng, Samuel" userId="a6347d2e-c281-49eb-b539-1308f9b46a63" providerId="ADAL" clId="{CB70475A-3642-44A8-B4D0-632929BA5D46}" dt="2023-04-11T18:58:49.648" v="0"/>
          <ac:picMkLst>
            <pc:docMk/>
            <pc:sldMk cId="2674935065" sldId="337"/>
            <ac:picMk id="1505" creationId="{00000000-0000-0000-0000-000000000000}"/>
          </ac:picMkLst>
        </pc:picChg>
        <pc:cxnChg chg="mod">
          <ac:chgData name="Cheng, Samuel" userId="a6347d2e-c281-49eb-b539-1308f9b46a63" providerId="ADAL" clId="{CB70475A-3642-44A8-B4D0-632929BA5D46}" dt="2023-04-11T18:58:49.648" v="0"/>
          <ac:cxnSpMkLst>
            <pc:docMk/>
            <pc:sldMk cId="2674935065" sldId="337"/>
            <ac:cxnSpMk id="1509" creationId="{00000000-0000-0000-0000-000000000000}"/>
          </ac:cxnSpMkLst>
        </pc:cxnChg>
        <pc:cxnChg chg="mod">
          <ac:chgData name="Cheng, Samuel" userId="a6347d2e-c281-49eb-b539-1308f9b46a63" providerId="ADAL" clId="{CB70475A-3642-44A8-B4D0-632929BA5D46}" dt="2023-04-11T18:58:49.648" v="0"/>
          <ac:cxnSpMkLst>
            <pc:docMk/>
            <pc:sldMk cId="2674935065" sldId="337"/>
            <ac:cxnSpMk id="1510" creationId="{00000000-0000-0000-0000-000000000000}"/>
          </ac:cxnSpMkLst>
        </pc:cxnChg>
        <pc:cxnChg chg="mod">
          <ac:chgData name="Cheng, Samuel" userId="a6347d2e-c281-49eb-b539-1308f9b46a63" providerId="ADAL" clId="{CB70475A-3642-44A8-B4D0-632929BA5D46}" dt="2023-04-11T18:58:49.648" v="0"/>
          <ac:cxnSpMkLst>
            <pc:docMk/>
            <pc:sldMk cId="2674935065" sldId="337"/>
            <ac:cxnSpMk id="1511" creationId="{00000000-0000-0000-0000-000000000000}"/>
          </ac:cxnSpMkLst>
        </pc:cxnChg>
        <pc:cxnChg chg="mod">
          <ac:chgData name="Cheng, Samuel" userId="a6347d2e-c281-49eb-b539-1308f9b46a63" providerId="ADAL" clId="{CB70475A-3642-44A8-B4D0-632929BA5D46}" dt="2023-04-11T18:58:49.648" v="0"/>
          <ac:cxnSpMkLst>
            <pc:docMk/>
            <pc:sldMk cId="2674935065" sldId="337"/>
            <ac:cxnSpMk id="1512" creationId="{00000000-0000-0000-0000-000000000000}"/>
          </ac:cxnSpMkLst>
        </pc:cxnChg>
        <pc:cxnChg chg="mod">
          <ac:chgData name="Cheng, Samuel" userId="a6347d2e-c281-49eb-b539-1308f9b46a63" providerId="ADAL" clId="{CB70475A-3642-44A8-B4D0-632929BA5D46}" dt="2023-04-11T18:58:49.648" v="0"/>
          <ac:cxnSpMkLst>
            <pc:docMk/>
            <pc:sldMk cId="2674935065" sldId="337"/>
            <ac:cxnSpMk id="1513" creationId="{00000000-0000-0000-0000-000000000000}"/>
          </ac:cxnSpMkLst>
        </pc:cxnChg>
        <pc:cxnChg chg="mod">
          <ac:chgData name="Cheng, Samuel" userId="a6347d2e-c281-49eb-b539-1308f9b46a63" providerId="ADAL" clId="{CB70475A-3642-44A8-B4D0-632929BA5D46}" dt="2023-04-11T18:58:49.648" v="0"/>
          <ac:cxnSpMkLst>
            <pc:docMk/>
            <pc:sldMk cId="2674935065" sldId="337"/>
            <ac:cxnSpMk id="1514" creationId="{00000000-0000-0000-0000-000000000000}"/>
          </ac:cxnSpMkLst>
        </pc:cxnChg>
        <pc:cxnChg chg="mod">
          <ac:chgData name="Cheng, Samuel" userId="a6347d2e-c281-49eb-b539-1308f9b46a63" providerId="ADAL" clId="{CB70475A-3642-44A8-B4D0-632929BA5D46}" dt="2023-04-11T18:58:49.648" v="0"/>
          <ac:cxnSpMkLst>
            <pc:docMk/>
            <pc:sldMk cId="2674935065" sldId="337"/>
            <ac:cxnSpMk id="1516"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782141261" sldId="338"/>
        </pc:sldMkLst>
        <pc:spChg chg="mod">
          <ac:chgData name="Cheng, Samuel" userId="a6347d2e-c281-49eb-b539-1308f9b46a63" providerId="ADAL" clId="{CB70475A-3642-44A8-B4D0-632929BA5D46}" dt="2023-04-11T18:58:49.648" v="0"/>
          <ac:spMkLst>
            <pc:docMk/>
            <pc:sldMk cId="782141261" sldId="338"/>
            <ac:spMk id="1523" creationId="{00000000-0000-0000-0000-000000000000}"/>
          </ac:spMkLst>
        </pc:spChg>
        <pc:spChg chg="mod">
          <ac:chgData name="Cheng, Samuel" userId="a6347d2e-c281-49eb-b539-1308f9b46a63" providerId="ADAL" clId="{CB70475A-3642-44A8-B4D0-632929BA5D46}" dt="2023-04-11T18:58:49.648" v="0"/>
          <ac:spMkLst>
            <pc:docMk/>
            <pc:sldMk cId="782141261" sldId="338"/>
            <ac:spMk id="1524" creationId="{00000000-0000-0000-0000-000000000000}"/>
          </ac:spMkLst>
        </pc:spChg>
        <pc:spChg chg="mod">
          <ac:chgData name="Cheng, Samuel" userId="a6347d2e-c281-49eb-b539-1308f9b46a63" providerId="ADAL" clId="{CB70475A-3642-44A8-B4D0-632929BA5D46}" dt="2023-04-11T18:58:49.648" v="0"/>
          <ac:spMkLst>
            <pc:docMk/>
            <pc:sldMk cId="782141261" sldId="338"/>
            <ac:spMk id="1525" creationId="{00000000-0000-0000-0000-000000000000}"/>
          </ac:spMkLst>
        </pc:spChg>
        <pc:spChg chg="del mod">
          <ac:chgData name="Cheng, Samuel" userId="a6347d2e-c281-49eb-b539-1308f9b46a63" providerId="ADAL" clId="{CB70475A-3642-44A8-B4D0-632929BA5D46}" dt="2023-04-11T18:58:49.648" v="0"/>
          <ac:spMkLst>
            <pc:docMk/>
            <pc:sldMk cId="782141261" sldId="338"/>
            <ac:spMk id="1526" creationId="{00000000-0000-0000-0000-000000000000}"/>
          </ac:spMkLst>
        </pc:spChg>
        <pc:spChg chg="mod">
          <ac:chgData name="Cheng, Samuel" userId="a6347d2e-c281-49eb-b539-1308f9b46a63" providerId="ADAL" clId="{CB70475A-3642-44A8-B4D0-632929BA5D46}" dt="2023-04-11T18:58:49.648" v="0"/>
          <ac:spMkLst>
            <pc:docMk/>
            <pc:sldMk cId="782141261" sldId="338"/>
            <ac:spMk id="1527" creationId="{00000000-0000-0000-0000-000000000000}"/>
          </ac:spMkLst>
        </pc:spChg>
        <pc:spChg chg="mod">
          <ac:chgData name="Cheng, Samuel" userId="a6347d2e-c281-49eb-b539-1308f9b46a63" providerId="ADAL" clId="{CB70475A-3642-44A8-B4D0-632929BA5D46}" dt="2023-04-11T18:58:49.648" v="0"/>
          <ac:spMkLst>
            <pc:docMk/>
            <pc:sldMk cId="782141261" sldId="338"/>
            <ac:spMk id="1528" creationId="{00000000-0000-0000-0000-000000000000}"/>
          </ac:spMkLst>
        </pc:spChg>
        <pc:spChg chg="mod">
          <ac:chgData name="Cheng, Samuel" userId="a6347d2e-c281-49eb-b539-1308f9b46a63" providerId="ADAL" clId="{CB70475A-3642-44A8-B4D0-632929BA5D46}" dt="2023-04-11T18:58:49.648" v="0"/>
          <ac:spMkLst>
            <pc:docMk/>
            <pc:sldMk cId="782141261" sldId="338"/>
            <ac:spMk id="1529" creationId="{00000000-0000-0000-0000-000000000000}"/>
          </ac:spMkLst>
        </pc:spChg>
        <pc:spChg chg="mod">
          <ac:chgData name="Cheng, Samuel" userId="a6347d2e-c281-49eb-b539-1308f9b46a63" providerId="ADAL" clId="{CB70475A-3642-44A8-B4D0-632929BA5D46}" dt="2023-04-11T18:58:49.648" v="0"/>
          <ac:spMkLst>
            <pc:docMk/>
            <pc:sldMk cId="782141261" sldId="338"/>
            <ac:spMk id="1530" creationId="{00000000-0000-0000-0000-000000000000}"/>
          </ac:spMkLst>
        </pc:spChg>
        <pc:spChg chg="mod">
          <ac:chgData name="Cheng, Samuel" userId="a6347d2e-c281-49eb-b539-1308f9b46a63" providerId="ADAL" clId="{CB70475A-3642-44A8-B4D0-632929BA5D46}" dt="2023-04-11T18:58:49.648" v="0"/>
          <ac:spMkLst>
            <pc:docMk/>
            <pc:sldMk cId="782141261" sldId="338"/>
            <ac:spMk id="1532" creationId="{00000000-0000-0000-0000-000000000000}"/>
          </ac:spMkLst>
        </pc:spChg>
        <pc:spChg chg="mod">
          <ac:chgData name="Cheng, Samuel" userId="a6347d2e-c281-49eb-b539-1308f9b46a63" providerId="ADAL" clId="{CB70475A-3642-44A8-B4D0-632929BA5D46}" dt="2023-04-11T18:58:49.648" v="0"/>
          <ac:spMkLst>
            <pc:docMk/>
            <pc:sldMk cId="782141261" sldId="338"/>
            <ac:spMk id="1533" creationId="{00000000-0000-0000-0000-000000000000}"/>
          </ac:spMkLst>
        </pc:spChg>
        <pc:spChg chg="mod">
          <ac:chgData name="Cheng, Samuel" userId="a6347d2e-c281-49eb-b539-1308f9b46a63" providerId="ADAL" clId="{CB70475A-3642-44A8-B4D0-632929BA5D46}" dt="2023-04-11T18:58:49.648" v="0"/>
          <ac:spMkLst>
            <pc:docMk/>
            <pc:sldMk cId="782141261" sldId="338"/>
            <ac:spMk id="1535" creationId="{00000000-0000-0000-0000-000000000000}"/>
          </ac:spMkLst>
        </pc:spChg>
        <pc:spChg chg="mod">
          <ac:chgData name="Cheng, Samuel" userId="a6347d2e-c281-49eb-b539-1308f9b46a63" providerId="ADAL" clId="{CB70475A-3642-44A8-B4D0-632929BA5D46}" dt="2023-04-11T18:58:49.648" v="0"/>
          <ac:spMkLst>
            <pc:docMk/>
            <pc:sldMk cId="782141261" sldId="338"/>
            <ac:spMk id="1538" creationId="{00000000-0000-0000-0000-000000000000}"/>
          </ac:spMkLst>
        </pc:spChg>
        <pc:spChg chg="mod">
          <ac:chgData name="Cheng, Samuel" userId="a6347d2e-c281-49eb-b539-1308f9b46a63" providerId="ADAL" clId="{CB70475A-3642-44A8-B4D0-632929BA5D46}" dt="2023-04-11T18:58:49.648" v="0"/>
          <ac:spMkLst>
            <pc:docMk/>
            <pc:sldMk cId="782141261" sldId="338"/>
            <ac:spMk id="1539" creationId="{00000000-0000-0000-0000-000000000000}"/>
          </ac:spMkLst>
        </pc:spChg>
        <pc:spChg chg="mod">
          <ac:chgData name="Cheng, Samuel" userId="a6347d2e-c281-49eb-b539-1308f9b46a63" providerId="ADAL" clId="{CB70475A-3642-44A8-B4D0-632929BA5D46}" dt="2023-04-11T18:58:49.648" v="0"/>
          <ac:spMkLst>
            <pc:docMk/>
            <pc:sldMk cId="782141261" sldId="338"/>
            <ac:spMk id="1546" creationId="{00000000-0000-0000-0000-000000000000}"/>
          </ac:spMkLst>
        </pc:spChg>
        <pc:spChg chg="mod">
          <ac:chgData name="Cheng, Samuel" userId="a6347d2e-c281-49eb-b539-1308f9b46a63" providerId="ADAL" clId="{CB70475A-3642-44A8-B4D0-632929BA5D46}" dt="2023-04-11T18:58:49.648" v="0"/>
          <ac:spMkLst>
            <pc:docMk/>
            <pc:sldMk cId="782141261" sldId="338"/>
            <ac:spMk id="1547" creationId="{00000000-0000-0000-0000-000000000000}"/>
          </ac:spMkLst>
        </pc:spChg>
        <pc:spChg chg="mod">
          <ac:chgData name="Cheng, Samuel" userId="a6347d2e-c281-49eb-b539-1308f9b46a63" providerId="ADAL" clId="{CB70475A-3642-44A8-B4D0-632929BA5D46}" dt="2023-04-11T18:58:49.648" v="0"/>
          <ac:spMkLst>
            <pc:docMk/>
            <pc:sldMk cId="782141261" sldId="338"/>
            <ac:spMk id="1549" creationId="{00000000-0000-0000-0000-000000000000}"/>
          </ac:spMkLst>
        </pc:spChg>
        <pc:grpChg chg="mod">
          <ac:chgData name="Cheng, Samuel" userId="a6347d2e-c281-49eb-b539-1308f9b46a63" providerId="ADAL" clId="{CB70475A-3642-44A8-B4D0-632929BA5D46}" dt="2023-04-11T18:58:49.648" v="0"/>
          <ac:grpSpMkLst>
            <pc:docMk/>
            <pc:sldMk cId="782141261" sldId="338"/>
            <ac:grpSpMk id="1531" creationId="{00000000-0000-0000-0000-000000000000}"/>
          </ac:grpSpMkLst>
        </pc:grpChg>
        <pc:grpChg chg="mod">
          <ac:chgData name="Cheng, Samuel" userId="a6347d2e-c281-49eb-b539-1308f9b46a63" providerId="ADAL" clId="{CB70475A-3642-44A8-B4D0-632929BA5D46}" dt="2023-04-11T18:58:49.648" v="0"/>
          <ac:grpSpMkLst>
            <pc:docMk/>
            <pc:sldMk cId="782141261" sldId="338"/>
            <ac:grpSpMk id="1534" creationId="{00000000-0000-0000-0000-000000000000}"/>
          </ac:grpSpMkLst>
        </pc:grpChg>
        <pc:grpChg chg="mod">
          <ac:chgData name="Cheng, Samuel" userId="a6347d2e-c281-49eb-b539-1308f9b46a63" providerId="ADAL" clId="{CB70475A-3642-44A8-B4D0-632929BA5D46}" dt="2023-04-11T18:58:49.648" v="0"/>
          <ac:grpSpMkLst>
            <pc:docMk/>
            <pc:sldMk cId="782141261" sldId="338"/>
            <ac:grpSpMk id="1537" creationId="{00000000-0000-0000-0000-000000000000}"/>
          </ac:grpSpMkLst>
        </pc:grpChg>
        <pc:picChg chg="mod">
          <ac:chgData name="Cheng, Samuel" userId="a6347d2e-c281-49eb-b539-1308f9b46a63" providerId="ADAL" clId="{CB70475A-3642-44A8-B4D0-632929BA5D46}" dt="2023-04-11T18:58:49.648" v="0"/>
          <ac:picMkLst>
            <pc:docMk/>
            <pc:sldMk cId="782141261" sldId="338"/>
            <ac:picMk id="1522" creationId="{00000000-0000-0000-0000-000000000000}"/>
          </ac:picMkLst>
        </pc:picChg>
        <pc:picChg chg="mod">
          <ac:chgData name="Cheng, Samuel" userId="a6347d2e-c281-49eb-b539-1308f9b46a63" providerId="ADAL" clId="{CB70475A-3642-44A8-B4D0-632929BA5D46}" dt="2023-04-11T18:58:49.648" v="0"/>
          <ac:picMkLst>
            <pc:docMk/>
            <pc:sldMk cId="782141261" sldId="338"/>
            <ac:picMk id="1536" creationId="{00000000-0000-0000-0000-000000000000}"/>
          </ac:picMkLst>
        </pc:picChg>
        <pc:cxnChg chg="mod">
          <ac:chgData name="Cheng, Samuel" userId="a6347d2e-c281-49eb-b539-1308f9b46a63" providerId="ADAL" clId="{CB70475A-3642-44A8-B4D0-632929BA5D46}" dt="2023-04-11T18:58:49.648" v="0"/>
          <ac:cxnSpMkLst>
            <pc:docMk/>
            <pc:sldMk cId="782141261" sldId="338"/>
            <ac:cxnSpMk id="1540" creationId="{00000000-0000-0000-0000-000000000000}"/>
          </ac:cxnSpMkLst>
        </pc:cxnChg>
        <pc:cxnChg chg="mod">
          <ac:chgData name="Cheng, Samuel" userId="a6347d2e-c281-49eb-b539-1308f9b46a63" providerId="ADAL" clId="{CB70475A-3642-44A8-B4D0-632929BA5D46}" dt="2023-04-11T18:58:49.648" v="0"/>
          <ac:cxnSpMkLst>
            <pc:docMk/>
            <pc:sldMk cId="782141261" sldId="338"/>
            <ac:cxnSpMk id="1541" creationId="{00000000-0000-0000-0000-000000000000}"/>
          </ac:cxnSpMkLst>
        </pc:cxnChg>
        <pc:cxnChg chg="mod">
          <ac:chgData name="Cheng, Samuel" userId="a6347d2e-c281-49eb-b539-1308f9b46a63" providerId="ADAL" clId="{CB70475A-3642-44A8-B4D0-632929BA5D46}" dt="2023-04-11T18:58:49.648" v="0"/>
          <ac:cxnSpMkLst>
            <pc:docMk/>
            <pc:sldMk cId="782141261" sldId="338"/>
            <ac:cxnSpMk id="1542" creationId="{00000000-0000-0000-0000-000000000000}"/>
          </ac:cxnSpMkLst>
        </pc:cxnChg>
        <pc:cxnChg chg="mod">
          <ac:chgData name="Cheng, Samuel" userId="a6347d2e-c281-49eb-b539-1308f9b46a63" providerId="ADAL" clId="{CB70475A-3642-44A8-B4D0-632929BA5D46}" dt="2023-04-11T18:58:49.648" v="0"/>
          <ac:cxnSpMkLst>
            <pc:docMk/>
            <pc:sldMk cId="782141261" sldId="338"/>
            <ac:cxnSpMk id="1543" creationId="{00000000-0000-0000-0000-000000000000}"/>
          </ac:cxnSpMkLst>
        </pc:cxnChg>
        <pc:cxnChg chg="mod">
          <ac:chgData name="Cheng, Samuel" userId="a6347d2e-c281-49eb-b539-1308f9b46a63" providerId="ADAL" clId="{CB70475A-3642-44A8-B4D0-632929BA5D46}" dt="2023-04-11T18:58:49.648" v="0"/>
          <ac:cxnSpMkLst>
            <pc:docMk/>
            <pc:sldMk cId="782141261" sldId="338"/>
            <ac:cxnSpMk id="1544" creationId="{00000000-0000-0000-0000-000000000000}"/>
          </ac:cxnSpMkLst>
        </pc:cxnChg>
        <pc:cxnChg chg="mod">
          <ac:chgData name="Cheng, Samuel" userId="a6347d2e-c281-49eb-b539-1308f9b46a63" providerId="ADAL" clId="{CB70475A-3642-44A8-B4D0-632929BA5D46}" dt="2023-04-11T18:58:49.648" v="0"/>
          <ac:cxnSpMkLst>
            <pc:docMk/>
            <pc:sldMk cId="782141261" sldId="338"/>
            <ac:cxnSpMk id="1545" creationId="{00000000-0000-0000-0000-000000000000}"/>
          </ac:cxnSpMkLst>
        </pc:cxnChg>
        <pc:cxnChg chg="mod">
          <ac:chgData name="Cheng, Samuel" userId="a6347d2e-c281-49eb-b539-1308f9b46a63" providerId="ADAL" clId="{CB70475A-3642-44A8-B4D0-632929BA5D46}" dt="2023-04-11T18:58:49.648" v="0"/>
          <ac:cxnSpMkLst>
            <pc:docMk/>
            <pc:sldMk cId="782141261" sldId="338"/>
            <ac:cxnSpMk id="1548"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357463868" sldId="339"/>
        </pc:sldMkLst>
        <pc:spChg chg="mod">
          <ac:chgData name="Cheng, Samuel" userId="a6347d2e-c281-49eb-b539-1308f9b46a63" providerId="ADAL" clId="{CB70475A-3642-44A8-B4D0-632929BA5D46}" dt="2023-04-11T18:58:49.648" v="0"/>
          <ac:spMkLst>
            <pc:docMk/>
            <pc:sldMk cId="3357463868" sldId="339"/>
            <ac:spMk id="1555" creationId="{00000000-0000-0000-0000-000000000000}"/>
          </ac:spMkLst>
        </pc:spChg>
        <pc:spChg chg="mod">
          <ac:chgData name="Cheng, Samuel" userId="a6347d2e-c281-49eb-b539-1308f9b46a63" providerId="ADAL" clId="{CB70475A-3642-44A8-B4D0-632929BA5D46}" dt="2023-04-11T18:58:49.648" v="0"/>
          <ac:spMkLst>
            <pc:docMk/>
            <pc:sldMk cId="3357463868" sldId="339"/>
            <ac:spMk id="1556" creationId="{00000000-0000-0000-0000-000000000000}"/>
          </ac:spMkLst>
        </pc:spChg>
        <pc:spChg chg="mod">
          <ac:chgData name="Cheng, Samuel" userId="a6347d2e-c281-49eb-b539-1308f9b46a63" providerId="ADAL" clId="{CB70475A-3642-44A8-B4D0-632929BA5D46}" dt="2023-04-11T18:58:49.648" v="0"/>
          <ac:spMkLst>
            <pc:docMk/>
            <pc:sldMk cId="3357463868" sldId="339"/>
            <ac:spMk id="1557" creationId="{00000000-0000-0000-0000-000000000000}"/>
          </ac:spMkLst>
        </pc:spChg>
        <pc:spChg chg="del mod">
          <ac:chgData name="Cheng, Samuel" userId="a6347d2e-c281-49eb-b539-1308f9b46a63" providerId="ADAL" clId="{CB70475A-3642-44A8-B4D0-632929BA5D46}" dt="2023-04-11T18:58:49.648" v="0"/>
          <ac:spMkLst>
            <pc:docMk/>
            <pc:sldMk cId="3357463868" sldId="339"/>
            <ac:spMk id="1558" creationId="{00000000-0000-0000-0000-000000000000}"/>
          </ac:spMkLst>
        </pc:spChg>
        <pc:spChg chg="mod">
          <ac:chgData name="Cheng, Samuel" userId="a6347d2e-c281-49eb-b539-1308f9b46a63" providerId="ADAL" clId="{CB70475A-3642-44A8-B4D0-632929BA5D46}" dt="2023-04-11T18:58:49.648" v="0"/>
          <ac:spMkLst>
            <pc:docMk/>
            <pc:sldMk cId="3357463868" sldId="339"/>
            <ac:spMk id="1559" creationId="{00000000-0000-0000-0000-000000000000}"/>
          </ac:spMkLst>
        </pc:spChg>
        <pc:spChg chg="mod">
          <ac:chgData name="Cheng, Samuel" userId="a6347d2e-c281-49eb-b539-1308f9b46a63" providerId="ADAL" clId="{CB70475A-3642-44A8-B4D0-632929BA5D46}" dt="2023-04-11T18:58:49.648" v="0"/>
          <ac:spMkLst>
            <pc:docMk/>
            <pc:sldMk cId="3357463868" sldId="339"/>
            <ac:spMk id="1560" creationId="{00000000-0000-0000-0000-000000000000}"/>
          </ac:spMkLst>
        </pc:spChg>
        <pc:spChg chg="mod">
          <ac:chgData name="Cheng, Samuel" userId="a6347d2e-c281-49eb-b539-1308f9b46a63" providerId="ADAL" clId="{CB70475A-3642-44A8-B4D0-632929BA5D46}" dt="2023-04-11T18:58:49.648" v="0"/>
          <ac:spMkLst>
            <pc:docMk/>
            <pc:sldMk cId="3357463868" sldId="339"/>
            <ac:spMk id="1561" creationId="{00000000-0000-0000-0000-000000000000}"/>
          </ac:spMkLst>
        </pc:spChg>
        <pc:spChg chg="mod">
          <ac:chgData name="Cheng, Samuel" userId="a6347d2e-c281-49eb-b539-1308f9b46a63" providerId="ADAL" clId="{CB70475A-3642-44A8-B4D0-632929BA5D46}" dt="2023-04-11T18:58:49.648" v="0"/>
          <ac:spMkLst>
            <pc:docMk/>
            <pc:sldMk cId="3357463868" sldId="339"/>
            <ac:spMk id="1562" creationId="{00000000-0000-0000-0000-000000000000}"/>
          </ac:spMkLst>
        </pc:spChg>
        <pc:spChg chg="mod">
          <ac:chgData name="Cheng, Samuel" userId="a6347d2e-c281-49eb-b539-1308f9b46a63" providerId="ADAL" clId="{CB70475A-3642-44A8-B4D0-632929BA5D46}" dt="2023-04-11T18:58:49.648" v="0"/>
          <ac:spMkLst>
            <pc:docMk/>
            <pc:sldMk cId="3357463868" sldId="339"/>
            <ac:spMk id="1564" creationId="{00000000-0000-0000-0000-000000000000}"/>
          </ac:spMkLst>
        </pc:spChg>
        <pc:spChg chg="mod">
          <ac:chgData name="Cheng, Samuel" userId="a6347d2e-c281-49eb-b539-1308f9b46a63" providerId="ADAL" clId="{CB70475A-3642-44A8-B4D0-632929BA5D46}" dt="2023-04-11T18:58:49.648" v="0"/>
          <ac:spMkLst>
            <pc:docMk/>
            <pc:sldMk cId="3357463868" sldId="339"/>
            <ac:spMk id="1565" creationId="{00000000-0000-0000-0000-000000000000}"/>
          </ac:spMkLst>
        </pc:spChg>
        <pc:spChg chg="mod">
          <ac:chgData name="Cheng, Samuel" userId="a6347d2e-c281-49eb-b539-1308f9b46a63" providerId="ADAL" clId="{CB70475A-3642-44A8-B4D0-632929BA5D46}" dt="2023-04-11T18:58:49.648" v="0"/>
          <ac:spMkLst>
            <pc:docMk/>
            <pc:sldMk cId="3357463868" sldId="339"/>
            <ac:spMk id="1567" creationId="{00000000-0000-0000-0000-000000000000}"/>
          </ac:spMkLst>
        </pc:spChg>
        <pc:spChg chg="mod">
          <ac:chgData name="Cheng, Samuel" userId="a6347d2e-c281-49eb-b539-1308f9b46a63" providerId="ADAL" clId="{CB70475A-3642-44A8-B4D0-632929BA5D46}" dt="2023-04-11T18:58:49.648" v="0"/>
          <ac:spMkLst>
            <pc:docMk/>
            <pc:sldMk cId="3357463868" sldId="339"/>
            <ac:spMk id="1570" creationId="{00000000-0000-0000-0000-000000000000}"/>
          </ac:spMkLst>
        </pc:spChg>
        <pc:spChg chg="mod">
          <ac:chgData name="Cheng, Samuel" userId="a6347d2e-c281-49eb-b539-1308f9b46a63" providerId="ADAL" clId="{CB70475A-3642-44A8-B4D0-632929BA5D46}" dt="2023-04-11T18:58:49.648" v="0"/>
          <ac:spMkLst>
            <pc:docMk/>
            <pc:sldMk cId="3357463868" sldId="339"/>
            <ac:spMk id="1571" creationId="{00000000-0000-0000-0000-000000000000}"/>
          </ac:spMkLst>
        </pc:spChg>
        <pc:spChg chg="mod">
          <ac:chgData name="Cheng, Samuel" userId="a6347d2e-c281-49eb-b539-1308f9b46a63" providerId="ADAL" clId="{CB70475A-3642-44A8-B4D0-632929BA5D46}" dt="2023-04-11T18:58:49.648" v="0"/>
          <ac:spMkLst>
            <pc:docMk/>
            <pc:sldMk cId="3357463868" sldId="339"/>
            <ac:spMk id="1578" creationId="{00000000-0000-0000-0000-000000000000}"/>
          </ac:spMkLst>
        </pc:spChg>
        <pc:spChg chg="mod">
          <ac:chgData name="Cheng, Samuel" userId="a6347d2e-c281-49eb-b539-1308f9b46a63" providerId="ADAL" clId="{CB70475A-3642-44A8-B4D0-632929BA5D46}" dt="2023-04-11T18:58:49.648" v="0"/>
          <ac:spMkLst>
            <pc:docMk/>
            <pc:sldMk cId="3357463868" sldId="339"/>
            <ac:spMk id="1579" creationId="{00000000-0000-0000-0000-000000000000}"/>
          </ac:spMkLst>
        </pc:spChg>
        <pc:spChg chg="mod">
          <ac:chgData name="Cheng, Samuel" userId="a6347d2e-c281-49eb-b539-1308f9b46a63" providerId="ADAL" clId="{CB70475A-3642-44A8-B4D0-632929BA5D46}" dt="2023-04-11T18:58:49.648" v="0"/>
          <ac:spMkLst>
            <pc:docMk/>
            <pc:sldMk cId="3357463868" sldId="339"/>
            <ac:spMk id="1581" creationId="{00000000-0000-0000-0000-000000000000}"/>
          </ac:spMkLst>
        </pc:spChg>
        <pc:spChg chg="mod">
          <ac:chgData name="Cheng, Samuel" userId="a6347d2e-c281-49eb-b539-1308f9b46a63" providerId="ADAL" clId="{CB70475A-3642-44A8-B4D0-632929BA5D46}" dt="2023-04-11T18:58:49.648" v="0"/>
          <ac:spMkLst>
            <pc:docMk/>
            <pc:sldMk cId="3357463868" sldId="339"/>
            <ac:spMk id="1583" creationId="{00000000-0000-0000-0000-000000000000}"/>
          </ac:spMkLst>
        </pc:spChg>
        <pc:grpChg chg="mod">
          <ac:chgData name="Cheng, Samuel" userId="a6347d2e-c281-49eb-b539-1308f9b46a63" providerId="ADAL" clId="{CB70475A-3642-44A8-B4D0-632929BA5D46}" dt="2023-04-11T18:58:49.648" v="0"/>
          <ac:grpSpMkLst>
            <pc:docMk/>
            <pc:sldMk cId="3357463868" sldId="339"/>
            <ac:grpSpMk id="1563" creationId="{00000000-0000-0000-0000-000000000000}"/>
          </ac:grpSpMkLst>
        </pc:grpChg>
        <pc:grpChg chg="mod">
          <ac:chgData name="Cheng, Samuel" userId="a6347d2e-c281-49eb-b539-1308f9b46a63" providerId="ADAL" clId="{CB70475A-3642-44A8-B4D0-632929BA5D46}" dt="2023-04-11T18:58:49.648" v="0"/>
          <ac:grpSpMkLst>
            <pc:docMk/>
            <pc:sldMk cId="3357463868" sldId="339"/>
            <ac:grpSpMk id="1566" creationId="{00000000-0000-0000-0000-000000000000}"/>
          </ac:grpSpMkLst>
        </pc:grpChg>
        <pc:grpChg chg="mod">
          <ac:chgData name="Cheng, Samuel" userId="a6347d2e-c281-49eb-b539-1308f9b46a63" providerId="ADAL" clId="{CB70475A-3642-44A8-B4D0-632929BA5D46}" dt="2023-04-11T18:58:49.648" v="0"/>
          <ac:grpSpMkLst>
            <pc:docMk/>
            <pc:sldMk cId="3357463868" sldId="339"/>
            <ac:grpSpMk id="1569" creationId="{00000000-0000-0000-0000-000000000000}"/>
          </ac:grpSpMkLst>
        </pc:grpChg>
        <pc:picChg chg="mod">
          <ac:chgData name="Cheng, Samuel" userId="a6347d2e-c281-49eb-b539-1308f9b46a63" providerId="ADAL" clId="{CB70475A-3642-44A8-B4D0-632929BA5D46}" dt="2023-04-11T18:58:49.648" v="0"/>
          <ac:picMkLst>
            <pc:docMk/>
            <pc:sldMk cId="3357463868" sldId="339"/>
            <ac:picMk id="1554" creationId="{00000000-0000-0000-0000-000000000000}"/>
          </ac:picMkLst>
        </pc:picChg>
        <pc:picChg chg="mod">
          <ac:chgData name="Cheng, Samuel" userId="a6347d2e-c281-49eb-b539-1308f9b46a63" providerId="ADAL" clId="{CB70475A-3642-44A8-B4D0-632929BA5D46}" dt="2023-04-11T18:58:49.648" v="0"/>
          <ac:picMkLst>
            <pc:docMk/>
            <pc:sldMk cId="3357463868" sldId="339"/>
            <ac:picMk id="1568" creationId="{00000000-0000-0000-0000-000000000000}"/>
          </ac:picMkLst>
        </pc:picChg>
        <pc:picChg chg="mod">
          <ac:chgData name="Cheng, Samuel" userId="a6347d2e-c281-49eb-b539-1308f9b46a63" providerId="ADAL" clId="{CB70475A-3642-44A8-B4D0-632929BA5D46}" dt="2023-04-11T18:58:49.648" v="0"/>
          <ac:picMkLst>
            <pc:docMk/>
            <pc:sldMk cId="3357463868" sldId="339"/>
            <ac:picMk id="1582" creationId="{00000000-0000-0000-0000-000000000000}"/>
          </ac:picMkLst>
        </pc:picChg>
        <pc:cxnChg chg="mod">
          <ac:chgData name="Cheng, Samuel" userId="a6347d2e-c281-49eb-b539-1308f9b46a63" providerId="ADAL" clId="{CB70475A-3642-44A8-B4D0-632929BA5D46}" dt="2023-04-11T18:58:49.648" v="0"/>
          <ac:cxnSpMkLst>
            <pc:docMk/>
            <pc:sldMk cId="3357463868" sldId="339"/>
            <ac:cxnSpMk id="1572" creationId="{00000000-0000-0000-0000-000000000000}"/>
          </ac:cxnSpMkLst>
        </pc:cxnChg>
        <pc:cxnChg chg="mod">
          <ac:chgData name="Cheng, Samuel" userId="a6347d2e-c281-49eb-b539-1308f9b46a63" providerId="ADAL" clId="{CB70475A-3642-44A8-B4D0-632929BA5D46}" dt="2023-04-11T18:58:49.648" v="0"/>
          <ac:cxnSpMkLst>
            <pc:docMk/>
            <pc:sldMk cId="3357463868" sldId="339"/>
            <ac:cxnSpMk id="1573" creationId="{00000000-0000-0000-0000-000000000000}"/>
          </ac:cxnSpMkLst>
        </pc:cxnChg>
        <pc:cxnChg chg="mod">
          <ac:chgData name="Cheng, Samuel" userId="a6347d2e-c281-49eb-b539-1308f9b46a63" providerId="ADAL" clId="{CB70475A-3642-44A8-B4D0-632929BA5D46}" dt="2023-04-11T18:58:49.648" v="0"/>
          <ac:cxnSpMkLst>
            <pc:docMk/>
            <pc:sldMk cId="3357463868" sldId="339"/>
            <ac:cxnSpMk id="1574" creationId="{00000000-0000-0000-0000-000000000000}"/>
          </ac:cxnSpMkLst>
        </pc:cxnChg>
        <pc:cxnChg chg="mod">
          <ac:chgData name="Cheng, Samuel" userId="a6347d2e-c281-49eb-b539-1308f9b46a63" providerId="ADAL" clId="{CB70475A-3642-44A8-B4D0-632929BA5D46}" dt="2023-04-11T18:58:49.648" v="0"/>
          <ac:cxnSpMkLst>
            <pc:docMk/>
            <pc:sldMk cId="3357463868" sldId="339"/>
            <ac:cxnSpMk id="1575" creationId="{00000000-0000-0000-0000-000000000000}"/>
          </ac:cxnSpMkLst>
        </pc:cxnChg>
        <pc:cxnChg chg="mod">
          <ac:chgData name="Cheng, Samuel" userId="a6347d2e-c281-49eb-b539-1308f9b46a63" providerId="ADAL" clId="{CB70475A-3642-44A8-B4D0-632929BA5D46}" dt="2023-04-11T18:58:49.648" v="0"/>
          <ac:cxnSpMkLst>
            <pc:docMk/>
            <pc:sldMk cId="3357463868" sldId="339"/>
            <ac:cxnSpMk id="1576" creationId="{00000000-0000-0000-0000-000000000000}"/>
          </ac:cxnSpMkLst>
        </pc:cxnChg>
        <pc:cxnChg chg="mod">
          <ac:chgData name="Cheng, Samuel" userId="a6347d2e-c281-49eb-b539-1308f9b46a63" providerId="ADAL" clId="{CB70475A-3642-44A8-B4D0-632929BA5D46}" dt="2023-04-11T18:58:49.648" v="0"/>
          <ac:cxnSpMkLst>
            <pc:docMk/>
            <pc:sldMk cId="3357463868" sldId="339"/>
            <ac:cxnSpMk id="1577" creationId="{00000000-0000-0000-0000-000000000000}"/>
          </ac:cxnSpMkLst>
        </pc:cxnChg>
        <pc:cxnChg chg="mod">
          <ac:chgData name="Cheng, Samuel" userId="a6347d2e-c281-49eb-b539-1308f9b46a63" providerId="ADAL" clId="{CB70475A-3642-44A8-B4D0-632929BA5D46}" dt="2023-04-11T18:58:49.648" v="0"/>
          <ac:cxnSpMkLst>
            <pc:docMk/>
            <pc:sldMk cId="3357463868" sldId="339"/>
            <ac:cxnSpMk id="1580"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595592112" sldId="340"/>
        </pc:sldMkLst>
        <pc:spChg chg="mod">
          <ac:chgData name="Cheng, Samuel" userId="a6347d2e-c281-49eb-b539-1308f9b46a63" providerId="ADAL" clId="{CB70475A-3642-44A8-B4D0-632929BA5D46}" dt="2023-04-11T18:58:49.648" v="0"/>
          <ac:spMkLst>
            <pc:docMk/>
            <pc:sldMk cId="2595592112" sldId="340"/>
            <ac:spMk id="1588" creationId="{00000000-0000-0000-0000-000000000000}"/>
          </ac:spMkLst>
        </pc:spChg>
        <pc:spChg chg="del mod">
          <ac:chgData name="Cheng, Samuel" userId="a6347d2e-c281-49eb-b539-1308f9b46a63" providerId="ADAL" clId="{CB70475A-3642-44A8-B4D0-632929BA5D46}" dt="2023-04-11T18:58:49.648" v="0"/>
          <ac:spMkLst>
            <pc:docMk/>
            <pc:sldMk cId="2595592112" sldId="340"/>
            <ac:spMk id="1589" creationId="{00000000-0000-0000-0000-000000000000}"/>
          </ac:spMkLst>
        </pc:spChg>
        <pc:spChg chg="mod">
          <ac:chgData name="Cheng, Samuel" userId="a6347d2e-c281-49eb-b539-1308f9b46a63" providerId="ADAL" clId="{CB70475A-3642-44A8-B4D0-632929BA5D46}" dt="2023-04-11T18:58:49.648" v="0"/>
          <ac:spMkLst>
            <pc:docMk/>
            <pc:sldMk cId="2595592112" sldId="340"/>
            <ac:spMk id="1591" creationId="{00000000-0000-0000-0000-000000000000}"/>
          </ac:spMkLst>
        </pc:spChg>
        <pc:spChg chg="mod">
          <ac:chgData name="Cheng, Samuel" userId="a6347d2e-c281-49eb-b539-1308f9b46a63" providerId="ADAL" clId="{CB70475A-3642-44A8-B4D0-632929BA5D46}" dt="2023-04-11T18:58:49.648" v="0"/>
          <ac:spMkLst>
            <pc:docMk/>
            <pc:sldMk cId="2595592112" sldId="340"/>
            <ac:spMk id="1592" creationId="{00000000-0000-0000-0000-000000000000}"/>
          </ac:spMkLst>
        </pc:spChg>
        <pc:picChg chg="mod">
          <ac:chgData name="Cheng, Samuel" userId="a6347d2e-c281-49eb-b539-1308f9b46a63" providerId="ADAL" clId="{CB70475A-3642-44A8-B4D0-632929BA5D46}" dt="2023-04-11T18:58:49.648" v="0"/>
          <ac:picMkLst>
            <pc:docMk/>
            <pc:sldMk cId="2595592112" sldId="340"/>
            <ac:picMk id="1590" creationId="{00000000-0000-0000-0000-000000000000}"/>
          </ac:picMkLst>
        </pc:picChg>
      </pc:sldChg>
      <pc:sldChg chg="delSp modSp modNotes">
        <pc:chgData name="Cheng, Samuel" userId="a6347d2e-c281-49eb-b539-1308f9b46a63" providerId="ADAL" clId="{CB70475A-3642-44A8-B4D0-632929BA5D46}" dt="2023-04-11T18:58:49.648" v="0"/>
        <pc:sldMkLst>
          <pc:docMk/>
          <pc:sldMk cId="4083999862" sldId="341"/>
        </pc:sldMkLst>
        <pc:spChg chg="mod">
          <ac:chgData name="Cheng, Samuel" userId="a6347d2e-c281-49eb-b539-1308f9b46a63" providerId="ADAL" clId="{CB70475A-3642-44A8-B4D0-632929BA5D46}" dt="2023-04-11T18:58:49.648" v="0"/>
          <ac:spMkLst>
            <pc:docMk/>
            <pc:sldMk cId="4083999862" sldId="341"/>
            <ac:spMk id="1597" creationId="{00000000-0000-0000-0000-000000000000}"/>
          </ac:spMkLst>
        </pc:spChg>
        <pc:spChg chg="del mod">
          <ac:chgData name="Cheng, Samuel" userId="a6347d2e-c281-49eb-b539-1308f9b46a63" providerId="ADAL" clId="{CB70475A-3642-44A8-B4D0-632929BA5D46}" dt="2023-04-11T18:58:49.648" v="0"/>
          <ac:spMkLst>
            <pc:docMk/>
            <pc:sldMk cId="4083999862" sldId="341"/>
            <ac:spMk id="1598" creationId="{00000000-0000-0000-0000-000000000000}"/>
          </ac:spMkLst>
        </pc:spChg>
        <pc:spChg chg="mod">
          <ac:chgData name="Cheng, Samuel" userId="a6347d2e-c281-49eb-b539-1308f9b46a63" providerId="ADAL" clId="{CB70475A-3642-44A8-B4D0-632929BA5D46}" dt="2023-04-11T18:58:49.648" v="0"/>
          <ac:spMkLst>
            <pc:docMk/>
            <pc:sldMk cId="4083999862" sldId="341"/>
            <ac:spMk id="1600" creationId="{00000000-0000-0000-0000-000000000000}"/>
          </ac:spMkLst>
        </pc:spChg>
        <pc:spChg chg="mod">
          <ac:chgData name="Cheng, Samuel" userId="a6347d2e-c281-49eb-b539-1308f9b46a63" providerId="ADAL" clId="{CB70475A-3642-44A8-B4D0-632929BA5D46}" dt="2023-04-11T18:58:49.648" v="0"/>
          <ac:spMkLst>
            <pc:docMk/>
            <pc:sldMk cId="4083999862" sldId="341"/>
            <ac:spMk id="1601" creationId="{00000000-0000-0000-0000-000000000000}"/>
          </ac:spMkLst>
        </pc:spChg>
        <pc:spChg chg="mod">
          <ac:chgData name="Cheng, Samuel" userId="a6347d2e-c281-49eb-b539-1308f9b46a63" providerId="ADAL" clId="{CB70475A-3642-44A8-B4D0-632929BA5D46}" dt="2023-04-11T18:58:49.648" v="0"/>
          <ac:spMkLst>
            <pc:docMk/>
            <pc:sldMk cId="4083999862" sldId="341"/>
            <ac:spMk id="1603" creationId="{00000000-0000-0000-0000-000000000000}"/>
          </ac:spMkLst>
        </pc:spChg>
        <pc:spChg chg="mod">
          <ac:chgData name="Cheng, Samuel" userId="a6347d2e-c281-49eb-b539-1308f9b46a63" providerId="ADAL" clId="{CB70475A-3642-44A8-B4D0-632929BA5D46}" dt="2023-04-11T18:58:49.648" v="0"/>
          <ac:spMkLst>
            <pc:docMk/>
            <pc:sldMk cId="4083999862" sldId="341"/>
            <ac:spMk id="1604" creationId="{00000000-0000-0000-0000-000000000000}"/>
          </ac:spMkLst>
        </pc:spChg>
        <pc:picChg chg="mod">
          <ac:chgData name="Cheng, Samuel" userId="a6347d2e-c281-49eb-b539-1308f9b46a63" providerId="ADAL" clId="{CB70475A-3642-44A8-B4D0-632929BA5D46}" dt="2023-04-11T18:58:49.648" v="0"/>
          <ac:picMkLst>
            <pc:docMk/>
            <pc:sldMk cId="4083999862" sldId="341"/>
            <ac:picMk id="1599" creationId="{00000000-0000-0000-0000-000000000000}"/>
          </ac:picMkLst>
        </pc:picChg>
        <pc:cxnChg chg="mod">
          <ac:chgData name="Cheng, Samuel" userId="a6347d2e-c281-49eb-b539-1308f9b46a63" providerId="ADAL" clId="{CB70475A-3642-44A8-B4D0-632929BA5D46}" dt="2023-04-11T18:58:49.648" v="0"/>
          <ac:cxnSpMkLst>
            <pc:docMk/>
            <pc:sldMk cId="4083999862" sldId="341"/>
            <ac:cxnSpMk id="1602"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192669728" sldId="342"/>
        </pc:sldMkLst>
        <pc:spChg chg="mod">
          <ac:chgData name="Cheng, Samuel" userId="a6347d2e-c281-49eb-b539-1308f9b46a63" providerId="ADAL" clId="{CB70475A-3642-44A8-B4D0-632929BA5D46}" dt="2023-04-11T18:58:49.648" v="0"/>
          <ac:spMkLst>
            <pc:docMk/>
            <pc:sldMk cId="1192669728" sldId="342"/>
            <ac:spMk id="1609" creationId="{00000000-0000-0000-0000-000000000000}"/>
          </ac:spMkLst>
        </pc:spChg>
        <pc:spChg chg="del mod">
          <ac:chgData name="Cheng, Samuel" userId="a6347d2e-c281-49eb-b539-1308f9b46a63" providerId="ADAL" clId="{CB70475A-3642-44A8-B4D0-632929BA5D46}" dt="2023-04-11T18:58:49.648" v="0"/>
          <ac:spMkLst>
            <pc:docMk/>
            <pc:sldMk cId="1192669728" sldId="342"/>
            <ac:spMk id="1610" creationId="{00000000-0000-0000-0000-000000000000}"/>
          </ac:spMkLst>
        </pc:spChg>
        <pc:spChg chg="mod">
          <ac:chgData name="Cheng, Samuel" userId="a6347d2e-c281-49eb-b539-1308f9b46a63" providerId="ADAL" clId="{CB70475A-3642-44A8-B4D0-632929BA5D46}" dt="2023-04-11T18:58:49.648" v="0"/>
          <ac:spMkLst>
            <pc:docMk/>
            <pc:sldMk cId="1192669728" sldId="342"/>
            <ac:spMk id="1612" creationId="{00000000-0000-0000-0000-000000000000}"/>
          </ac:spMkLst>
        </pc:spChg>
        <pc:spChg chg="mod">
          <ac:chgData name="Cheng, Samuel" userId="a6347d2e-c281-49eb-b539-1308f9b46a63" providerId="ADAL" clId="{CB70475A-3642-44A8-B4D0-632929BA5D46}" dt="2023-04-11T18:58:49.648" v="0"/>
          <ac:spMkLst>
            <pc:docMk/>
            <pc:sldMk cId="1192669728" sldId="342"/>
            <ac:spMk id="1613" creationId="{00000000-0000-0000-0000-000000000000}"/>
          </ac:spMkLst>
        </pc:spChg>
        <pc:spChg chg="mod">
          <ac:chgData name="Cheng, Samuel" userId="a6347d2e-c281-49eb-b539-1308f9b46a63" providerId="ADAL" clId="{CB70475A-3642-44A8-B4D0-632929BA5D46}" dt="2023-04-11T18:58:49.648" v="0"/>
          <ac:spMkLst>
            <pc:docMk/>
            <pc:sldMk cId="1192669728" sldId="342"/>
            <ac:spMk id="1615" creationId="{00000000-0000-0000-0000-000000000000}"/>
          </ac:spMkLst>
        </pc:spChg>
        <pc:spChg chg="mod">
          <ac:chgData name="Cheng, Samuel" userId="a6347d2e-c281-49eb-b539-1308f9b46a63" providerId="ADAL" clId="{CB70475A-3642-44A8-B4D0-632929BA5D46}" dt="2023-04-11T18:58:49.648" v="0"/>
          <ac:spMkLst>
            <pc:docMk/>
            <pc:sldMk cId="1192669728" sldId="342"/>
            <ac:spMk id="1616" creationId="{00000000-0000-0000-0000-000000000000}"/>
          </ac:spMkLst>
        </pc:spChg>
        <pc:picChg chg="mod">
          <ac:chgData name="Cheng, Samuel" userId="a6347d2e-c281-49eb-b539-1308f9b46a63" providerId="ADAL" clId="{CB70475A-3642-44A8-B4D0-632929BA5D46}" dt="2023-04-11T18:58:49.648" v="0"/>
          <ac:picMkLst>
            <pc:docMk/>
            <pc:sldMk cId="1192669728" sldId="342"/>
            <ac:picMk id="1611" creationId="{00000000-0000-0000-0000-000000000000}"/>
          </ac:picMkLst>
        </pc:picChg>
        <pc:cxnChg chg="mod">
          <ac:chgData name="Cheng, Samuel" userId="a6347d2e-c281-49eb-b539-1308f9b46a63" providerId="ADAL" clId="{CB70475A-3642-44A8-B4D0-632929BA5D46}" dt="2023-04-11T18:58:49.648" v="0"/>
          <ac:cxnSpMkLst>
            <pc:docMk/>
            <pc:sldMk cId="1192669728" sldId="342"/>
            <ac:cxnSpMk id="1614"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750376488" sldId="343"/>
        </pc:sldMkLst>
        <pc:spChg chg="mod">
          <ac:chgData name="Cheng, Samuel" userId="a6347d2e-c281-49eb-b539-1308f9b46a63" providerId="ADAL" clId="{CB70475A-3642-44A8-B4D0-632929BA5D46}" dt="2023-04-11T18:58:49.648" v="0"/>
          <ac:spMkLst>
            <pc:docMk/>
            <pc:sldMk cId="750376488" sldId="343"/>
            <ac:spMk id="1621" creationId="{00000000-0000-0000-0000-000000000000}"/>
          </ac:spMkLst>
        </pc:spChg>
        <pc:spChg chg="del mod">
          <ac:chgData name="Cheng, Samuel" userId="a6347d2e-c281-49eb-b539-1308f9b46a63" providerId="ADAL" clId="{CB70475A-3642-44A8-B4D0-632929BA5D46}" dt="2023-04-11T18:58:49.648" v="0"/>
          <ac:spMkLst>
            <pc:docMk/>
            <pc:sldMk cId="750376488" sldId="343"/>
            <ac:spMk id="1622" creationId="{00000000-0000-0000-0000-000000000000}"/>
          </ac:spMkLst>
        </pc:spChg>
        <pc:spChg chg="mod">
          <ac:chgData name="Cheng, Samuel" userId="a6347d2e-c281-49eb-b539-1308f9b46a63" providerId="ADAL" clId="{CB70475A-3642-44A8-B4D0-632929BA5D46}" dt="2023-04-11T18:58:49.648" v="0"/>
          <ac:spMkLst>
            <pc:docMk/>
            <pc:sldMk cId="750376488" sldId="343"/>
            <ac:spMk id="1624" creationId="{00000000-0000-0000-0000-000000000000}"/>
          </ac:spMkLst>
        </pc:spChg>
        <pc:spChg chg="mod">
          <ac:chgData name="Cheng, Samuel" userId="a6347d2e-c281-49eb-b539-1308f9b46a63" providerId="ADAL" clId="{CB70475A-3642-44A8-B4D0-632929BA5D46}" dt="2023-04-11T18:58:49.648" v="0"/>
          <ac:spMkLst>
            <pc:docMk/>
            <pc:sldMk cId="750376488" sldId="343"/>
            <ac:spMk id="1625" creationId="{00000000-0000-0000-0000-000000000000}"/>
          </ac:spMkLst>
        </pc:spChg>
        <pc:spChg chg="mod">
          <ac:chgData name="Cheng, Samuel" userId="a6347d2e-c281-49eb-b539-1308f9b46a63" providerId="ADAL" clId="{CB70475A-3642-44A8-B4D0-632929BA5D46}" dt="2023-04-11T18:58:49.648" v="0"/>
          <ac:spMkLst>
            <pc:docMk/>
            <pc:sldMk cId="750376488" sldId="343"/>
            <ac:spMk id="1627" creationId="{00000000-0000-0000-0000-000000000000}"/>
          </ac:spMkLst>
        </pc:spChg>
        <pc:spChg chg="mod">
          <ac:chgData name="Cheng, Samuel" userId="a6347d2e-c281-49eb-b539-1308f9b46a63" providerId="ADAL" clId="{CB70475A-3642-44A8-B4D0-632929BA5D46}" dt="2023-04-11T18:58:49.648" v="0"/>
          <ac:spMkLst>
            <pc:docMk/>
            <pc:sldMk cId="750376488" sldId="343"/>
            <ac:spMk id="1629" creationId="{00000000-0000-0000-0000-000000000000}"/>
          </ac:spMkLst>
        </pc:spChg>
        <pc:spChg chg="mod">
          <ac:chgData name="Cheng, Samuel" userId="a6347d2e-c281-49eb-b539-1308f9b46a63" providerId="ADAL" clId="{CB70475A-3642-44A8-B4D0-632929BA5D46}" dt="2023-04-11T18:58:49.648" v="0"/>
          <ac:spMkLst>
            <pc:docMk/>
            <pc:sldMk cId="750376488" sldId="343"/>
            <ac:spMk id="1631" creationId="{00000000-0000-0000-0000-000000000000}"/>
          </ac:spMkLst>
        </pc:spChg>
        <pc:spChg chg="mod">
          <ac:chgData name="Cheng, Samuel" userId="a6347d2e-c281-49eb-b539-1308f9b46a63" providerId="ADAL" clId="{CB70475A-3642-44A8-B4D0-632929BA5D46}" dt="2023-04-11T18:58:49.648" v="0"/>
          <ac:spMkLst>
            <pc:docMk/>
            <pc:sldMk cId="750376488" sldId="343"/>
            <ac:spMk id="1632" creationId="{00000000-0000-0000-0000-000000000000}"/>
          </ac:spMkLst>
        </pc:spChg>
        <pc:picChg chg="mod">
          <ac:chgData name="Cheng, Samuel" userId="a6347d2e-c281-49eb-b539-1308f9b46a63" providerId="ADAL" clId="{CB70475A-3642-44A8-B4D0-632929BA5D46}" dt="2023-04-11T18:58:49.648" v="0"/>
          <ac:picMkLst>
            <pc:docMk/>
            <pc:sldMk cId="750376488" sldId="343"/>
            <ac:picMk id="1623" creationId="{00000000-0000-0000-0000-000000000000}"/>
          </ac:picMkLst>
        </pc:picChg>
        <pc:picChg chg="mod">
          <ac:chgData name="Cheng, Samuel" userId="a6347d2e-c281-49eb-b539-1308f9b46a63" providerId="ADAL" clId="{CB70475A-3642-44A8-B4D0-632929BA5D46}" dt="2023-04-11T18:58:49.648" v="0"/>
          <ac:picMkLst>
            <pc:docMk/>
            <pc:sldMk cId="750376488" sldId="343"/>
            <ac:picMk id="1628" creationId="{00000000-0000-0000-0000-000000000000}"/>
          </ac:picMkLst>
        </pc:picChg>
        <pc:picChg chg="mod">
          <ac:chgData name="Cheng, Samuel" userId="a6347d2e-c281-49eb-b539-1308f9b46a63" providerId="ADAL" clId="{CB70475A-3642-44A8-B4D0-632929BA5D46}" dt="2023-04-11T18:58:49.648" v="0"/>
          <ac:picMkLst>
            <pc:docMk/>
            <pc:sldMk cId="750376488" sldId="343"/>
            <ac:picMk id="1630" creationId="{00000000-0000-0000-0000-000000000000}"/>
          </ac:picMkLst>
        </pc:picChg>
        <pc:cxnChg chg="mod">
          <ac:chgData name="Cheng, Samuel" userId="a6347d2e-c281-49eb-b539-1308f9b46a63" providerId="ADAL" clId="{CB70475A-3642-44A8-B4D0-632929BA5D46}" dt="2023-04-11T18:58:49.648" v="0"/>
          <ac:cxnSpMkLst>
            <pc:docMk/>
            <pc:sldMk cId="750376488" sldId="343"/>
            <ac:cxnSpMk id="1626"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23934127" sldId="344"/>
        </pc:sldMkLst>
        <pc:spChg chg="mod">
          <ac:chgData name="Cheng, Samuel" userId="a6347d2e-c281-49eb-b539-1308f9b46a63" providerId="ADAL" clId="{CB70475A-3642-44A8-B4D0-632929BA5D46}" dt="2023-04-11T18:58:49.648" v="0"/>
          <ac:spMkLst>
            <pc:docMk/>
            <pc:sldMk cId="223934127" sldId="344"/>
            <ac:spMk id="1637" creationId="{00000000-0000-0000-0000-000000000000}"/>
          </ac:spMkLst>
        </pc:spChg>
        <pc:spChg chg="del mod">
          <ac:chgData name="Cheng, Samuel" userId="a6347d2e-c281-49eb-b539-1308f9b46a63" providerId="ADAL" clId="{CB70475A-3642-44A8-B4D0-632929BA5D46}" dt="2023-04-11T18:58:49.648" v="0"/>
          <ac:spMkLst>
            <pc:docMk/>
            <pc:sldMk cId="223934127" sldId="344"/>
            <ac:spMk id="1638" creationId="{00000000-0000-0000-0000-000000000000}"/>
          </ac:spMkLst>
        </pc:spChg>
        <pc:spChg chg="mod">
          <ac:chgData name="Cheng, Samuel" userId="a6347d2e-c281-49eb-b539-1308f9b46a63" providerId="ADAL" clId="{CB70475A-3642-44A8-B4D0-632929BA5D46}" dt="2023-04-11T18:58:49.648" v="0"/>
          <ac:spMkLst>
            <pc:docMk/>
            <pc:sldMk cId="223934127" sldId="344"/>
            <ac:spMk id="1640" creationId="{00000000-0000-0000-0000-000000000000}"/>
          </ac:spMkLst>
        </pc:spChg>
        <pc:spChg chg="mod">
          <ac:chgData name="Cheng, Samuel" userId="a6347d2e-c281-49eb-b539-1308f9b46a63" providerId="ADAL" clId="{CB70475A-3642-44A8-B4D0-632929BA5D46}" dt="2023-04-11T18:58:49.648" v="0"/>
          <ac:spMkLst>
            <pc:docMk/>
            <pc:sldMk cId="223934127" sldId="344"/>
            <ac:spMk id="1641" creationId="{00000000-0000-0000-0000-000000000000}"/>
          </ac:spMkLst>
        </pc:spChg>
        <pc:spChg chg="mod">
          <ac:chgData name="Cheng, Samuel" userId="a6347d2e-c281-49eb-b539-1308f9b46a63" providerId="ADAL" clId="{CB70475A-3642-44A8-B4D0-632929BA5D46}" dt="2023-04-11T18:58:49.648" v="0"/>
          <ac:spMkLst>
            <pc:docMk/>
            <pc:sldMk cId="223934127" sldId="344"/>
            <ac:spMk id="1643" creationId="{00000000-0000-0000-0000-000000000000}"/>
          </ac:spMkLst>
        </pc:spChg>
        <pc:spChg chg="mod">
          <ac:chgData name="Cheng, Samuel" userId="a6347d2e-c281-49eb-b539-1308f9b46a63" providerId="ADAL" clId="{CB70475A-3642-44A8-B4D0-632929BA5D46}" dt="2023-04-11T18:58:49.648" v="0"/>
          <ac:spMkLst>
            <pc:docMk/>
            <pc:sldMk cId="223934127" sldId="344"/>
            <ac:spMk id="1644" creationId="{00000000-0000-0000-0000-000000000000}"/>
          </ac:spMkLst>
        </pc:spChg>
        <pc:picChg chg="mod">
          <ac:chgData name="Cheng, Samuel" userId="a6347d2e-c281-49eb-b539-1308f9b46a63" providerId="ADAL" clId="{CB70475A-3642-44A8-B4D0-632929BA5D46}" dt="2023-04-11T18:58:49.648" v="0"/>
          <ac:picMkLst>
            <pc:docMk/>
            <pc:sldMk cId="223934127" sldId="344"/>
            <ac:picMk id="1639" creationId="{00000000-0000-0000-0000-000000000000}"/>
          </ac:picMkLst>
        </pc:picChg>
        <pc:cxnChg chg="mod">
          <ac:chgData name="Cheng, Samuel" userId="a6347d2e-c281-49eb-b539-1308f9b46a63" providerId="ADAL" clId="{CB70475A-3642-44A8-B4D0-632929BA5D46}" dt="2023-04-11T18:58:49.648" v="0"/>
          <ac:cxnSpMkLst>
            <pc:docMk/>
            <pc:sldMk cId="223934127" sldId="344"/>
            <ac:cxnSpMk id="1642"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449117579" sldId="345"/>
        </pc:sldMkLst>
        <pc:spChg chg="mod">
          <ac:chgData name="Cheng, Samuel" userId="a6347d2e-c281-49eb-b539-1308f9b46a63" providerId="ADAL" clId="{CB70475A-3642-44A8-B4D0-632929BA5D46}" dt="2023-04-11T18:58:49.648" v="0"/>
          <ac:spMkLst>
            <pc:docMk/>
            <pc:sldMk cId="1449117579" sldId="345"/>
            <ac:spMk id="1649" creationId="{00000000-0000-0000-0000-000000000000}"/>
          </ac:spMkLst>
        </pc:spChg>
        <pc:spChg chg="del mod">
          <ac:chgData name="Cheng, Samuel" userId="a6347d2e-c281-49eb-b539-1308f9b46a63" providerId="ADAL" clId="{CB70475A-3642-44A8-B4D0-632929BA5D46}" dt="2023-04-11T18:58:49.648" v="0"/>
          <ac:spMkLst>
            <pc:docMk/>
            <pc:sldMk cId="1449117579" sldId="345"/>
            <ac:spMk id="1650" creationId="{00000000-0000-0000-0000-000000000000}"/>
          </ac:spMkLst>
        </pc:spChg>
        <pc:spChg chg="mod">
          <ac:chgData name="Cheng, Samuel" userId="a6347d2e-c281-49eb-b539-1308f9b46a63" providerId="ADAL" clId="{CB70475A-3642-44A8-B4D0-632929BA5D46}" dt="2023-04-11T18:58:49.648" v="0"/>
          <ac:spMkLst>
            <pc:docMk/>
            <pc:sldMk cId="1449117579" sldId="345"/>
            <ac:spMk id="1652" creationId="{00000000-0000-0000-0000-000000000000}"/>
          </ac:spMkLst>
        </pc:spChg>
        <pc:spChg chg="mod">
          <ac:chgData name="Cheng, Samuel" userId="a6347d2e-c281-49eb-b539-1308f9b46a63" providerId="ADAL" clId="{CB70475A-3642-44A8-B4D0-632929BA5D46}" dt="2023-04-11T18:58:49.648" v="0"/>
          <ac:spMkLst>
            <pc:docMk/>
            <pc:sldMk cId="1449117579" sldId="345"/>
            <ac:spMk id="1653" creationId="{00000000-0000-0000-0000-000000000000}"/>
          </ac:spMkLst>
        </pc:spChg>
        <pc:spChg chg="mod">
          <ac:chgData name="Cheng, Samuel" userId="a6347d2e-c281-49eb-b539-1308f9b46a63" providerId="ADAL" clId="{CB70475A-3642-44A8-B4D0-632929BA5D46}" dt="2023-04-11T18:58:49.648" v="0"/>
          <ac:spMkLst>
            <pc:docMk/>
            <pc:sldMk cId="1449117579" sldId="345"/>
            <ac:spMk id="1655" creationId="{00000000-0000-0000-0000-000000000000}"/>
          </ac:spMkLst>
        </pc:spChg>
        <pc:spChg chg="mod">
          <ac:chgData name="Cheng, Samuel" userId="a6347d2e-c281-49eb-b539-1308f9b46a63" providerId="ADAL" clId="{CB70475A-3642-44A8-B4D0-632929BA5D46}" dt="2023-04-11T18:58:49.648" v="0"/>
          <ac:spMkLst>
            <pc:docMk/>
            <pc:sldMk cId="1449117579" sldId="345"/>
            <ac:spMk id="1656" creationId="{00000000-0000-0000-0000-000000000000}"/>
          </ac:spMkLst>
        </pc:spChg>
        <pc:picChg chg="mod">
          <ac:chgData name="Cheng, Samuel" userId="a6347d2e-c281-49eb-b539-1308f9b46a63" providerId="ADAL" clId="{CB70475A-3642-44A8-B4D0-632929BA5D46}" dt="2023-04-11T18:58:49.648" v="0"/>
          <ac:picMkLst>
            <pc:docMk/>
            <pc:sldMk cId="1449117579" sldId="345"/>
            <ac:picMk id="1651" creationId="{00000000-0000-0000-0000-000000000000}"/>
          </ac:picMkLst>
        </pc:picChg>
        <pc:cxnChg chg="mod">
          <ac:chgData name="Cheng, Samuel" userId="a6347d2e-c281-49eb-b539-1308f9b46a63" providerId="ADAL" clId="{CB70475A-3642-44A8-B4D0-632929BA5D46}" dt="2023-04-11T18:58:49.648" v="0"/>
          <ac:cxnSpMkLst>
            <pc:docMk/>
            <pc:sldMk cId="1449117579" sldId="345"/>
            <ac:cxnSpMk id="1654"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01547713" sldId="346"/>
        </pc:sldMkLst>
        <pc:spChg chg="mod">
          <ac:chgData name="Cheng, Samuel" userId="a6347d2e-c281-49eb-b539-1308f9b46a63" providerId="ADAL" clId="{CB70475A-3642-44A8-B4D0-632929BA5D46}" dt="2023-04-11T18:58:49.648" v="0"/>
          <ac:spMkLst>
            <pc:docMk/>
            <pc:sldMk cId="201547713" sldId="346"/>
            <ac:spMk id="1661" creationId="{00000000-0000-0000-0000-000000000000}"/>
          </ac:spMkLst>
        </pc:spChg>
        <pc:spChg chg="del mod">
          <ac:chgData name="Cheng, Samuel" userId="a6347d2e-c281-49eb-b539-1308f9b46a63" providerId="ADAL" clId="{CB70475A-3642-44A8-B4D0-632929BA5D46}" dt="2023-04-11T18:58:49.648" v="0"/>
          <ac:spMkLst>
            <pc:docMk/>
            <pc:sldMk cId="201547713" sldId="346"/>
            <ac:spMk id="1662" creationId="{00000000-0000-0000-0000-000000000000}"/>
          </ac:spMkLst>
        </pc:spChg>
        <pc:spChg chg="mod">
          <ac:chgData name="Cheng, Samuel" userId="a6347d2e-c281-49eb-b539-1308f9b46a63" providerId="ADAL" clId="{CB70475A-3642-44A8-B4D0-632929BA5D46}" dt="2023-04-11T18:58:49.648" v="0"/>
          <ac:spMkLst>
            <pc:docMk/>
            <pc:sldMk cId="201547713" sldId="346"/>
            <ac:spMk id="1664" creationId="{00000000-0000-0000-0000-000000000000}"/>
          </ac:spMkLst>
        </pc:spChg>
        <pc:spChg chg="mod">
          <ac:chgData name="Cheng, Samuel" userId="a6347d2e-c281-49eb-b539-1308f9b46a63" providerId="ADAL" clId="{CB70475A-3642-44A8-B4D0-632929BA5D46}" dt="2023-04-11T18:58:49.648" v="0"/>
          <ac:spMkLst>
            <pc:docMk/>
            <pc:sldMk cId="201547713" sldId="346"/>
            <ac:spMk id="1666" creationId="{00000000-0000-0000-0000-000000000000}"/>
          </ac:spMkLst>
        </pc:spChg>
        <pc:spChg chg="mod">
          <ac:chgData name="Cheng, Samuel" userId="a6347d2e-c281-49eb-b539-1308f9b46a63" providerId="ADAL" clId="{CB70475A-3642-44A8-B4D0-632929BA5D46}" dt="2023-04-11T18:58:49.648" v="0"/>
          <ac:spMkLst>
            <pc:docMk/>
            <pc:sldMk cId="201547713" sldId="346"/>
            <ac:spMk id="1667" creationId="{00000000-0000-0000-0000-000000000000}"/>
          </ac:spMkLst>
        </pc:spChg>
        <pc:picChg chg="mod">
          <ac:chgData name="Cheng, Samuel" userId="a6347d2e-c281-49eb-b539-1308f9b46a63" providerId="ADAL" clId="{CB70475A-3642-44A8-B4D0-632929BA5D46}" dt="2023-04-11T18:58:49.648" v="0"/>
          <ac:picMkLst>
            <pc:docMk/>
            <pc:sldMk cId="201547713" sldId="346"/>
            <ac:picMk id="1663" creationId="{00000000-0000-0000-0000-000000000000}"/>
          </ac:picMkLst>
        </pc:picChg>
        <pc:picChg chg="mod">
          <ac:chgData name="Cheng, Samuel" userId="a6347d2e-c281-49eb-b539-1308f9b46a63" providerId="ADAL" clId="{CB70475A-3642-44A8-B4D0-632929BA5D46}" dt="2023-04-11T18:58:49.648" v="0"/>
          <ac:picMkLst>
            <pc:docMk/>
            <pc:sldMk cId="201547713" sldId="346"/>
            <ac:picMk id="1665" creationId="{00000000-0000-0000-0000-000000000000}"/>
          </ac:picMkLst>
        </pc:picChg>
      </pc:sldChg>
      <pc:sldChg chg="delSp modSp modNotes">
        <pc:chgData name="Cheng, Samuel" userId="a6347d2e-c281-49eb-b539-1308f9b46a63" providerId="ADAL" clId="{CB70475A-3642-44A8-B4D0-632929BA5D46}" dt="2023-04-11T18:58:49.648" v="0"/>
        <pc:sldMkLst>
          <pc:docMk/>
          <pc:sldMk cId="1321158603" sldId="347"/>
        </pc:sldMkLst>
        <pc:spChg chg="mod">
          <ac:chgData name="Cheng, Samuel" userId="a6347d2e-c281-49eb-b539-1308f9b46a63" providerId="ADAL" clId="{CB70475A-3642-44A8-B4D0-632929BA5D46}" dt="2023-04-11T18:58:49.648" v="0"/>
          <ac:spMkLst>
            <pc:docMk/>
            <pc:sldMk cId="1321158603" sldId="347"/>
            <ac:spMk id="1672" creationId="{00000000-0000-0000-0000-000000000000}"/>
          </ac:spMkLst>
        </pc:spChg>
        <pc:spChg chg="del mod">
          <ac:chgData name="Cheng, Samuel" userId="a6347d2e-c281-49eb-b539-1308f9b46a63" providerId="ADAL" clId="{CB70475A-3642-44A8-B4D0-632929BA5D46}" dt="2023-04-11T18:58:49.648" v="0"/>
          <ac:spMkLst>
            <pc:docMk/>
            <pc:sldMk cId="1321158603" sldId="347"/>
            <ac:spMk id="1673" creationId="{00000000-0000-0000-0000-000000000000}"/>
          </ac:spMkLst>
        </pc:spChg>
        <pc:spChg chg="mod">
          <ac:chgData name="Cheng, Samuel" userId="a6347d2e-c281-49eb-b539-1308f9b46a63" providerId="ADAL" clId="{CB70475A-3642-44A8-B4D0-632929BA5D46}" dt="2023-04-11T18:58:49.648" v="0"/>
          <ac:spMkLst>
            <pc:docMk/>
            <pc:sldMk cId="1321158603" sldId="347"/>
            <ac:spMk id="1674" creationId="{00000000-0000-0000-0000-000000000000}"/>
          </ac:spMkLst>
        </pc:spChg>
        <pc:spChg chg="mod">
          <ac:chgData name="Cheng, Samuel" userId="a6347d2e-c281-49eb-b539-1308f9b46a63" providerId="ADAL" clId="{CB70475A-3642-44A8-B4D0-632929BA5D46}" dt="2023-04-11T18:58:49.648" v="0"/>
          <ac:spMkLst>
            <pc:docMk/>
            <pc:sldMk cId="1321158603" sldId="347"/>
            <ac:spMk id="1675" creationId="{00000000-0000-0000-0000-000000000000}"/>
          </ac:spMkLst>
        </pc:spChg>
        <pc:spChg chg="mod">
          <ac:chgData name="Cheng, Samuel" userId="a6347d2e-c281-49eb-b539-1308f9b46a63" providerId="ADAL" clId="{CB70475A-3642-44A8-B4D0-632929BA5D46}" dt="2023-04-11T18:58:49.648" v="0"/>
          <ac:spMkLst>
            <pc:docMk/>
            <pc:sldMk cId="1321158603" sldId="347"/>
            <ac:spMk id="1676" creationId="{00000000-0000-0000-0000-000000000000}"/>
          </ac:spMkLst>
        </pc:spChg>
      </pc:sldChg>
      <pc:sldChg chg="delSp modSp modNotes">
        <pc:chgData name="Cheng, Samuel" userId="a6347d2e-c281-49eb-b539-1308f9b46a63" providerId="ADAL" clId="{CB70475A-3642-44A8-B4D0-632929BA5D46}" dt="2023-04-11T18:58:49.648" v="0"/>
        <pc:sldMkLst>
          <pc:docMk/>
          <pc:sldMk cId="2176693182" sldId="348"/>
        </pc:sldMkLst>
        <pc:spChg chg="mod">
          <ac:chgData name="Cheng, Samuel" userId="a6347d2e-c281-49eb-b539-1308f9b46a63" providerId="ADAL" clId="{CB70475A-3642-44A8-B4D0-632929BA5D46}" dt="2023-04-11T18:58:49.648" v="0"/>
          <ac:spMkLst>
            <pc:docMk/>
            <pc:sldMk cId="2176693182" sldId="348"/>
            <ac:spMk id="1681" creationId="{00000000-0000-0000-0000-000000000000}"/>
          </ac:spMkLst>
        </pc:spChg>
        <pc:spChg chg="mod">
          <ac:chgData name="Cheng, Samuel" userId="a6347d2e-c281-49eb-b539-1308f9b46a63" providerId="ADAL" clId="{CB70475A-3642-44A8-B4D0-632929BA5D46}" dt="2023-04-11T18:58:49.648" v="0"/>
          <ac:spMkLst>
            <pc:docMk/>
            <pc:sldMk cId="2176693182" sldId="348"/>
            <ac:spMk id="1682" creationId="{00000000-0000-0000-0000-000000000000}"/>
          </ac:spMkLst>
        </pc:spChg>
        <pc:spChg chg="del mod">
          <ac:chgData name="Cheng, Samuel" userId="a6347d2e-c281-49eb-b539-1308f9b46a63" providerId="ADAL" clId="{CB70475A-3642-44A8-B4D0-632929BA5D46}" dt="2023-04-11T18:58:49.648" v="0"/>
          <ac:spMkLst>
            <pc:docMk/>
            <pc:sldMk cId="2176693182" sldId="348"/>
            <ac:spMk id="1683" creationId="{00000000-0000-0000-0000-000000000000}"/>
          </ac:spMkLst>
        </pc:spChg>
        <pc:spChg chg="mod">
          <ac:chgData name="Cheng, Samuel" userId="a6347d2e-c281-49eb-b539-1308f9b46a63" providerId="ADAL" clId="{CB70475A-3642-44A8-B4D0-632929BA5D46}" dt="2023-04-11T18:58:49.648" v="0"/>
          <ac:spMkLst>
            <pc:docMk/>
            <pc:sldMk cId="2176693182" sldId="348"/>
            <ac:spMk id="1684" creationId="{00000000-0000-0000-0000-000000000000}"/>
          </ac:spMkLst>
        </pc:spChg>
        <pc:spChg chg="mod">
          <ac:chgData name="Cheng, Samuel" userId="a6347d2e-c281-49eb-b539-1308f9b46a63" providerId="ADAL" clId="{CB70475A-3642-44A8-B4D0-632929BA5D46}" dt="2023-04-11T18:58:49.648" v="0"/>
          <ac:spMkLst>
            <pc:docMk/>
            <pc:sldMk cId="2176693182" sldId="348"/>
            <ac:spMk id="1685" creationId="{00000000-0000-0000-0000-000000000000}"/>
          </ac:spMkLst>
        </pc:spChg>
        <pc:spChg chg="mod">
          <ac:chgData name="Cheng, Samuel" userId="a6347d2e-c281-49eb-b539-1308f9b46a63" providerId="ADAL" clId="{CB70475A-3642-44A8-B4D0-632929BA5D46}" dt="2023-04-11T18:58:49.648" v="0"/>
          <ac:spMkLst>
            <pc:docMk/>
            <pc:sldMk cId="2176693182" sldId="348"/>
            <ac:spMk id="1686" creationId="{00000000-0000-0000-0000-000000000000}"/>
          </ac:spMkLst>
        </pc:spChg>
        <pc:spChg chg="mod">
          <ac:chgData name="Cheng, Samuel" userId="a6347d2e-c281-49eb-b539-1308f9b46a63" providerId="ADAL" clId="{CB70475A-3642-44A8-B4D0-632929BA5D46}" dt="2023-04-11T18:58:49.648" v="0"/>
          <ac:spMkLst>
            <pc:docMk/>
            <pc:sldMk cId="2176693182" sldId="348"/>
            <ac:spMk id="1687" creationId="{00000000-0000-0000-0000-000000000000}"/>
          </ac:spMkLst>
        </pc:spChg>
        <pc:spChg chg="mod">
          <ac:chgData name="Cheng, Samuel" userId="a6347d2e-c281-49eb-b539-1308f9b46a63" providerId="ADAL" clId="{CB70475A-3642-44A8-B4D0-632929BA5D46}" dt="2023-04-11T18:58:49.648" v="0"/>
          <ac:spMkLst>
            <pc:docMk/>
            <pc:sldMk cId="2176693182" sldId="348"/>
            <ac:spMk id="1688" creationId="{00000000-0000-0000-0000-000000000000}"/>
          </ac:spMkLst>
        </pc:spChg>
        <pc:spChg chg="mod">
          <ac:chgData name="Cheng, Samuel" userId="a6347d2e-c281-49eb-b539-1308f9b46a63" providerId="ADAL" clId="{CB70475A-3642-44A8-B4D0-632929BA5D46}" dt="2023-04-11T18:58:49.648" v="0"/>
          <ac:spMkLst>
            <pc:docMk/>
            <pc:sldMk cId="2176693182" sldId="348"/>
            <ac:spMk id="1689" creationId="{00000000-0000-0000-0000-000000000000}"/>
          </ac:spMkLst>
        </pc:spChg>
        <pc:spChg chg="mod">
          <ac:chgData name="Cheng, Samuel" userId="a6347d2e-c281-49eb-b539-1308f9b46a63" providerId="ADAL" clId="{CB70475A-3642-44A8-B4D0-632929BA5D46}" dt="2023-04-11T18:58:49.648" v="0"/>
          <ac:spMkLst>
            <pc:docMk/>
            <pc:sldMk cId="2176693182" sldId="348"/>
            <ac:spMk id="1690" creationId="{00000000-0000-0000-0000-000000000000}"/>
          </ac:spMkLst>
        </pc:spChg>
        <pc:spChg chg="mod">
          <ac:chgData name="Cheng, Samuel" userId="a6347d2e-c281-49eb-b539-1308f9b46a63" providerId="ADAL" clId="{CB70475A-3642-44A8-B4D0-632929BA5D46}" dt="2023-04-11T18:58:49.648" v="0"/>
          <ac:spMkLst>
            <pc:docMk/>
            <pc:sldMk cId="2176693182" sldId="348"/>
            <ac:spMk id="1691" creationId="{00000000-0000-0000-0000-000000000000}"/>
          </ac:spMkLst>
        </pc:spChg>
        <pc:spChg chg="mod">
          <ac:chgData name="Cheng, Samuel" userId="a6347d2e-c281-49eb-b539-1308f9b46a63" providerId="ADAL" clId="{CB70475A-3642-44A8-B4D0-632929BA5D46}" dt="2023-04-11T18:58:49.648" v="0"/>
          <ac:spMkLst>
            <pc:docMk/>
            <pc:sldMk cId="2176693182" sldId="348"/>
            <ac:spMk id="1692" creationId="{00000000-0000-0000-0000-000000000000}"/>
          </ac:spMkLst>
        </pc:spChg>
        <pc:spChg chg="mod">
          <ac:chgData name="Cheng, Samuel" userId="a6347d2e-c281-49eb-b539-1308f9b46a63" providerId="ADAL" clId="{CB70475A-3642-44A8-B4D0-632929BA5D46}" dt="2023-04-11T18:58:49.648" v="0"/>
          <ac:spMkLst>
            <pc:docMk/>
            <pc:sldMk cId="2176693182" sldId="348"/>
            <ac:spMk id="1693" creationId="{00000000-0000-0000-0000-000000000000}"/>
          </ac:spMkLst>
        </pc:spChg>
      </pc:sldChg>
      <pc:sldChg chg="delSp modSp modNotes">
        <pc:chgData name="Cheng, Samuel" userId="a6347d2e-c281-49eb-b539-1308f9b46a63" providerId="ADAL" clId="{CB70475A-3642-44A8-B4D0-632929BA5D46}" dt="2023-04-11T18:58:49.648" v="0"/>
        <pc:sldMkLst>
          <pc:docMk/>
          <pc:sldMk cId="1148818715" sldId="349"/>
        </pc:sldMkLst>
        <pc:spChg chg="mod">
          <ac:chgData name="Cheng, Samuel" userId="a6347d2e-c281-49eb-b539-1308f9b46a63" providerId="ADAL" clId="{CB70475A-3642-44A8-B4D0-632929BA5D46}" dt="2023-04-11T18:58:49.648" v="0"/>
          <ac:spMkLst>
            <pc:docMk/>
            <pc:sldMk cId="1148818715" sldId="349"/>
            <ac:spMk id="1698" creationId="{00000000-0000-0000-0000-000000000000}"/>
          </ac:spMkLst>
        </pc:spChg>
        <pc:spChg chg="mod">
          <ac:chgData name="Cheng, Samuel" userId="a6347d2e-c281-49eb-b539-1308f9b46a63" providerId="ADAL" clId="{CB70475A-3642-44A8-B4D0-632929BA5D46}" dt="2023-04-11T18:58:49.648" v="0"/>
          <ac:spMkLst>
            <pc:docMk/>
            <pc:sldMk cId="1148818715" sldId="349"/>
            <ac:spMk id="1699" creationId="{00000000-0000-0000-0000-000000000000}"/>
          </ac:spMkLst>
        </pc:spChg>
        <pc:spChg chg="del mod">
          <ac:chgData name="Cheng, Samuel" userId="a6347d2e-c281-49eb-b539-1308f9b46a63" providerId="ADAL" clId="{CB70475A-3642-44A8-B4D0-632929BA5D46}" dt="2023-04-11T18:58:49.648" v="0"/>
          <ac:spMkLst>
            <pc:docMk/>
            <pc:sldMk cId="1148818715" sldId="349"/>
            <ac:spMk id="1700"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1"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2"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3"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4"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5"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6"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7"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8" creationId="{00000000-0000-0000-0000-000000000000}"/>
          </ac:spMkLst>
        </pc:spChg>
        <pc:spChg chg="mod">
          <ac:chgData name="Cheng, Samuel" userId="a6347d2e-c281-49eb-b539-1308f9b46a63" providerId="ADAL" clId="{CB70475A-3642-44A8-B4D0-632929BA5D46}" dt="2023-04-11T18:58:49.648" v="0"/>
          <ac:spMkLst>
            <pc:docMk/>
            <pc:sldMk cId="1148818715" sldId="349"/>
            <ac:spMk id="1709" creationId="{00000000-0000-0000-0000-000000000000}"/>
          </ac:spMkLst>
        </pc:spChg>
        <pc:spChg chg="mod">
          <ac:chgData name="Cheng, Samuel" userId="a6347d2e-c281-49eb-b539-1308f9b46a63" providerId="ADAL" clId="{CB70475A-3642-44A8-B4D0-632929BA5D46}" dt="2023-04-11T18:58:49.648" v="0"/>
          <ac:spMkLst>
            <pc:docMk/>
            <pc:sldMk cId="1148818715" sldId="349"/>
            <ac:spMk id="1710" creationId="{00000000-0000-0000-0000-000000000000}"/>
          </ac:spMkLst>
        </pc:spChg>
      </pc:sldChg>
      <pc:sldChg chg="delSp modSp modNotes">
        <pc:chgData name="Cheng, Samuel" userId="a6347d2e-c281-49eb-b539-1308f9b46a63" providerId="ADAL" clId="{CB70475A-3642-44A8-B4D0-632929BA5D46}" dt="2023-04-11T18:58:49.648" v="0"/>
        <pc:sldMkLst>
          <pc:docMk/>
          <pc:sldMk cId="1366228180" sldId="350"/>
        </pc:sldMkLst>
        <pc:spChg chg="mod">
          <ac:chgData name="Cheng, Samuel" userId="a6347d2e-c281-49eb-b539-1308f9b46a63" providerId="ADAL" clId="{CB70475A-3642-44A8-B4D0-632929BA5D46}" dt="2023-04-11T18:58:49.648" v="0"/>
          <ac:spMkLst>
            <pc:docMk/>
            <pc:sldMk cId="1366228180" sldId="350"/>
            <ac:spMk id="1715" creationId="{00000000-0000-0000-0000-000000000000}"/>
          </ac:spMkLst>
        </pc:spChg>
        <pc:spChg chg="mod">
          <ac:chgData name="Cheng, Samuel" userId="a6347d2e-c281-49eb-b539-1308f9b46a63" providerId="ADAL" clId="{CB70475A-3642-44A8-B4D0-632929BA5D46}" dt="2023-04-11T18:58:49.648" v="0"/>
          <ac:spMkLst>
            <pc:docMk/>
            <pc:sldMk cId="1366228180" sldId="350"/>
            <ac:spMk id="1716" creationId="{00000000-0000-0000-0000-000000000000}"/>
          </ac:spMkLst>
        </pc:spChg>
        <pc:spChg chg="del mod">
          <ac:chgData name="Cheng, Samuel" userId="a6347d2e-c281-49eb-b539-1308f9b46a63" providerId="ADAL" clId="{CB70475A-3642-44A8-B4D0-632929BA5D46}" dt="2023-04-11T18:58:49.648" v="0"/>
          <ac:spMkLst>
            <pc:docMk/>
            <pc:sldMk cId="1366228180" sldId="350"/>
            <ac:spMk id="1717" creationId="{00000000-0000-0000-0000-000000000000}"/>
          </ac:spMkLst>
        </pc:spChg>
        <pc:spChg chg="mod">
          <ac:chgData name="Cheng, Samuel" userId="a6347d2e-c281-49eb-b539-1308f9b46a63" providerId="ADAL" clId="{CB70475A-3642-44A8-B4D0-632929BA5D46}" dt="2023-04-11T18:58:49.648" v="0"/>
          <ac:spMkLst>
            <pc:docMk/>
            <pc:sldMk cId="1366228180" sldId="350"/>
            <ac:spMk id="1718" creationId="{00000000-0000-0000-0000-000000000000}"/>
          </ac:spMkLst>
        </pc:spChg>
        <pc:spChg chg="mod">
          <ac:chgData name="Cheng, Samuel" userId="a6347d2e-c281-49eb-b539-1308f9b46a63" providerId="ADAL" clId="{CB70475A-3642-44A8-B4D0-632929BA5D46}" dt="2023-04-11T18:58:49.648" v="0"/>
          <ac:spMkLst>
            <pc:docMk/>
            <pc:sldMk cId="1366228180" sldId="350"/>
            <ac:spMk id="1719"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0"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1"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2"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3"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4"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5"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6" creationId="{00000000-0000-0000-0000-000000000000}"/>
          </ac:spMkLst>
        </pc:spChg>
        <pc:spChg chg="mod">
          <ac:chgData name="Cheng, Samuel" userId="a6347d2e-c281-49eb-b539-1308f9b46a63" providerId="ADAL" clId="{CB70475A-3642-44A8-B4D0-632929BA5D46}" dt="2023-04-11T18:58:49.648" v="0"/>
          <ac:spMkLst>
            <pc:docMk/>
            <pc:sldMk cId="1366228180" sldId="350"/>
            <ac:spMk id="1729" creationId="{00000000-0000-0000-0000-000000000000}"/>
          </ac:spMkLst>
        </pc:spChg>
        <pc:spChg chg="mod">
          <ac:chgData name="Cheng, Samuel" userId="a6347d2e-c281-49eb-b539-1308f9b46a63" providerId="ADAL" clId="{CB70475A-3642-44A8-B4D0-632929BA5D46}" dt="2023-04-11T18:58:49.648" v="0"/>
          <ac:spMkLst>
            <pc:docMk/>
            <pc:sldMk cId="1366228180" sldId="350"/>
            <ac:spMk id="1730" creationId="{00000000-0000-0000-0000-000000000000}"/>
          </ac:spMkLst>
        </pc:spChg>
        <pc:cxnChg chg="mod">
          <ac:chgData name="Cheng, Samuel" userId="a6347d2e-c281-49eb-b539-1308f9b46a63" providerId="ADAL" clId="{CB70475A-3642-44A8-B4D0-632929BA5D46}" dt="2023-04-11T18:58:49.648" v="0"/>
          <ac:cxnSpMkLst>
            <pc:docMk/>
            <pc:sldMk cId="1366228180" sldId="350"/>
            <ac:cxnSpMk id="1727" creationId="{00000000-0000-0000-0000-000000000000}"/>
          </ac:cxnSpMkLst>
        </pc:cxnChg>
        <pc:cxnChg chg="mod">
          <ac:chgData name="Cheng, Samuel" userId="a6347d2e-c281-49eb-b539-1308f9b46a63" providerId="ADAL" clId="{CB70475A-3642-44A8-B4D0-632929BA5D46}" dt="2023-04-11T18:58:49.648" v="0"/>
          <ac:cxnSpMkLst>
            <pc:docMk/>
            <pc:sldMk cId="1366228180" sldId="350"/>
            <ac:cxnSpMk id="1728"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3175330315" sldId="351"/>
        </pc:sldMkLst>
        <pc:spChg chg="mod">
          <ac:chgData name="Cheng, Samuel" userId="a6347d2e-c281-49eb-b539-1308f9b46a63" providerId="ADAL" clId="{CB70475A-3642-44A8-B4D0-632929BA5D46}" dt="2023-04-11T18:58:49.648" v="0"/>
          <ac:spMkLst>
            <pc:docMk/>
            <pc:sldMk cId="3175330315" sldId="351"/>
            <ac:spMk id="1735" creationId="{00000000-0000-0000-0000-000000000000}"/>
          </ac:spMkLst>
        </pc:spChg>
        <pc:spChg chg="mod">
          <ac:chgData name="Cheng, Samuel" userId="a6347d2e-c281-49eb-b539-1308f9b46a63" providerId="ADAL" clId="{CB70475A-3642-44A8-B4D0-632929BA5D46}" dt="2023-04-11T18:58:49.648" v="0"/>
          <ac:spMkLst>
            <pc:docMk/>
            <pc:sldMk cId="3175330315" sldId="351"/>
            <ac:spMk id="1736" creationId="{00000000-0000-0000-0000-000000000000}"/>
          </ac:spMkLst>
        </pc:spChg>
        <pc:spChg chg="del mod">
          <ac:chgData name="Cheng, Samuel" userId="a6347d2e-c281-49eb-b539-1308f9b46a63" providerId="ADAL" clId="{CB70475A-3642-44A8-B4D0-632929BA5D46}" dt="2023-04-11T18:58:49.648" v="0"/>
          <ac:spMkLst>
            <pc:docMk/>
            <pc:sldMk cId="3175330315" sldId="351"/>
            <ac:spMk id="1737" creationId="{00000000-0000-0000-0000-000000000000}"/>
          </ac:spMkLst>
        </pc:spChg>
        <pc:spChg chg="mod">
          <ac:chgData name="Cheng, Samuel" userId="a6347d2e-c281-49eb-b539-1308f9b46a63" providerId="ADAL" clId="{CB70475A-3642-44A8-B4D0-632929BA5D46}" dt="2023-04-11T18:58:49.648" v="0"/>
          <ac:spMkLst>
            <pc:docMk/>
            <pc:sldMk cId="3175330315" sldId="351"/>
            <ac:spMk id="1738" creationId="{00000000-0000-0000-0000-000000000000}"/>
          </ac:spMkLst>
        </pc:spChg>
        <pc:spChg chg="mod">
          <ac:chgData name="Cheng, Samuel" userId="a6347d2e-c281-49eb-b539-1308f9b46a63" providerId="ADAL" clId="{CB70475A-3642-44A8-B4D0-632929BA5D46}" dt="2023-04-11T18:58:49.648" v="0"/>
          <ac:spMkLst>
            <pc:docMk/>
            <pc:sldMk cId="3175330315" sldId="351"/>
            <ac:spMk id="1739" creationId="{00000000-0000-0000-0000-000000000000}"/>
          </ac:spMkLst>
        </pc:spChg>
        <pc:spChg chg="mod">
          <ac:chgData name="Cheng, Samuel" userId="a6347d2e-c281-49eb-b539-1308f9b46a63" providerId="ADAL" clId="{CB70475A-3642-44A8-B4D0-632929BA5D46}" dt="2023-04-11T18:58:49.648" v="0"/>
          <ac:spMkLst>
            <pc:docMk/>
            <pc:sldMk cId="3175330315" sldId="351"/>
            <ac:spMk id="1744" creationId="{00000000-0000-0000-0000-000000000000}"/>
          </ac:spMkLst>
        </pc:spChg>
        <pc:spChg chg="mod">
          <ac:chgData name="Cheng, Samuel" userId="a6347d2e-c281-49eb-b539-1308f9b46a63" providerId="ADAL" clId="{CB70475A-3642-44A8-B4D0-632929BA5D46}" dt="2023-04-11T18:58:49.648" v="0"/>
          <ac:spMkLst>
            <pc:docMk/>
            <pc:sldMk cId="3175330315" sldId="351"/>
            <ac:spMk id="1745" creationId="{00000000-0000-0000-0000-000000000000}"/>
          </ac:spMkLst>
        </pc:spChg>
        <pc:spChg chg="mod">
          <ac:chgData name="Cheng, Samuel" userId="a6347d2e-c281-49eb-b539-1308f9b46a63" providerId="ADAL" clId="{CB70475A-3642-44A8-B4D0-632929BA5D46}" dt="2023-04-11T18:58:49.648" v="0"/>
          <ac:spMkLst>
            <pc:docMk/>
            <pc:sldMk cId="3175330315" sldId="351"/>
            <ac:spMk id="1746" creationId="{00000000-0000-0000-0000-000000000000}"/>
          </ac:spMkLst>
        </pc:spChg>
        <pc:spChg chg="mod">
          <ac:chgData name="Cheng, Samuel" userId="a6347d2e-c281-49eb-b539-1308f9b46a63" providerId="ADAL" clId="{CB70475A-3642-44A8-B4D0-632929BA5D46}" dt="2023-04-11T18:58:49.648" v="0"/>
          <ac:spMkLst>
            <pc:docMk/>
            <pc:sldMk cId="3175330315" sldId="351"/>
            <ac:spMk id="1747" creationId="{00000000-0000-0000-0000-000000000000}"/>
          </ac:spMkLst>
        </pc:spChg>
        <pc:spChg chg="mod">
          <ac:chgData name="Cheng, Samuel" userId="a6347d2e-c281-49eb-b539-1308f9b46a63" providerId="ADAL" clId="{CB70475A-3642-44A8-B4D0-632929BA5D46}" dt="2023-04-11T18:58:49.648" v="0"/>
          <ac:spMkLst>
            <pc:docMk/>
            <pc:sldMk cId="3175330315" sldId="351"/>
            <ac:spMk id="1748" creationId="{00000000-0000-0000-0000-000000000000}"/>
          </ac:spMkLst>
        </pc:spChg>
        <pc:spChg chg="mod">
          <ac:chgData name="Cheng, Samuel" userId="a6347d2e-c281-49eb-b539-1308f9b46a63" providerId="ADAL" clId="{CB70475A-3642-44A8-B4D0-632929BA5D46}" dt="2023-04-11T18:58:49.648" v="0"/>
          <ac:spMkLst>
            <pc:docMk/>
            <pc:sldMk cId="3175330315" sldId="351"/>
            <ac:spMk id="1752" creationId="{00000000-0000-0000-0000-000000000000}"/>
          </ac:spMkLst>
        </pc:spChg>
        <pc:spChg chg="mod">
          <ac:chgData name="Cheng, Samuel" userId="a6347d2e-c281-49eb-b539-1308f9b46a63" providerId="ADAL" clId="{CB70475A-3642-44A8-B4D0-632929BA5D46}" dt="2023-04-11T18:58:49.648" v="0"/>
          <ac:spMkLst>
            <pc:docMk/>
            <pc:sldMk cId="3175330315" sldId="351"/>
            <ac:spMk id="1755" creationId="{00000000-0000-0000-0000-000000000000}"/>
          </ac:spMkLst>
        </pc:spChg>
        <pc:spChg chg="mod">
          <ac:chgData name="Cheng, Samuel" userId="a6347d2e-c281-49eb-b539-1308f9b46a63" providerId="ADAL" clId="{CB70475A-3642-44A8-B4D0-632929BA5D46}" dt="2023-04-11T18:58:49.648" v="0"/>
          <ac:spMkLst>
            <pc:docMk/>
            <pc:sldMk cId="3175330315" sldId="351"/>
            <ac:spMk id="1756" creationId="{00000000-0000-0000-0000-000000000000}"/>
          </ac:spMkLst>
        </pc:spChg>
        <pc:picChg chg="mod">
          <ac:chgData name="Cheng, Samuel" userId="a6347d2e-c281-49eb-b539-1308f9b46a63" providerId="ADAL" clId="{CB70475A-3642-44A8-B4D0-632929BA5D46}" dt="2023-04-11T18:58:49.648" v="0"/>
          <ac:picMkLst>
            <pc:docMk/>
            <pc:sldMk cId="3175330315" sldId="351"/>
            <ac:picMk id="1753" creationId="{00000000-0000-0000-0000-000000000000}"/>
          </ac:picMkLst>
        </pc:picChg>
        <pc:picChg chg="mod">
          <ac:chgData name="Cheng, Samuel" userId="a6347d2e-c281-49eb-b539-1308f9b46a63" providerId="ADAL" clId="{CB70475A-3642-44A8-B4D0-632929BA5D46}" dt="2023-04-11T18:58:49.648" v="0"/>
          <ac:picMkLst>
            <pc:docMk/>
            <pc:sldMk cId="3175330315" sldId="351"/>
            <ac:picMk id="1754" creationId="{00000000-0000-0000-0000-000000000000}"/>
          </ac:picMkLst>
        </pc:picChg>
        <pc:cxnChg chg="mod">
          <ac:chgData name="Cheng, Samuel" userId="a6347d2e-c281-49eb-b539-1308f9b46a63" providerId="ADAL" clId="{CB70475A-3642-44A8-B4D0-632929BA5D46}" dt="2023-04-11T18:58:49.648" v="0"/>
          <ac:cxnSpMkLst>
            <pc:docMk/>
            <pc:sldMk cId="3175330315" sldId="351"/>
            <ac:cxnSpMk id="1740" creationId="{00000000-0000-0000-0000-000000000000}"/>
          </ac:cxnSpMkLst>
        </pc:cxnChg>
        <pc:cxnChg chg="mod">
          <ac:chgData name="Cheng, Samuel" userId="a6347d2e-c281-49eb-b539-1308f9b46a63" providerId="ADAL" clId="{CB70475A-3642-44A8-B4D0-632929BA5D46}" dt="2023-04-11T18:58:49.648" v="0"/>
          <ac:cxnSpMkLst>
            <pc:docMk/>
            <pc:sldMk cId="3175330315" sldId="351"/>
            <ac:cxnSpMk id="1741" creationId="{00000000-0000-0000-0000-000000000000}"/>
          </ac:cxnSpMkLst>
        </pc:cxnChg>
        <pc:cxnChg chg="mod">
          <ac:chgData name="Cheng, Samuel" userId="a6347d2e-c281-49eb-b539-1308f9b46a63" providerId="ADAL" clId="{CB70475A-3642-44A8-B4D0-632929BA5D46}" dt="2023-04-11T18:58:49.648" v="0"/>
          <ac:cxnSpMkLst>
            <pc:docMk/>
            <pc:sldMk cId="3175330315" sldId="351"/>
            <ac:cxnSpMk id="1742" creationId="{00000000-0000-0000-0000-000000000000}"/>
          </ac:cxnSpMkLst>
        </pc:cxnChg>
        <pc:cxnChg chg="mod">
          <ac:chgData name="Cheng, Samuel" userId="a6347d2e-c281-49eb-b539-1308f9b46a63" providerId="ADAL" clId="{CB70475A-3642-44A8-B4D0-632929BA5D46}" dt="2023-04-11T18:58:49.648" v="0"/>
          <ac:cxnSpMkLst>
            <pc:docMk/>
            <pc:sldMk cId="3175330315" sldId="351"/>
            <ac:cxnSpMk id="1743" creationId="{00000000-0000-0000-0000-000000000000}"/>
          </ac:cxnSpMkLst>
        </pc:cxnChg>
        <pc:cxnChg chg="mod">
          <ac:chgData name="Cheng, Samuel" userId="a6347d2e-c281-49eb-b539-1308f9b46a63" providerId="ADAL" clId="{CB70475A-3642-44A8-B4D0-632929BA5D46}" dt="2023-04-11T18:58:49.648" v="0"/>
          <ac:cxnSpMkLst>
            <pc:docMk/>
            <pc:sldMk cId="3175330315" sldId="351"/>
            <ac:cxnSpMk id="1749" creationId="{00000000-0000-0000-0000-000000000000}"/>
          </ac:cxnSpMkLst>
        </pc:cxnChg>
        <pc:cxnChg chg="mod">
          <ac:chgData name="Cheng, Samuel" userId="a6347d2e-c281-49eb-b539-1308f9b46a63" providerId="ADAL" clId="{CB70475A-3642-44A8-B4D0-632929BA5D46}" dt="2023-04-11T18:58:49.648" v="0"/>
          <ac:cxnSpMkLst>
            <pc:docMk/>
            <pc:sldMk cId="3175330315" sldId="351"/>
            <ac:cxnSpMk id="1750" creationId="{00000000-0000-0000-0000-000000000000}"/>
          </ac:cxnSpMkLst>
        </pc:cxnChg>
        <pc:cxnChg chg="mod">
          <ac:chgData name="Cheng, Samuel" userId="a6347d2e-c281-49eb-b539-1308f9b46a63" providerId="ADAL" clId="{CB70475A-3642-44A8-B4D0-632929BA5D46}" dt="2023-04-11T18:58:49.648" v="0"/>
          <ac:cxnSpMkLst>
            <pc:docMk/>
            <pc:sldMk cId="3175330315" sldId="351"/>
            <ac:cxnSpMk id="1751"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28693779" sldId="352"/>
        </pc:sldMkLst>
        <pc:spChg chg="mod">
          <ac:chgData name="Cheng, Samuel" userId="a6347d2e-c281-49eb-b539-1308f9b46a63" providerId="ADAL" clId="{CB70475A-3642-44A8-B4D0-632929BA5D46}" dt="2023-04-11T18:58:49.648" v="0"/>
          <ac:spMkLst>
            <pc:docMk/>
            <pc:sldMk cId="128693779" sldId="352"/>
            <ac:spMk id="1761" creationId="{00000000-0000-0000-0000-000000000000}"/>
          </ac:spMkLst>
        </pc:spChg>
        <pc:spChg chg="mod">
          <ac:chgData name="Cheng, Samuel" userId="a6347d2e-c281-49eb-b539-1308f9b46a63" providerId="ADAL" clId="{CB70475A-3642-44A8-B4D0-632929BA5D46}" dt="2023-04-11T18:58:49.648" v="0"/>
          <ac:spMkLst>
            <pc:docMk/>
            <pc:sldMk cId="128693779" sldId="352"/>
            <ac:spMk id="1762" creationId="{00000000-0000-0000-0000-000000000000}"/>
          </ac:spMkLst>
        </pc:spChg>
        <pc:spChg chg="del mod">
          <ac:chgData name="Cheng, Samuel" userId="a6347d2e-c281-49eb-b539-1308f9b46a63" providerId="ADAL" clId="{CB70475A-3642-44A8-B4D0-632929BA5D46}" dt="2023-04-11T18:58:49.648" v="0"/>
          <ac:spMkLst>
            <pc:docMk/>
            <pc:sldMk cId="128693779" sldId="352"/>
            <ac:spMk id="1763" creationId="{00000000-0000-0000-0000-000000000000}"/>
          </ac:spMkLst>
        </pc:spChg>
        <pc:spChg chg="mod">
          <ac:chgData name="Cheng, Samuel" userId="a6347d2e-c281-49eb-b539-1308f9b46a63" providerId="ADAL" clId="{CB70475A-3642-44A8-B4D0-632929BA5D46}" dt="2023-04-11T18:58:49.648" v="0"/>
          <ac:spMkLst>
            <pc:docMk/>
            <pc:sldMk cId="128693779" sldId="352"/>
            <ac:spMk id="1764" creationId="{00000000-0000-0000-0000-000000000000}"/>
          </ac:spMkLst>
        </pc:spChg>
        <pc:spChg chg="mod">
          <ac:chgData name="Cheng, Samuel" userId="a6347d2e-c281-49eb-b539-1308f9b46a63" providerId="ADAL" clId="{CB70475A-3642-44A8-B4D0-632929BA5D46}" dt="2023-04-11T18:58:49.648" v="0"/>
          <ac:spMkLst>
            <pc:docMk/>
            <pc:sldMk cId="128693779" sldId="352"/>
            <ac:spMk id="1765" creationId="{00000000-0000-0000-0000-000000000000}"/>
          </ac:spMkLst>
        </pc:spChg>
        <pc:spChg chg="mod">
          <ac:chgData name="Cheng, Samuel" userId="a6347d2e-c281-49eb-b539-1308f9b46a63" providerId="ADAL" clId="{CB70475A-3642-44A8-B4D0-632929BA5D46}" dt="2023-04-11T18:58:49.648" v="0"/>
          <ac:spMkLst>
            <pc:docMk/>
            <pc:sldMk cId="128693779" sldId="352"/>
            <ac:spMk id="1770" creationId="{00000000-0000-0000-0000-000000000000}"/>
          </ac:spMkLst>
        </pc:spChg>
        <pc:spChg chg="mod">
          <ac:chgData name="Cheng, Samuel" userId="a6347d2e-c281-49eb-b539-1308f9b46a63" providerId="ADAL" clId="{CB70475A-3642-44A8-B4D0-632929BA5D46}" dt="2023-04-11T18:58:49.648" v="0"/>
          <ac:spMkLst>
            <pc:docMk/>
            <pc:sldMk cId="128693779" sldId="352"/>
            <ac:spMk id="1771" creationId="{00000000-0000-0000-0000-000000000000}"/>
          </ac:spMkLst>
        </pc:spChg>
        <pc:spChg chg="mod">
          <ac:chgData name="Cheng, Samuel" userId="a6347d2e-c281-49eb-b539-1308f9b46a63" providerId="ADAL" clId="{CB70475A-3642-44A8-B4D0-632929BA5D46}" dt="2023-04-11T18:58:49.648" v="0"/>
          <ac:spMkLst>
            <pc:docMk/>
            <pc:sldMk cId="128693779" sldId="352"/>
            <ac:spMk id="1772" creationId="{00000000-0000-0000-0000-000000000000}"/>
          </ac:spMkLst>
        </pc:spChg>
        <pc:spChg chg="mod">
          <ac:chgData name="Cheng, Samuel" userId="a6347d2e-c281-49eb-b539-1308f9b46a63" providerId="ADAL" clId="{CB70475A-3642-44A8-B4D0-632929BA5D46}" dt="2023-04-11T18:58:49.648" v="0"/>
          <ac:spMkLst>
            <pc:docMk/>
            <pc:sldMk cId="128693779" sldId="352"/>
            <ac:spMk id="1773" creationId="{00000000-0000-0000-0000-000000000000}"/>
          </ac:spMkLst>
        </pc:spChg>
        <pc:spChg chg="mod">
          <ac:chgData name="Cheng, Samuel" userId="a6347d2e-c281-49eb-b539-1308f9b46a63" providerId="ADAL" clId="{CB70475A-3642-44A8-B4D0-632929BA5D46}" dt="2023-04-11T18:58:49.648" v="0"/>
          <ac:spMkLst>
            <pc:docMk/>
            <pc:sldMk cId="128693779" sldId="352"/>
            <ac:spMk id="1774" creationId="{00000000-0000-0000-0000-000000000000}"/>
          </ac:spMkLst>
        </pc:spChg>
        <pc:spChg chg="mod">
          <ac:chgData name="Cheng, Samuel" userId="a6347d2e-c281-49eb-b539-1308f9b46a63" providerId="ADAL" clId="{CB70475A-3642-44A8-B4D0-632929BA5D46}" dt="2023-04-11T18:58:49.648" v="0"/>
          <ac:spMkLst>
            <pc:docMk/>
            <pc:sldMk cId="128693779" sldId="352"/>
            <ac:spMk id="1778" creationId="{00000000-0000-0000-0000-000000000000}"/>
          </ac:spMkLst>
        </pc:spChg>
        <pc:spChg chg="mod">
          <ac:chgData name="Cheng, Samuel" userId="a6347d2e-c281-49eb-b539-1308f9b46a63" providerId="ADAL" clId="{CB70475A-3642-44A8-B4D0-632929BA5D46}" dt="2023-04-11T18:58:49.648" v="0"/>
          <ac:spMkLst>
            <pc:docMk/>
            <pc:sldMk cId="128693779" sldId="352"/>
            <ac:spMk id="1779" creationId="{00000000-0000-0000-0000-000000000000}"/>
          </ac:spMkLst>
        </pc:spChg>
        <pc:spChg chg="mod">
          <ac:chgData name="Cheng, Samuel" userId="a6347d2e-c281-49eb-b539-1308f9b46a63" providerId="ADAL" clId="{CB70475A-3642-44A8-B4D0-632929BA5D46}" dt="2023-04-11T18:58:49.648" v="0"/>
          <ac:spMkLst>
            <pc:docMk/>
            <pc:sldMk cId="128693779" sldId="352"/>
            <ac:spMk id="1780" creationId="{00000000-0000-0000-0000-000000000000}"/>
          </ac:spMkLst>
        </pc:spChg>
        <pc:spChg chg="mod">
          <ac:chgData name="Cheng, Samuel" userId="a6347d2e-c281-49eb-b539-1308f9b46a63" providerId="ADAL" clId="{CB70475A-3642-44A8-B4D0-632929BA5D46}" dt="2023-04-11T18:58:49.648" v="0"/>
          <ac:spMkLst>
            <pc:docMk/>
            <pc:sldMk cId="128693779" sldId="352"/>
            <ac:spMk id="1781" creationId="{00000000-0000-0000-0000-000000000000}"/>
          </ac:spMkLst>
        </pc:spChg>
        <pc:spChg chg="mod">
          <ac:chgData name="Cheng, Samuel" userId="a6347d2e-c281-49eb-b539-1308f9b46a63" providerId="ADAL" clId="{CB70475A-3642-44A8-B4D0-632929BA5D46}" dt="2023-04-11T18:58:49.648" v="0"/>
          <ac:spMkLst>
            <pc:docMk/>
            <pc:sldMk cId="128693779" sldId="352"/>
            <ac:spMk id="1782" creationId="{00000000-0000-0000-0000-000000000000}"/>
          </ac:spMkLst>
        </pc:spChg>
        <pc:spChg chg="mod">
          <ac:chgData name="Cheng, Samuel" userId="a6347d2e-c281-49eb-b539-1308f9b46a63" providerId="ADAL" clId="{CB70475A-3642-44A8-B4D0-632929BA5D46}" dt="2023-04-11T18:58:49.648" v="0"/>
          <ac:spMkLst>
            <pc:docMk/>
            <pc:sldMk cId="128693779" sldId="352"/>
            <ac:spMk id="1783" creationId="{00000000-0000-0000-0000-000000000000}"/>
          </ac:spMkLst>
        </pc:spChg>
        <pc:spChg chg="mod">
          <ac:chgData name="Cheng, Samuel" userId="a6347d2e-c281-49eb-b539-1308f9b46a63" providerId="ADAL" clId="{CB70475A-3642-44A8-B4D0-632929BA5D46}" dt="2023-04-11T18:58:49.648" v="0"/>
          <ac:spMkLst>
            <pc:docMk/>
            <pc:sldMk cId="128693779" sldId="352"/>
            <ac:spMk id="1784" creationId="{00000000-0000-0000-0000-000000000000}"/>
          </ac:spMkLst>
        </pc:spChg>
        <pc:spChg chg="mod">
          <ac:chgData name="Cheng, Samuel" userId="a6347d2e-c281-49eb-b539-1308f9b46a63" providerId="ADAL" clId="{CB70475A-3642-44A8-B4D0-632929BA5D46}" dt="2023-04-11T18:58:49.648" v="0"/>
          <ac:spMkLst>
            <pc:docMk/>
            <pc:sldMk cId="128693779" sldId="352"/>
            <ac:spMk id="1785" creationId="{00000000-0000-0000-0000-000000000000}"/>
          </ac:spMkLst>
        </pc:spChg>
        <pc:spChg chg="mod">
          <ac:chgData name="Cheng, Samuel" userId="a6347d2e-c281-49eb-b539-1308f9b46a63" providerId="ADAL" clId="{CB70475A-3642-44A8-B4D0-632929BA5D46}" dt="2023-04-11T18:58:49.648" v="0"/>
          <ac:spMkLst>
            <pc:docMk/>
            <pc:sldMk cId="128693779" sldId="352"/>
            <ac:spMk id="1786" creationId="{00000000-0000-0000-0000-000000000000}"/>
          </ac:spMkLst>
        </pc:spChg>
        <pc:cxnChg chg="mod">
          <ac:chgData name="Cheng, Samuel" userId="a6347d2e-c281-49eb-b539-1308f9b46a63" providerId="ADAL" clId="{CB70475A-3642-44A8-B4D0-632929BA5D46}" dt="2023-04-11T18:58:49.648" v="0"/>
          <ac:cxnSpMkLst>
            <pc:docMk/>
            <pc:sldMk cId="128693779" sldId="352"/>
            <ac:cxnSpMk id="1766" creationId="{00000000-0000-0000-0000-000000000000}"/>
          </ac:cxnSpMkLst>
        </pc:cxnChg>
        <pc:cxnChg chg="mod">
          <ac:chgData name="Cheng, Samuel" userId="a6347d2e-c281-49eb-b539-1308f9b46a63" providerId="ADAL" clId="{CB70475A-3642-44A8-B4D0-632929BA5D46}" dt="2023-04-11T18:58:49.648" v="0"/>
          <ac:cxnSpMkLst>
            <pc:docMk/>
            <pc:sldMk cId="128693779" sldId="352"/>
            <ac:cxnSpMk id="1767" creationId="{00000000-0000-0000-0000-000000000000}"/>
          </ac:cxnSpMkLst>
        </pc:cxnChg>
        <pc:cxnChg chg="mod">
          <ac:chgData name="Cheng, Samuel" userId="a6347d2e-c281-49eb-b539-1308f9b46a63" providerId="ADAL" clId="{CB70475A-3642-44A8-B4D0-632929BA5D46}" dt="2023-04-11T18:58:49.648" v="0"/>
          <ac:cxnSpMkLst>
            <pc:docMk/>
            <pc:sldMk cId="128693779" sldId="352"/>
            <ac:cxnSpMk id="1768" creationId="{00000000-0000-0000-0000-000000000000}"/>
          </ac:cxnSpMkLst>
        </pc:cxnChg>
        <pc:cxnChg chg="mod">
          <ac:chgData name="Cheng, Samuel" userId="a6347d2e-c281-49eb-b539-1308f9b46a63" providerId="ADAL" clId="{CB70475A-3642-44A8-B4D0-632929BA5D46}" dt="2023-04-11T18:58:49.648" v="0"/>
          <ac:cxnSpMkLst>
            <pc:docMk/>
            <pc:sldMk cId="128693779" sldId="352"/>
            <ac:cxnSpMk id="1769" creationId="{00000000-0000-0000-0000-000000000000}"/>
          </ac:cxnSpMkLst>
        </pc:cxnChg>
        <pc:cxnChg chg="mod">
          <ac:chgData name="Cheng, Samuel" userId="a6347d2e-c281-49eb-b539-1308f9b46a63" providerId="ADAL" clId="{CB70475A-3642-44A8-B4D0-632929BA5D46}" dt="2023-04-11T18:58:49.648" v="0"/>
          <ac:cxnSpMkLst>
            <pc:docMk/>
            <pc:sldMk cId="128693779" sldId="352"/>
            <ac:cxnSpMk id="1775" creationId="{00000000-0000-0000-0000-000000000000}"/>
          </ac:cxnSpMkLst>
        </pc:cxnChg>
        <pc:cxnChg chg="mod">
          <ac:chgData name="Cheng, Samuel" userId="a6347d2e-c281-49eb-b539-1308f9b46a63" providerId="ADAL" clId="{CB70475A-3642-44A8-B4D0-632929BA5D46}" dt="2023-04-11T18:58:49.648" v="0"/>
          <ac:cxnSpMkLst>
            <pc:docMk/>
            <pc:sldMk cId="128693779" sldId="352"/>
            <ac:cxnSpMk id="1776" creationId="{00000000-0000-0000-0000-000000000000}"/>
          </ac:cxnSpMkLst>
        </pc:cxnChg>
        <pc:cxnChg chg="mod">
          <ac:chgData name="Cheng, Samuel" userId="a6347d2e-c281-49eb-b539-1308f9b46a63" providerId="ADAL" clId="{CB70475A-3642-44A8-B4D0-632929BA5D46}" dt="2023-04-11T18:58:49.648" v="0"/>
          <ac:cxnSpMkLst>
            <pc:docMk/>
            <pc:sldMk cId="128693779" sldId="352"/>
            <ac:cxnSpMk id="1777"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396727445" sldId="353"/>
        </pc:sldMkLst>
        <pc:spChg chg="mod">
          <ac:chgData name="Cheng, Samuel" userId="a6347d2e-c281-49eb-b539-1308f9b46a63" providerId="ADAL" clId="{CB70475A-3642-44A8-B4D0-632929BA5D46}" dt="2023-04-11T18:58:49.648" v="0"/>
          <ac:spMkLst>
            <pc:docMk/>
            <pc:sldMk cId="2396727445" sldId="353"/>
            <ac:spMk id="1791" creationId="{00000000-0000-0000-0000-000000000000}"/>
          </ac:spMkLst>
        </pc:spChg>
        <pc:spChg chg="mod">
          <ac:chgData name="Cheng, Samuel" userId="a6347d2e-c281-49eb-b539-1308f9b46a63" providerId="ADAL" clId="{CB70475A-3642-44A8-B4D0-632929BA5D46}" dt="2023-04-11T18:58:49.648" v="0"/>
          <ac:spMkLst>
            <pc:docMk/>
            <pc:sldMk cId="2396727445" sldId="353"/>
            <ac:spMk id="1792" creationId="{00000000-0000-0000-0000-000000000000}"/>
          </ac:spMkLst>
        </pc:spChg>
        <pc:spChg chg="del mod">
          <ac:chgData name="Cheng, Samuel" userId="a6347d2e-c281-49eb-b539-1308f9b46a63" providerId="ADAL" clId="{CB70475A-3642-44A8-B4D0-632929BA5D46}" dt="2023-04-11T18:58:49.648" v="0"/>
          <ac:spMkLst>
            <pc:docMk/>
            <pc:sldMk cId="2396727445" sldId="353"/>
            <ac:spMk id="1793" creationId="{00000000-0000-0000-0000-000000000000}"/>
          </ac:spMkLst>
        </pc:spChg>
        <pc:spChg chg="mod">
          <ac:chgData name="Cheng, Samuel" userId="a6347d2e-c281-49eb-b539-1308f9b46a63" providerId="ADAL" clId="{CB70475A-3642-44A8-B4D0-632929BA5D46}" dt="2023-04-11T18:58:49.648" v="0"/>
          <ac:spMkLst>
            <pc:docMk/>
            <pc:sldMk cId="2396727445" sldId="353"/>
            <ac:spMk id="1794" creationId="{00000000-0000-0000-0000-000000000000}"/>
          </ac:spMkLst>
        </pc:spChg>
        <pc:spChg chg="mod">
          <ac:chgData name="Cheng, Samuel" userId="a6347d2e-c281-49eb-b539-1308f9b46a63" providerId="ADAL" clId="{CB70475A-3642-44A8-B4D0-632929BA5D46}" dt="2023-04-11T18:58:49.648" v="0"/>
          <ac:spMkLst>
            <pc:docMk/>
            <pc:sldMk cId="2396727445" sldId="353"/>
            <ac:spMk id="1795" creationId="{00000000-0000-0000-0000-000000000000}"/>
          </ac:spMkLst>
        </pc:spChg>
        <pc:spChg chg="mod">
          <ac:chgData name="Cheng, Samuel" userId="a6347d2e-c281-49eb-b539-1308f9b46a63" providerId="ADAL" clId="{CB70475A-3642-44A8-B4D0-632929BA5D46}" dt="2023-04-11T18:58:49.648" v="0"/>
          <ac:spMkLst>
            <pc:docMk/>
            <pc:sldMk cId="2396727445" sldId="353"/>
            <ac:spMk id="1796" creationId="{00000000-0000-0000-0000-000000000000}"/>
          </ac:spMkLst>
        </pc:spChg>
        <pc:spChg chg="mod">
          <ac:chgData name="Cheng, Samuel" userId="a6347d2e-c281-49eb-b539-1308f9b46a63" providerId="ADAL" clId="{CB70475A-3642-44A8-B4D0-632929BA5D46}" dt="2023-04-11T18:58:49.648" v="0"/>
          <ac:spMkLst>
            <pc:docMk/>
            <pc:sldMk cId="2396727445" sldId="353"/>
            <ac:spMk id="1801" creationId="{00000000-0000-0000-0000-000000000000}"/>
          </ac:spMkLst>
        </pc:spChg>
        <pc:spChg chg="mod">
          <ac:chgData name="Cheng, Samuel" userId="a6347d2e-c281-49eb-b539-1308f9b46a63" providerId="ADAL" clId="{CB70475A-3642-44A8-B4D0-632929BA5D46}" dt="2023-04-11T18:58:49.648" v="0"/>
          <ac:spMkLst>
            <pc:docMk/>
            <pc:sldMk cId="2396727445" sldId="353"/>
            <ac:spMk id="1802" creationId="{00000000-0000-0000-0000-000000000000}"/>
          </ac:spMkLst>
        </pc:spChg>
        <pc:spChg chg="mod">
          <ac:chgData name="Cheng, Samuel" userId="a6347d2e-c281-49eb-b539-1308f9b46a63" providerId="ADAL" clId="{CB70475A-3642-44A8-B4D0-632929BA5D46}" dt="2023-04-11T18:58:49.648" v="0"/>
          <ac:spMkLst>
            <pc:docMk/>
            <pc:sldMk cId="2396727445" sldId="353"/>
            <ac:spMk id="1803" creationId="{00000000-0000-0000-0000-000000000000}"/>
          </ac:spMkLst>
        </pc:spChg>
        <pc:spChg chg="mod">
          <ac:chgData name="Cheng, Samuel" userId="a6347d2e-c281-49eb-b539-1308f9b46a63" providerId="ADAL" clId="{CB70475A-3642-44A8-B4D0-632929BA5D46}" dt="2023-04-11T18:58:49.648" v="0"/>
          <ac:spMkLst>
            <pc:docMk/>
            <pc:sldMk cId="2396727445" sldId="353"/>
            <ac:spMk id="1804" creationId="{00000000-0000-0000-0000-000000000000}"/>
          </ac:spMkLst>
        </pc:spChg>
        <pc:spChg chg="mod">
          <ac:chgData name="Cheng, Samuel" userId="a6347d2e-c281-49eb-b539-1308f9b46a63" providerId="ADAL" clId="{CB70475A-3642-44A8-B4D0-632929BA5D46}" dt="2023-04-11T18:58:49.648" v="0"/>
          <ac:spMkLst>
            <pc:docMk/>
            <pc:sldMk cId="2396727445" sldId="353"/>
            <ac:spMk id="1808" creationId="{00000000-0000-0000-0000-000000000000}"/>
          </ac:spMkLst>
        </pc:spChg>
        <pc:spChg chg="mod">
          <ac:chgData name="Cheng, Samuel" userId="a6347d2e-c281-49eb-b539-1308f9b46a63" providerId="ADAL" clId="{CB70475A-3642-44A8-B4D0-632929BA5D46}" dt="2023-04-11T18:58:49.648" v="0"/>
          <ac:spMkLst>
            <pc:docMk/>
            <pc:sldMk cId="2396727445" sldId="353"/>
            <ac:spMk id="1809"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0"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1"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2"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3"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4"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5"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6" creationId="{00000000-0000-0000-0000-000000000000}"/>
          </ac:spMkLst>
        </pc:spChg>
        <pc:spChg chg="mod">
          <ac:chgData name="Cheng, Samuel" userId="a6347d2e-c281-49eb-b539-1308f9b46a63" providerId="ADAL" clId="{CB70475A-3642-44A8-B4D0-632929BA5D46}" dt="2023-04-11T18:58:49.648" v="0"/>
          <ac:spMkLst>
            <pc:docMk/>
            <pc:sldMk cId="2396727445" sldId="353"/>
            <ac:spMk id="1817" creationId="{00000000-0000-0000-0000-000000000000}"/>
          </ac:spMkLst>
        </pc:spChg>
        <pc:cxnChg chg="mod">
          <ac:chgData name="Cheng, Samuel" userId="a6347d2e-c281-49eb-b539-1308f9b46a63" providerId="ADAL" clId="{CB70475A-3642-44A8-B4D0-632929BA5D46}" dt="2023-04-11T18:58:49.648" v="0"/>
          <ac:cxnSpMkLst>
            <pc:docMk/>
            <pc:sldMk cId="2396727445" sldId="353"/>
            <ac:cxnSpMk id="1797" creationId="{00000000-0000-0000-0000-000000000000}"/>
          </ac:cxnSpMkLst>
        </pc:cxnChg>
        <pc:cxnChg chg="mod">
          <ac:chgData name="Cheng, Samuel" userId="a6347d2e-c281-49eb-b539-1308f9b46a63" providerId="ADAL" clId="{CB70475A-3642-44A8-B4D0-632929BA5D46}" dt="2023-04-11T18:58:49.648" v="0"/>
          <ac:cxnSpMkLst>
            <pc:docMk/>
            <pc:sldMk cId="2396727445" sldId="353"/>
            <ac:cxnSpMk id="1798" creationId="{00000000-0000-0000-0000-000000000000}"/>
          </ac:cxnSpMkLst>
        </pc:cxnChg>
        <pc:cxnChg chg="mod">
          <ac:chgData name="Cheng, Samuel" userId="a6347d2e-c281-49eb-b539-1308f9b46a63" providerId="ADAL" clId="{CB70475A-3642-44A8-B4D0-632929BA5D46}" dt="2023-04-11T18:58:49.648" v="0"/>
          <ac:cxnSpMkLst>
            <pc:docMk/>
            <pc:sldMk cId="2396727445" sldId="353"/>
            <ac:cxnSpMk id="1799" creationId="{00000000-0000-0000-0000-000000000000}"/>
          </ac:cxnSpMkLst>
        </pc:cxnChg>
        <pc:cxnChg chg="mod">
          <ac:chgData name="Cheng, Samuel" userId="a6347d2e-c281-49eb-b539-1308f9b46a63" providerId="ADAL" clId="{CB70475A-3642-44A8-B4D0-632929BA5D46}" dt="2023-04-11T18:58:49.648" v="0"/>
          <ac:cxnSpMkLst>
            <pc:docMk/>
            <pc:sldMk cId="2396727445" sldId="353"/>
            <ac:cxnSpMk id="1800" creationId="{00000000-0000-0000-0000-000000000000}"/>
          </ac:cxnSpMkLst>
        </pc:cxnChg>
        <pc:cxnChg chg="mod">
          <ac:chgData name="Cheng, Samuel" userId="a6347d2e-c281-49eb-b539-1308f9b46a63" providerId="ADAL" clId="{CB70475A-3642-44A8-B4D0-632929BA5D46}" dt="2023-04-11T18:58:49.648" v="0"/>
          <ac:cxnSpMkLst>
            <pc:docMk/>
            <pc:sldMk cId="2396727445" sldId="353"/>
            <ac:cxnSpMk id="1805" creationId="{00000000-0000-0000-0000-000000000000}"/>
          </ac:cxnSpMkLst>
        </pc:cxnChg>
        <pc:cxnChg chg="mod">
          <ac:chgData name="Cheng, Samuel" userId="a6347d2e-c281-49eb-b539-1308f9b46a63" providerId="ADAL" clId="{CB70475A-3642-44A8-B4D0-632929BA5D46}" dt="2023-04-11T18:58:49.648" v="0"/>
          <ac:cxnSpMkLst>
            <pc:docMk/>
            <pc:sldMk cId="2396727445" sldId="353"/>
            <ac:cxnSpMk id="1806" creationId="{00000000-0000-0000-0000-000000000000}"/>
          </ac:cxnSpMkLst>
        </pc:cxnChg>
        <pc:cxnChg chg="mod">
          <ac:chgData name="Cheng, Samuel" userId="a6347d2e-c281-49eb-b539-1308f9b46a63" providerId="ADAL" clId="{CB70475A-3642-44A8-B4D0-632929BA5D46}" dt="2023-04-11T18:58:49.648" v="0"/>
          <ac:cxnSpMkLst>
            <pc:docMk/>
            <pc:sldMk cId="2396727445" sldId="353"/>
            <ac:cxnSpMk id="1807"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1937860491" sldId="354"/>
        </pc:sldMkLst>
        <pc:spChg chg="mod">
          <ac:chgData name="Cheng, Samuel" userId="a6347d2e-c281-49eb-b539-1308f9b46a63" providerId="ADAL" clId="{CB70475A-3642-44A8-B4D0-632929BA5D46}" dt="2023-04-11T18:58:49.648" v="0"/>
          <ac:spMkLst>
            <pc:docMk/>
            <pc:sldMk cId="1937860491" sldId="354"/>
            <ac:spMk id="1822" creationId="{00000000-0000-0000-0000-000000000000}"/>
          </ac:spMkLst>
        </pc:spChg>
        <pc:spChg chg="mod">
          <ac:chgData name="Cheng, Samuel" userId="a6347d2e-c281-49eb-b539-1308f9b46a63" providerId="ADAL" clId="{CB70475A-3642-44A8-B4D0-632929BA5D46}" dt="2023-04-11T18:58:49.648" v="0"/>
          <ac:spMkLst>
            <pc:docMk/>
            <pc:sldMk cId="1937860491" sldId="354"/>
            <ac:spMk id="1823" creationId="{00000000-0000-0000-0000-000000000000}"/>
          </ac:spMkLst>
        </pc:spChg>
        <pc:spChg chg="del mod">
          <ac:chgData name="Cheng, Samuel" userId="a6347d2e-c281-49eb-b539-1308f9b46a63" providerId="ADAL" clId="{CB70475A-3642-44A8-B4D0-632929BA5D46}" dt="2023-04-11T18:58:49.648" v="0"/>
          <ac:spMkLst>
            <pc:docMk/>
            <pc:sldMk cId="1937860491" sldId="354"/>
            <ac:spMk id="1824" creationId="{00000000-0000-0000-0000-000000000000}"/>
          </ac:spMkLst>
        </pc:spChg>
        <pc:spChg chg="mod">
          <ac:chgData name="Cheng, Samuel" userId="a6347d2e-c281-49eb-b539-1308f9b46a63" providerId="ADAL" clId="{CB70475A-3642-44A8-B4D0-632929BA5D46}" dt="2023-04-11T18:58:49.648" v="0"/>
          <ac:spMkLst>
            <pc:docMk/>
            <pc:sldMk cId="1937860491" sldId="354"/>
            <ac:spMk id="1825" creationId="{00000000-0000-0000-0000-000000000000}"/>
          </ac:spMkLst>
        </pc:spChg>
        <pc:spChg chg="mod">
          <ac:chgData name="Cheng, Samuel" userId="a6347d2e-c281-49eb-b539-1308f9b46a63" providerId="ADAL" clId="{CB70475A-3642-44A8-B4D0-632929BA5D46}" dt="2023-04-11T18:58:49.648" v="0"/>
          <ac:spMkLst>
            <pc:docMk/>
            <pc:sldMk cId="1937860491" sldId="354"/>
            <ac:spMk id="1826" creationId="{00000000-0000-0000-0000-000000000000}"/>
          </ac:spMkLst>
        </pc:spChg>
        <pc:spChg chg="mod">
          <ac:chgData name="Cheng, Samuel" userId="a6347d2e-c281-49eb-b539-1308f9b46a63" providerId="ADAL" clId="{CB70475A-3642-44A8-B4D0-632929BA5D46}" dt="2023-04-11T18:58:49.648" v="0"/>
          <ac:spMkLst>
            <pc:docMk/>
            <pc:sldMk cId="1937860491" sldId="354"/>
            <ac:spMk id="1827" creationId="{00000000-0000-0000-0000-000000000000}"/>
          </ac:spMkLst>
        </pc:spChg>
        <pc:spChg chg="mod">
          <ac:chgData name="Cheng, Samuel" userId="a6347d2e-c281-49eb-b539-1308f9b46a63" providerId="ADAL" clId="{CB70475A-3642-44A8-B4D0-632929BA5D46}" dt="2023-04-11T18:58:49.648" v="0"/>
          <ac:spMkLst>
            <pc:docMk/>
            <pc:sldMk cId="1937860491" sldId="354"/>
            <ac:spMk id="1828" creationId="{00000000-0000-0000-0000-000000000000}"/>
          </ac:spMkLst>
        </pc:spChg>
        <pc:spChg chg="mod">
          <ac:chgData name="Cheng, Samuel" userId="a6347d2e-c281-49eb-b539-1308f9b46a63" providerId="ADAL" clId="{CB70475A-3642-44A8-B4D0-632929BA5D46}" dt="2023-04-11T18:58:49.648" v="0"/>
          <ac:spMkLst>
            <pc:docMk/>
            <pc:sldMk cId="1937860491" sldId="354"/>
            <ac:spMk id="1829"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1"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2"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3"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4"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5"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6"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7"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8" creationId="{00000000-0000-0000-0000-000000000000}"/>
          </ac:spMkLst>
        </pc:spChg>
        <pc:spChg chg="mod">
          <ac:chgData name="Cheng, Samuel" userId="a6347d2e-c281-49eb-b539-1308f9b46a63" providerId="ADAL" clId="{CB70475A-3642-44A8-B4D0-632929BA5D46}" dt="2023-04-11T18:58:49.648" v="0"/>
          <ac:spMkLst>
            <pc:docMk/>
            <pc:sldMk cId="1937860491" sldId="354"/>
            <ac:spMk id="1839" creationId="{00000000-0000-0000-0000-000000000000}"/>
          </ac:spMkLst>
        </pc:spChg>
        <pc:spChg chg="mod">
          <ac:chgData name="Cheng, Samuel" userId="a6347d2e-c281-49eb-b539-1308f9b46a63" providerId="ADAL" clId="{CB70475A-3642-44A8-B4D0-632929BA5D46}" dt="2023-04-11T18:58:49.648" v="0"/>
          <ac:spMkLst>
            <pc:docMk/>
            <pc:sldMk cId="1937860491" sldId="354"/>
            <ac:spMk id="1840" creationId="{00000000-0000-0000-0000-000000000000}"/>
          </ac:spMkLst>
        </pc:spChg>
        <pc:spChg chg="mod">
          <ac:chgData name="Cheng, Samuel" userId="a6347d2e-c281-49eb-b539-1308f9b46a63" providerId="ADAL" clId="{CB70475A-3642-44A8-B4D0-632929BA5D46}" dt="2023-04-11T18:58:49.648" v="0"/>
          <ac:spMkLst>
            <pc:docMk/>
            <pc:sldMk cId="1937860491" sldId="354"/>
            <ac:spMk id="1841" creationId="{00000000-0000-0000-0000-000000000000}"/>
          </ac:spMkLst>
        </pc:spChg>
        <pc:spChg chg="mod">
          <ac:chgData name="Cheng, Samuel" userId="a6347d2e-c281-49eb-b539-1308f9b46a63" providerId="ADAL" clId="{CB70475A-3642-44A8-B4D0-632929BA5D46}" dt="2023-04-11T18:58:49.648" v="0"/>
          <ac:spMkLst>
            <pc:docMk/>
            <pc:sldMk cId="1937860491" sldId="354"/>
            <ac:spMk id="1842" creationId="{00000000-0000-0000-0000-000000000000}"/>
          </ac:spMkLst>
        </pc:spChg>
        <pc:spChg chg="mod">
          <ac:chgData name="Cheng, Samuel" userId="a6347d2e-c281-49eb-b539-1308f9b46a63" providerId="ADAL" clId="{CB70475A-3642-44A8-B4D0-632929BA5D46}" dt="2023-04-11T18:58:49.648" v="0"/>
          <ac:spMkLst>
            <pc:docMk/>
            <pc:sldMk cId="1937860491" sldId="354"/>
            <ac:spMk id="1843" creationId="{00000000-0000-0000-0000-000000000000}"/>
          </ac:spMkLst>
        </pc:spChg>
        <pc:spChg chg="mod">
          <ac:chgData name="Cheng, Samuel" userId="a6347d2e-c281-49eb-b539-1308f9b46a63" providerId="ADAL" clId="{CB70475A-3642-44A8-B4D0-632929BA5D46}" dt="2023-04-11T18:58:49.648" v="0"/>
          <ac:spMkLst>
            <pc:docMk/>
            <pc:sldMk cId="1937860491" sldId="354"/>
            <ac:spMk id="1844" creationId="{00000000-0000-0000-0000-000000000000}"/>
          </ac:spMkLst>
        </pc:spChg>
        <pc:cxnChg chg="mod">
          <ac:chgData name="Cheng, Samuel" userId="a6347d2e-c281-49eb-b539-1308f9b46a63" providerId="ADAL" clId="{CB70475A-3642-44A8-B4D0-632929BA5D46}" dt="2023-04-11T18:58:49.648" v="0"/>
          <ac:cxnSpMkLst>
            <pc:docMk/>
            <pc:sldMk cId="1937860491" sldId="354"/>
            <ac:cxnSpMk id="1830"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2413559644" sldId="355"/>
        </pc:sldMkLst>
        <pc:spChg chg="mod">
          <ac:chgData name="Cheng, Samuel" userId="a6347d2e-c281-49eb-b539-1308f9b46a63" providerId="ADAL" clId="{CB70475A-3642-44A8-B4D0-632929BA5D46}" dt="2023-04-11T18:58:49.648" v="0"/>
          <ac:spMkLst>
            <pc:docMk/>
            <pc:sldMk cId="2413559644" sldId="355"/>
            <ac:spMk id="1849"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0" creationId="{00000000-0000-0000-0000-000000000000}"/>
          </ac:spMkLst>
        </pc:spChg>
        <pc:spChg chg="del mod">
          <ac:chgData name="Cheng, Samuel" userId="a6347d2e-c281-49eb-b539-1308f9b46a63" providerId="ADAL" clId="{CB70475A-3642-44A8-B4D0-632929BA5D46}" dt="2023-04-11T18:58:49.648" v="0"/>
          <ac:spMkLst>
            <pc:docMk/>
            <pc:sldMk cId="2413559644" sldId="355"/>
            <ac:spMk id="1851"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2"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3"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4"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5"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6"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8" creationId="{00000000-0000-0000-0000-000000000000}"/>
          </ac:spMkLst>
        </pc:spChg>
        <pc:spChg chg="mod">
          <ac:chgData name="Cheng, Samuel" userId="a6347d2e-c281-49eb-b539-1308f9b46a63" providerId="ADAL" clId="{CB70475A-3642-44A8-B4D0-632929BA5D46}" dt="2023-04-11T18:58:49.648" v="0"/>
          <ac:spMkLst>
            <pc:docMk/>
            <pc:sldMk cId="2413559644" sldId="355"/>
            <ac:spMk id="1859"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0"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1"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2"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4"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5"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7"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8" creationId="{00000000-0000-0000-0000-000000000000}"/>
          </ac:spMkLst>
        </pc:spChg>
        <pc:spChg chg="mod">
          <ac:chgData name="Cheng, Samuel" userId="a6347d2e-c281-49eb-b539-1308f9b46a63" providerId="ADAL" clId="{CB70475A-3642-44A8-B4D0-632929BA5D46}" dt="2023-04-11T18:58:49.648" v="0"/>
          <ac:spMkLst>
            <pc:docMk/>
            <pc:sldMk cId="2413559644" sldId="355"/>
            <ac:spMk id="1869" creationId="{00000000-0000-0000-0000-000000000000}"/>
          </ac:spMkLst>
        </pc:spChg>
        <pc:spChg chg="mod">
          <ac:chgData name="Cheng, Samuel" userId="a6347d2e-c281-49eb-b539-1308f9b46a63" providerId="ADAL" clId="{CB70475A-3642-44A8-B4D0-632929BA5D46}" dt="2023-04-11T18:58:49.648" v="0"/>
          <ac:spMkLst>
            <pc:docMk/>
            <pc:sldMk cId="2413559644" sldId="355"/>
            <ac:spMk id="1870" creationId="{00000000-0000-0000-0000-000000000000}"/>
          </ac:spMkLst>
        </pc:spChg>
        <pc:spChg chg="mod">
          <ac:chgData name="Cheng, Samuel" userId="a6347d2e-c281-49eb-b539-1308f9b46a63" providerId="ADAL" clId="{CB70475A-3642-44A8-B4D0-632929BA5D46}" dt="2023-04-11T18:58:49.648" v="0"/>
          <ac:spMkLst>
            <pc:docMk/>
            <pc:sldMk cId="2413559644" sldId="355"/>
            <ac:spMk id="1871" creationId="{00000000-0000-0000-0000-000000000000}"/>
          </ac:spMkLst>
        </pc:spChg>
        <pc:spChg chg="mod">
          <ac:chgData name="Cheng, Samuel" userId="a6347d2e-c281-49eb-b539-1308f9b46a63" providerId="ADAL" clId="{CB70475A-3642-44A8-B4D0-632929BA5D46}" dt="2023-04-11T18:58:49.648" v="0"/>
          <ac:spMkLst>
            <pc:docMk/>
            <pc:sldMk cId="2413559644" sldId="355"/>
            <ac:spMk id="1872" creationId="{00000000-0000-0000-0000-000000000000}"/>
          </ac:spMkLst>
        </pc:spChg>
        <pc:spChg chg="mod">
          <ac:chgData name="Cheng, Samuel" userId="a6347d2e-c281-49eb-b539-1308f9b46a63" providerId="ADAL" clId="{CB70475A-3642-44A8-B4D0-632929BA5D46}" dt="2023-04-11T18:58:49.648" v="0"/>
          <ac:spMkLst>
            <pc:docMk/>
            <pc:sldMk cId="2413559644" sldId="355"/>
            <ac:spMk id="1873" creationId="{00000000-0000-0000-0000-000000000000}"/>
          </ac:spMkLst>
        </pc:spChg>
        <pc:cxnChg chg="mod">
          <ac:chgData name="Cheng, Samuel" userId="a6347d2e-c281-49eb-b539-1308f9b46a63" providerId="ADAL" clId="{CB70475A-3642-44A8-B4D0-632929BA5D46}" dt="2023-04-11T18:58:49.648" v="0"/>
          <ac:cxnSpMkLst>
            <pc:docMk/>
            <pc:sldMk cId="2413559644" sldId="355"/>
            <ac:cxnSpMk id="1857" creationId="{00000000-0000-0000-0000-000000000000}"/>
          </ac:cxnSpMkLst>
        </pc:cxnChg>
        <pc:cxnChg chg="mod">
          <ac:chgData name="Cheng, Samuel" userId="a6347d2e-c281-49eb-b539-1308f9b46a63" providerId="ADAL" clId="{CB70475A-3642-44A8-B4D0-632929BA5D46}" dt="2023-04-11T18:58:49.648" v="0"/>
          <ac:cxnSpMkLst>
            <pc:docMk/>
            <pc:sldMk cId="2413559644" sldId="355"/>
            <ac:cxnSpMk id="1863" creationId="{00000000-0000-0000-0000-000000000000}"/>
          </ac:cxnSpMkLst>
        </pc:cxnChg>
        <pc:cxnChg chg="mod">
          <ac:chgData name="Cheng, Samuel" userId="a6347d2e-c281-49eb-b539-1308f9b46a63" providerId="ADAL" clId="{CB70475A-3642-44A8-B4D0-632929BA5D46}" dt="2023-04-11T18:58:49.648" v="0"/>
          <ac:cxnSpMkLst>
            <pc:docMk/>
            <pc:sldMk cId="2413559644" sldId="355"/>
            <ac:cxnSpMk id="1866" creationId="{00000000-0000-0000-0000-000000000000}"/>
          </ac:cxnSpMkLst>
        </pc:cxnChg>
      </pc:sldChg>
      <pc:sldChg chg="delSp modSp modNotes">
        <pc:chgData name="Cheng, Samuel" userId="a6347d2e-c281-49eb-b539-1308f9b46a63" providerId="ADAL" clId="{CB70475A-3642-44A8-B4D0-632929BA5D46}" dt="2023-04-11T18:58:49.648" v="0"/>
        <pc:sldMkLst>
          <pc:docMk/>
          <pc:sldMk cId="963419969" sldId="356"/>
        </pc:sldMkLst>
        <pc:spChg chg="mod">
          <ac:chgData name="Cheng, Samuel" userId="a6347d2e-c281-49eb-b539-1308f9b46a63" providerId="ADAL" clId="{CB70475A-3642-44A8-B4D0-632929BA5D46}" dt="2023-04-11T18:58:49.648" v="0"/>
          <ac:spMkLst>
            <pc:docMk/>
            <pc:sldMk cId="963419969" sldId="356"/>
            <ac:spMk id="1878" creationId="{00000000-0000-0000-0000-000000000000}"/>
          </ac:spMkLst>
        </pc:spChg>
        <pc:spChg chg="del mod">
          <ac:chgData name="Cheng, Samuel" userId="a6347d2e-c281-49eb-b539-1308f9b46a63" providerId="ADAL" clId="{CB70475A-3642-44A8-B4D0-632929BA5D46}" dt="2023-04-11T18:58:49.648" v="0"/>
          <ac:spMkLst>
            <pc:docMk/>
            <pc:sldMk cId="963419969" sldId="356"/>
            <ac:spMk id="1879" creationId="{00000000-0000-0000-0000-000000000000}"/>
          </ac:spMkLst>
        </pc:spChg>
        <pc:spChg chg="mod">
          <ac:chgData name="Cheng, Samuel" userId="a6347d2e-c281-49eb-b539-1308f9b46a63" providerId="ADAL" clId="{CB70475A-3642-44A8-B4D0-632929BA5D46}" dt="2023-04-11T18:58:49.648" v="0"/>
          <ac:spMkLst>
            <pc:docMk/>
            <pc:sldMk cId="963419969" sldId="356"/>
            <ac:spMk id="1881" creationId="{00000000-0000-0000-0000-000000000000}"/>
          </ac:spMkLst>
        </pc:spChg>
        <pc:spChg chg="mod">
          <ac:chgData name="Cheng, Samuel" userId="a6347d2e-c281-49eb-b539-1308f9b46a63" providerId="ADAL" clId="{CB70475A-3642-44A8-B4D0-632929BA5D46}" dt="2023-04-11T18:58:49.648" v="0"/>
          <ac:spMkLst>
            <pc:docMk/>
            <pc:sldMk cId="963419969" sldId="356"/>
            <ac:spMk id="1882" creationId="{00000000-0000-0000-0000-000000000000}"/>
          </ac:spMkLst>
        </pc:spChg>
        <pc:spChg chg="mod">
          <ac:chgData name="Cheng, Samuel" userId="a6347d2e-c281-49eb-b539-1308f9b46a63" providerId="ADAL" clId="{CB70475A-3642-44A8-B4D0-632929BA5D46}" dt="2023-04-11T18:58:49.648" v="0"/>
          <ac:spMkLst>
            <pc:docMk/>
            <pc:sldMk cId="963419969" sldId="356"/>
            <ac:spMk id="1884" creationId="{00000000-0000-0000-0000-000000000000}"/>
          </ac:spMkLst>
        </pc:spChg>
        <pc:spChg chg="mod">
          <ac:chgData name="Cheng, Samuel" userId="a6347d2e-c281-49eb-b539-1308f9b46a63" providerId="ADAL" clId="{CB70475A-3642-44A8-B4D0-632929BA5D46}" dt="2023-04-11T18:58:49.648" v="0"/>
          <ac:spMkLst>
            <pc:docMk/>
            <pc:sldMk cId="963419969" sldId="356"/>
            <ac:spMk id="1885" creationId="{00000000-0000-0000-0000-000000000000}"/>
          </ac:spMkLst>
        </pc:spChg>
        <pc:spChg chg="mod">
          <ac:chgData name="Cheng, Samuel" userId="a6347d2e-c281-49eb-b539-1308f9b46a63" providerId="ADAL" clId="{CB70475A-3642-44A8-B4D0-632929BA5D46}" dt="2023-04-11T18:58:49.648" v="0"/>
          <ac:spMkLst>
            <pc:docMk/>
            <pc:sldMk cId="963419969" sldId="356"/>
            <ac:spMk id="1886" creationId="{00000000-0000-0000-0000-000000000000}"/>
          </ac:spMkLst>
        </pc:spChg>
        <pc:spChg chg="mod">
          <ac:chgData name="Cheng, Samuel" userId="a6347d2e-c281-49eb-b539-1308f9b46a63" providerId="ADAL" clId="{CB70475A-3642-44A8-B4D0-632929BA5D46}" dt="2023-04-11T18:58:49.648" v="0"/>
          <ac:spMkLst>
            <pc:docMk/>
            <pc:sldMk cId="963419969" sldId="356"/>
            <ac:spMk id="1887" creationId="{00000000-0000-0000-0000-000000000000}"/>
          </ac:spMkLst>
        </pc:spChg>
        <pc:picChg chg="mod">
          <ac:chgData name="Cheng, Samuel" userId="a6347d2e-c281-49eb-b539-1308f9b46a63" providerId="ADAL" clId="{CB70475A-3642-44A8-B4D0-632929BA5D46}" dt="2023-04-11T18:58:49.648" v="0"/>
          <ac:picMkLst>
            <pc:docMk/>
            <pc:sldMk cId="963419969" sldId="356"/>
            <ac:picMk id="1880" creationId="{00000000-0000-0000-0000-000000000000}"/>
          </ac:picMkLst>
        </pc:picChg>
        <pc:picChg chg="mod">
          <ac:chgData name="Cheng, Samuel" userId="a6347d2e-c281-49eb-b539-1308f9b46a63" providerId="ADAL" clId="{CB70475A-3642-44A8-B4D0-632929BA5D46}" dt="2023-04-11T18:58:49.648" v="0"/>
          <ac:picMkLst>
            <pc:docMk/>
            <pc:sldMk cId="963419969" sldId="356"/>
            <ac:picMk id="1883" creationId="{00000000-0000-0000-0000-000000000000}"/>
          </ac:picMkLst>
        </pc:picChg>
      </pc:sldChg>
      <pc:sldChg chg="delSp modSp mod modNotes">
        <pc:chgData name="Cheng, Samuel" userId="a6347d2e-c281-49eb-b539-1308f9b46a63" providerId="ADAL" clId="{CB70475A-3642-44A8-B4D0-632929BA5D46}" dt="2023-04-13T18:55:18.973" v="27" actId="20577"/>
        <pc:sldMkLst>
          <pc:docMk/>
          <pc:sldMk cId="790142775" sldId="357"/>
        </pc:sldMkLst>
        <pc:spChg chg="mod">
          <ac:chgData name="Cheng, Samuel" userId="a6347d2e-c281-49eb-b539-1308f9b46a63" providerId="ADAL" clId="{CB70475A-3642-44A8-B4D0-632929BA5D46}" dt="2023-04-11T18:58:49.648" v="0"/>
          <ac:spMkLst>
            <pc:docMk/>
            <pc:sldMk cId="790142775" sldId="357"/>
            <ac:spMk id="1892" creationId="{00000000-0000-0000-0000-000000000000}"/>
          </ac:spMkLst>
        </pc:spChg>
        <pc:spChg chg="del mod">
          <ac:chgData name="Cheng, Samuel" userId="a6347d2e-c281-49eb-b539-1308f9b46a63" providerId="ADAL" clId="{CB70475A-3642-44A8-B4D0-632929BA5D46}" dt="2023-04-11T18:58:49.648" v="0"/>
          <ac:spMkLst>
            <pc:docMk/>
            <pc:sldMk cId="790142775" sldId="357"/>
            <ac:spMk id="1893" creationId="{00000000-0000-0000-0000-000000000000}"/>
          </ac:spMkLst>
        </pc:spChg>
        <pc:spChg chg="mod">
          <ac:chgData name="Cheng, Samuel" userId="a6347d2e-c281-49eb-b539-1308f9b46a63" providerId="ADAL" clId="{CB70475A-3642-44A8-B4D0-632929BA5D46}" dt="2023-04-13T18:54:52.409" v="10" actId="20577"/>
          <ac:spMkLst>
            <pc:docMk/>
            <pc:sldMk cId="790142775" sldId="357"/>
            <ac:spMk id="1894" creationId="{00000000-0000-0000-0000-000000000000}"/>
          </ac:spMkLst>
        </pc:spChg>
        <pc:spChg chg="mod">
          <ac:chgData name="Cheng, Samuel" userId="a6347d2e-c281-49eb-b539-1308f9b46a63" providerId="ADAL" clId="{CB70475A-3642-44A8-B4D0-632929BA5D46}" dt="2023-04-13T18:55:18.973" v="27" actId="20577"/>
          <ac:spMkLst>
            <pc:docMk/>
            <pc:sldMk cId="790142775" sldId="357"/>
            <ac:spMk id="1895" creationId="{00000000-0000-0000-0000-000000000000}"/>
          </ac:spMkLst>
        </pc:spChg>
        <pc:spChg chg="mod">
          <ac:chgData name="Cheng, Samuel" userId="a6347d2e-c281-49eb-b539-1308f9b46a63" providerId="ADAL" clId="{CB70475A-3642-44A8-B4D0-632929BA5D46}" dt="2023-04-11T18:58:49.648" v="0"/>
          <ac:spMkLst>
            <pc:docMk/>
            <pc:sldMk cId="790142775" sldId="357"/>
            <ac:spMk id="1896" creationId="{00000000-0000-0000-0000-000000000000}"/>
          </ac:spMkLst>
        </pc:spChg>
      </pc:sldChg>
      <pc:sldChg chg="modSp mod modShow modNotes">
        <pc:chgData name="Cheng, Samuel" userId="a6347d2e-c281-49eb-b539-1308f9b46a63" providerId="ADAL" clId="{CB70475A-3642-44A8-B4D0-632929BA5D46}" dt="2023-04-13T18:54:33.908" v="1" actId="729"/>
        <pc:sldMkLst>
          <pc:docMk/>
          <pc:sldMk cId="1382753870" sldId="358"/>
        </pc:sldMkLst>
        <pc:spChg chg="mod">
          <ac:chgData name="Cheng, Samuel" userId="a6347d2e-c281-49eb-b539-1308f9b46a63" providerId="ADAL" clId="{CB70475A-3642-44A8-B4D0-632929BA5D46}" dt="2023-04-11T18:58:49.648" v="0"/>
          <ac:spMkLst>
            <pc:docMk/>
            <pc:sldMk cId="1382753870" sldId="358"/>
            <ac:spMk id="2" creationId="{00000000-0000-0000-0000-000000000000}"/>
          </ac:spMkLst>
        </pc:spChg>
        <pc:picChg chg="mod">
          <ac:chgData name="Cheng, Samuel" userId="a6347d2e-c281-49eb-b539-1308f9b46a63" providerId="ADAL" clId="{CB70475A-3642-44A8-B4D0-632929BA5D46}" dt="2023-04-11T18:58:49.648" v="0"/>
          <ac:picMkLst>
            <pc:docMk/>
            <pc:sldMk cId="1382753870" sldId="358"/>
            <ac:picMk id="3" creationId="{00000000-0000-0000-0000-000000000000}"/>
          </ac:picMkLst>
        </pc:picChg>
        <pc:picChg chg="mod">
          <ac:chgData name="Cheng, Samuel" userId="a6347d2e-c281-49eb-b539-1308f9b46a63" providerId="ADAL" clId="{CB70475A-3642-44A8-B4D0-632929BA5D46}" dt="2023-04-11T18:58:49.648" v="0"/>
          <ac:picMkLst>
            <pc:docMk/>
            <pc:sldMk cId="1382753870" sldId="358"/>
            <ac:picMk id="4" creationId="{00000000-0000-0000-0000-000000000000}"/>
          </ac:picMkLst>
        </pc:picChg>
      </pc:sldChg>
      <pc:sldChg chg="modSp">
        <pc:chgData name="Cheng, Samuel" userId="a6347d2e-c281-49eb-b539-1308f9b46a63" providerId="ADAL" clId="{CB70475A-3642-44A8-B4D0-632929BA5D46}" dt="2023-04-11T18:58:49.648" v="0"/>
        <pc:sldMkLst>
          <pc:docMk/>
          <pc:sldMk cId="1314126511" sldId="359"/>
        </pc:sldMkLst>
        <pc:spChg chg="mod">
          <ac:chgData name="Cheng, Samuel" userId="a6347d2e-c281-49eb-b539-1308f9b46a63" providerId="ADAL" clId="{CB70475A-3642-44A8-B4D0-632929BA5D46}" dt="2023-04-11T18:58:49.648" v="0"/>
          <ac:spMkLst>
            <pc:docMk/>
            <pc:sldMk cId="1314126511" sldId="359"/>
            <ac:spMk id="2" creationId="{00000000-0000-0000-0000-000000000000}"/>
          </ac:spMkLst>
        </pc:spChg>
        <pc:picChg chg="mod">
          <ac:chgData name="Cheng, Samuel" userId="a6347d2e-c281-49eb-b539-1308f9b46a63" providerId="ADAL" clId="{CB70475A-3642-44A8-B4D0-632929BA5D46}" dt="2023-04-11T18:58:49.648" v="0"/>
          <ac:picMkLst>
            <pc:docMk/>
            <pc:sldMk cId="1314126511" sldId="359"/>
            <ac:picMk id="4" creationId="{00000000-0000-0000-0000-000000000000}"/>
          </ac:picMkLst>
        </pc:picChg>
      </pc:sldChg>
      <pc:sldChg chg="modSp">
        <pc:chgData name="Cheng, Samuel" userId="a6347d2e-c281-49eb-b539-1308f9b46a63" providerId="ADAL" clId="{CB70475A-3642-44A8-B4D0-632929BA5D46}" dt="2023-04-11T18:58:49.648" v="0"/>
        <pc:sldMkLst>
          <pc:docMk/>
          <pc:sldMk cId="4109701427" sldId="360"/>
        </pc:sldMkLst>
        <pc:spChg chg="mod">
          <ac:chgData name="Cheng, Samuel" userId="a6347d2e-c281-49eb-b539-1308f9b46a63" providerId="ADAL" clId="{CB70475A-3642-44A8-B4D0-632929BA5D46}" dt="2023-04-11T18:58:49.648" v="0"/>
          <ac:spMkLst>
            <pc:docMk/>
            <pc:sldMk cId="4109701427" sldId="360"/>
            <ac:spMk id="2" creationId="{00000000-0000-0000-0000-000000000000}"/>
          </ac:spMkLst>
        </pc:spChg>
        <pc:spChg chg="mod">
          <ac:chgData name="Cheng, Samuel" userId="a6347d2e-c281-49eb-b539-1308f9b46a63" providerId="ADAL" clId="{CB70475A-3642-44A8-B4D0-632929BA5D46}" dt="2023-04-11T18:58:49.648" v="0"/>
          <ac:spMkLst>
            <pc:docMk/>
            <pc:sldMk cId="4109701427" sldId="360"/>
            <ac:spMk id="3" creationId="{00000000-0000-0000-0000-000000000000}"/>
          </ac:spMkLst>
        </pc:spChg>
        <pc:picChg chg="mod">
          <ac:chgData name="Cheng, Samuel" userId="a6347d2e-c281-49eb-b539-1308f9b46a63" providerId="ADAL" clId="{CB70475A-3642-44A8-B4D0-632929BA5D46}" dt="2023-04-11T18:58:49.648" v="0"/>
          <ac:picMkLst>
            <pc:docMk/>
            <pc:sldMk cId="4109701427" sldId="360"/>
            <ac:picMk id="4" creationId="{00000000-0000-0000-0000-000000000000}"/>
          </ac:picMkLst>
        </pc:picChg>
      </pc:sldChg>
      <pc:sldChg chg="modSp">
        <pc:chgData name="Cheng, Samuel" userId="a6347d2e-c281-49eb-b539-1308f9b46a63" providerId="ADAL" clId="{CB70475A-3642-44A8-B4D0-632929BA5D46}" dt="2023-04-11T18:58:49.648" v="0"/>
        <pc:sldMkLst>
          <pc:docMk/>
          <pc:sldMk cId="3008242790" sldId="361"/>
        </pc:sldMkLst>
        <pc:spChg chg="mod">
          <ac:chgData name="Cheng, Samuel" userId="a6347d2e-c281-49eb-b539-1308f9b46a63" providerId="ADAL" clId="{CB70475A-3642-44A8-B4D0-632929BA5D46}" dt="2023-04-11T18:58:49.648" v="0"/>
          <ac:spMkLst>
            <pc:docMk/>
            <pc:sldMk cId="3008242790" sldId="361"/>
            <ac:spMk id="2" creationId="{00000000-0000-0000-0000-000000000000}"/>
          </ac:spMkLst>
        </pc:spChg>
        <pc:spChg chg="mod">
          <ac:chgData name="Cheng, Samuel" userId="a6347d2e-c281-49eb-b539-1308f9b46a63" providerId="ADAL" clId="{CB70475A-3642-44A8-B4D0-632929BA5D46}" dt="2023-04-11T18:58:49.648" v="0"/>
          <ac:spMkLst>
            <pc:docMk/>
            <pc:sldMk cId="3008242790" sldId="361"/>
            <ac:spMk id="3" creationId="{00000000-0000-0000-0000-000000000000}"/>
          </ac:spMkLst>
        </pc:spChg>
        <pc:picChg chg="mod">
          <ac:chgData name="Cheng, Samuel" userId="a6347d2e-c281-49eb-b539-1308f9b46a63" providerId="ADAL" clId="{CB70475A-3642-44A8-B4D0-632929BA5D46}" dt="2023-04-11T18:58:49.648" v="0"/>
          <ac:picMkLst>
            <pc:docMk/>
            <pc:sldMk cId="3008242790" sldId="361"/>
            <ac:picMk id="4" creationId="{00000000-0000-0000-0000-000000000000}"/>
          </ac:picMkLst>
        </pc:picChg>
      </pc:sldChg>
      <pc:sldChg chg="modSp">
        <pc:chgData name="Cheng, Samuel" userId="a6347d2e-c281-49eb-b539-1308f9b46a63" providerId="ADAL" clId="{CB70475A-3642-44A8-B4D0-632929BA5D46}" dt="2023-04-11T18:58:49.648" v="0"/>
        <pc:sldMkLst>
          <pc:docMk/>
          <pc:sldMk cId="3478107904" sldId="362"/>
        </pc:sldMkLst>
        <pc:spChg chg="mod">
          <ac:chgData name="Cheng, Samuel" userId="a6347d2e-c281-49eb-b539-1308f9b46a63" providerId="ADAL" clId="{CB70475A-3642-44A8-B4D0-632929BA5D46}" dt="2023-04-11T18:58:49.648" v="0"/>
          <ac:spMkLst>
            <pc:docMk/>
            <pc:sldMk cId="3478107904" sldId="362"/>
            <ac:spMk id="2" creationId="{00000000-0000-0000-0000-000000000000}"/>
          </ac:spMkLst>
        </pc:spChg>
        <pc:spChg chg="mod">
          <ac:chgData name="Cheng, Samuel" userId="a6347d2e-c281-49eb-b539-1308f9b46a63" providerId="ADAL" clId="{CB70475A-3642-44A8-B4D0-632929BA5D46}" dt="2023-04-11T18:58:49.648" v="0"/>
          <ac:spMkLst>
            <pc:docMk/>
            <pc:sldMk cId="3478107904" sldId="362"/>
            <ac:spMk id="3" creationId="{00000000-0000-0000-0000-000000000000}"/>
          </ac:spMkLst>
        </pc:spChg>
        <pc:picChg chg="mod">
          <ac:chgData name="Cheng, Samuel" userId="a6347d2e-c281-49eb-b539-1308f9b46a63" providerId="ADAL" clId="{CB70475A-3642-44A8-B4D0-632929BA5D46}" dt="2023-04-11T18:58:49.648" v="0"/>
          <ac:picMkLst>
            <pc:docMk/>
            <pc:sldMk cId="3478107904" sldId="362"/>
            <ac:picMk id="4" creationId="{00000000-0000-0000-0000-000000000000}"/>
          </ac:picMkLst>
        </pc:picChg>
      </pc:sldChg>
      <pc:sldChg chg="modSp">
        <pc:chgData name="Cheng, Samuel" userId="a6347d2e-c281-49eb-b539-1308f9b46a63" providerId="ADAL" clId="{CB70475A-3642-44A8-B4D0-632929BA5D46}" dt="2023-04-11T18:58:49.648" v="0"/>
        <pc:sldMkLst>
          <pc:docMk/>
          <pc:sldMk cId="1024962116" sldId="363"/>
        </pc:sldMkLst>
        <pc:spChg chg="mod">
          <ac:chgData name="Cheng, Samuel" userId="a6347d2e-c281-49eb-b539-1308f9b46a63" providerId="ADAL" clId="{CB70475A-3642-44A8-B4D0-632929BA5D46}" dt="2023-04-11T18:58:49.648" v="0"/>
          <ac:spMkLst>
            <pc:docMk/>
            <pc:sldMk cId="1024962116" sldId="363"/>
            <ac:spMk id="2" creationId="{00000000-0000-0000-0000-000000000000}"/>
          </ac:spMkLst>
        </pc:spChg>
        <pc:spChg chg="mod">
          <ac:chgData name="Cheng, Samuel" userId="a6347d2e-c281-49eb-b539-1308f9b46a63" providerId="ADAL" clId="{CB70475A-3642-44A8-B4D0-632929BA5D46}" dt="2023-04-11T18:58:49.648" v="0"/>
          <ac:spMkLst>
            <pc:docMk/>
            <pc:sldMk cId="1024962116" sldId="363"/>
            <ac:spMk id="3" creationId="{00000000-0000-0000-0000-000000000000}"/>
          </ac:spMkLst>
        </pc:spChg>
        <pc:picChg chg="mod">
          <ac:chgData name="Cheng, Samuel" userId="a6347d2e-c281-49eb-b539-1308f9b46a63" providerId="ADAL" clId="{CB70475A-3642-44A8-B4D0-632929BA5D46}" dt="2023-04-11T18:58:49.648" v="0"/>
          <ac:picMkLst>
            <pc:docMk/>
            <pc:sldMk cId="1024962116" sldId="363"/>
            <ac:picMk id="4" creationId="{00000000-0000-0000-0000-000000000000}"/>
          </ac:picMkLst>
        </pc:picChg>
      </pc:sldChg>
      <pc:sldChg chg="modSp">
        <pc:chgData name="Cheng, Samuel" userId="a6347d2e-c281-49eb-b539-1308f9b46a63" providerId="ADAL" clId="{CB70475A-3642-44A8-B4D0-632929BA5D46}" dt="2023-04-11T18:58:49.648" v="0"/>
        <pc:sldMkLst>
          <pc:docMk/>
          <pc:sldMk cId="1856366467" sldId="364"/>
        </pc:sldMkLst>
        <pc:spChg chg="mod">
          <ac:chgData name="Cheng, Samuel" userId="a6347d2e-c281-49eb-b539-1308f9b46a63" providerId="ADAL" clId="{CB70475A-3642-44A8-B4D0-632929BA5D46}" dt="2023-04-11T18:58:49.648" v="0"/>
          <ac:spMkLst>
            <pc:docMk/>
            <pc:sldMk cId="1856366467" sldId="364"/>
            <ac:spMk id="2" creationId="{00000000-0000-0000-0000-000000000000}"/>
          </ac:spMkLst>
        </pc:spChg>
        <pc:spChg chg="mod">
          <ac:chgData name="Cheng, Samuel" userId="a6347d2e-c281-49eb-b539-1308f9b46a63" providerId="ADAL" clId="{CB70475A-3642-44A8-B4D0-632929BA5D46}" dt="2023-04-11T18:58:49.648" v="0"/>
          <ac:spMkLst>
            <pc:docMk/>
            <pc:sldMk cId="1856366467" sldId="364"/>
            <ac:spMk id="3" creationId="{00000000-0000-0000-0000-000000000000}"/>
          </ac:spMkLst>
        </pc:spChg>
        <pc:picChg chg="mod">
          <ac:chgData name="Cheng, Samuel" userId="a6347d2e-c281-49eb-b539-1308f9b46a63" providerId="ADAL" clId="{CB70475A-3642-44A8-B4D0-632929BA5D46}" dt="2023-04-11T18:58:49.648" v="0"/>
          <ac:picMkLst>
            <pc:docMk/>
            <pc:sldMk cId="1856366467" sldId="364"/>
            <ac:picMk id="4" creationId="{00000000-0000-0000-0000-000000000000}"/>
          </ac:picMkLst>
        </pc:picChg>
      </pc:sldChg>
      <pc:sldChg chg="modSp">
        <pc:chgData name="Cheng, Samuel" userId="a6347d2e-c281-49eb-b539-1308f9b46a63" providerId="ADAL" clId="{CB70475A-3642-44A8-B4D0-632929BA5D46}" dt="2023-04-11T18:58:49.648" v="0"/>
        <pc:sldMkLst>
          <pc:docMk/>
          <pc:sldMk cId="2577023061" sldId="365"/>
        </pc:sldMkLst>
        <pc:spChg chg="mod">
          <ac:chgData name="Cheng, Samuel" userId="a6347d2e-c281-49eb-b539-1308f9b46a63" providerId="ADAL" clId="{CB70475A-3642-44A8-B4D0-632929BA5D46}" dt="2023-04-11T18:58:49.648" v="0"/>
          <ac:spMkLst>
            <pc:docMk/>
            <pc:sldMk cId="2577023061" sldId="365"/>
            <ac:spMk id="2" creationId="{00000000-0000-0000-0000-000000000000}"/>
          </ac:spMkLst>
        </pc:spChg>
        <pc:spChg chg="mod">
          <ac:chgData name="Cheng, Samuel" userId="a6347d2e-c281-49eb-b539-1308f9b46a63" providerId="ADAL" clId="{CB70475A-3642-44A8-B4D0-632929BA5D46}" dt="2023-04-11T18:58:49.648" v="0"/>
          <ac:spMkLst>
            <pc:docMk/>
            <pc:sldMk cId="2577023061" sldId="365"/>
            <ac:spMk id="3" creationId="{00000000-0000-0000-0000-000000000000}"/>
          </ac:spMkLst>
        </pc:spChg>
        <pc:picChg chg="mod">
          <ac:chgData name="Cheng, Samuel" userId="a6347d2e-c281-49eb-b539-1308f9b46a63" providerId="ADAL" clId="{CB70475A-3642-44A8-B4D0-632929BA5D46}" dt="2023-04-11T18:58:49.648" v="0"/>
          <ac:picMkLst>
            <pc:docMk/>
            <pc:sldMk cId="2577023061" sldId="365"/>
            <ac:picMk id="4" creationId="{00000000-0000-0000-0000-000000000000}"/>
          </ac:picMkLst>
        </pc:picChg>
      </pc:sldChg>
      <pc:sldChg chg="modSp">
        <pc:chgData name="Cheng, Samuel" userId="a6347d2e-c281-49eb-b539-1308f9b46a63" providerId="ADAL" clId="{CB70475A-3642-44A8-B4D0-632929BA5D46}" dt="2023-04-11T18:58:49.648" v="0"/>
        <pc:sldMkLst>
          <pc:docMk/>
          <pc:sldMk cId="339490883" sldId="366"/>
        </pc:sldMkLst>
        <pc:spChg chg="mod">
          <ac:chgData name="Cheng, Samuel" userId="a6347d2e-c281-49eb-b539-1308f9b46a63" providerId="ADAL" clId="{CB70475A-3642-44A8-B4D0-632929BA5D46}" dt="2023-04-11T18:58:49.648" v="0"/>
          <ac:spMkLst>
            <pc:docMk/>
            <pc:sldMk cId="339490883" sldId="366"/>
            <ac:spMk id="2" creationId="{00000000-0000-0000-0000-000000000000}"/>
          </ac:spMkLst>
        </pc:spChg>
        <pc:spChg chg="mod">
          <ac:chgData name="Cheng, Samuel" userId="a6347d2e-c281-49eb-b539-1308f9b46a63" providerId="ADAL" clId="{CB70475A-3642-44A8-B4D0-632929BA5D46}" dt="2023-04-11T18:58:49.648" v="0"/>
          <ac:spMkLst>
            <pc:docMk/>
            <pc:sldMk cId="339490883" sldId="366"/>
            <ac:spMk id="3" creationId="{00000000-0000-0000-0000-000000000000}"/>
          </ac:spMkLst>
        </pc:spChg>
        <pc:picChg chg="mod">
          <ac:chgData name="Cheng, Samuel" userId="a6347d2e-c281-49eb-b539-1308f9b46a63" providerId="ADAL" clId="{CB70475A-3642-44A8-B4D0-632929BA5D46}" dt="2023-04-11T18:58:49.648" v="0"/>
          <ac:picMkLst>
            <pc:docMk/>
            <pc:sldMk cId="339490883" sldId="366"/>
            <ac:picMk id="4" creationId="{00000000-0000-0000-0000-000000000000}"/>
          </ac:picMkLst>
        </pc:picChg>
        <pc:picChg chg="mod">
          <ac:chgData name="Cheng, Samuel" userId="a6347d2e-c281-49eb-b539-1308f9b46a63" providerId="ADAL" clId="{CB70475A-3642-44A8-B4D0-632929BA5D46}" dt="2023-04-11T18:58:49.648" v="0"/>
          <ac:picMkLst>
            <pc:docMk/>
            <pc:sldMk cId="339490883" sldId="366"/>
            <ac:picMk id="5" creationId="{00000000-0000-0000-0000-000000000000}"/>
          </ac:picMkLst>
        </pc:picChg>
      </pc:sldChg>
      <pc:sldChg chg="modSp">
        <pc:chgData name="Cheng, Samuel" userId="a6347d2e-c281-49eb-b539-1308f9b46a63" providerId="ADAL" clId="{CB70475A-3642-44A8-B4D0-632929BA5D46}" dt="2023-04-11T18:58:49.648" v="0"/>
        <pc:sldMkLst>
          <pc:docMk/>
          <pc:sldMk cId="633306558" sldId="367"/>
        </pc:sldMkLst>
        <pc:spChg chg="mod">
          <ac:chgData name="Cheng, Samuel" userId="a6347d2e-c281-49eb-b539-1308f9b46a63" providerId="ADAL" clId="{CB70475A-3642-44A8-B4D0-632929BA5D46}" dt="2023-04-11T18:58:49.648" v="0"/>
          <ac:spMkLst>
            <pc:docMk/>
            <pc:sldMk cId="633306558" sldId="367"/>
            <ac:spMk id="2" creationId="{00000000-0000-0000-0000-000000000000}"/>
          </ac:spMkLst>
        </pc:spChg>
        <pc:spChg chg="mod">
          <ac:chgData name="Cheng, Samuel" userId="a6347d2e-c281-49eb-b539-1308f9b46a63" providerId="ADAL" clId="{CB70475A-3642-44A8-B4D0-632929BA5D46}" dt="2023-04-11T18:58:49.648" v="0"/>
          <ac:spMkLst>
            <pc:docMk/>
            <pc:sldMk cId="633306558" sldId="367"/>
            <ac:spMk id="3" creationId="{00000000-0000-0000-0000-000000000000}"/>
          </ac:spMkLst>
        </pc:spChg>
        <pc:picChg chg="mod">
          <ac:chgData name="Cheng, Samuel" userId="a6347d2e-c281-49eb-b539-1308f9b46a63" providerId="ADAL" clId="{CB70475A-3642-44A8-B4D0-632929BA5D46}" dt="2023-04-11T18:58:49.648" v="0"/>
          <ac:picMkLst>
            <pc:docMk/>
            <pc:sldMk cId="633306558" sldId="367"/>
            <ac:picMk id="4" creationId="{00000000-0000-0000-0000-000000000000}"/>
          </ac:picMkLst>
        </pc:picChg>
        <pc:picChg chg="mod">
          <ac:chgData name="Cheng, Samuel" userId="a6347d2e-c281-49eb-b539-1308f9b46a63" providerId="ADAL" clId="{CB70475A-3642-44A8-B4D0-632929BA5D46}" dt="2023-04-11T18:58:49.648" v="0"/>
          <ac:picMkLst>
            <pc:docMk/>
            <pc:sldMk cId="633306558" sldId="367"/>
            <ac:picMk id="5" creationId="{00000000-0000-0000-0000-000000000000}"/>
          </ac:picMkLst>
        </pc:picChg>
      </pc:sldChg>
      <pc:sldChg chg="modSp">
        <pc:chgData name="Cheng, Samuel" userId="a6347d2e-c281-49eb-b539-1308f9b46a63" providerId="ADAL" clId="{CB70475A-3642-44A8-B4D0-632929BA5D46}" dt="2023-04-11T18:58:49.648" v="0"/>
        <pc:sldMkLst>
          <pc:docMk/>
          <pc:sldMk cId="2763396778" sldId="368"/>
        </pc:sldMkLst>
        <pc:spChg chg="mod">
          <ac:chgData name="Cheng, Samuel" userId="a6347d2e-c281-49eb-b539-1308f9b46a63" providerId="ADAL" clId="{CB70475A-3642-44A8-B4D0-632929BA5D46}" dt="2023-04-11T18:58:49.648" v="0"/>
          <ac:spMkLst>
            <pc:docMk/>
            <pc:sldMk cId="2763396778" sldId="368"/>
            <ac:spMk id="2" creationId="{00000000-0000-0000-0000-000000000000}"/>
          </ac:spMkLst>
        </pc:spChg>
        <pc:spChg chg="mod">
          <ac:chgData name="Cheng, Samuel" userId="a6347d2e-c281-49eb-b539-1308f9b46a63" providerId="ADAL" clId="{CB70475A-3642-44A8-B4D0-632929BA5D46}" dt="2023-04-11T18:58:49.648" v="0"/>
          <ac:spMkLst>
            <pc:docMk/>
            <pc:sldMk cId="2763396778" sldId="368"/>
            <ac:spMk id="3" creationId="{00000000-0000-0000-0000-000000000000}"/>
          </ac:spMkLst>
        </pc:spChg>
        <pc:picChg chg="mod">
          <ac:chgData name="Cheng, Samuel" userId="a6347d2e-c281-49eb-b539-1308f9b46a63" providerId="ADAL" clId="{CB70475A-3642-44A8-B4D0-632929BA5D46}" dt="2023-04-11T18:58:49.648" v="0"/>
          <ac:picMkLst>
            <pc:docMk/>
            <pc:sldMk cId="2763396778" sldId="368"/>
            <ac:picMk id="4" creationId="{00000000-0000-0000-0000-000000000000}"/>
          </ac:picMkLst>
        </pc:picChg>
        <pc:picChg chg="mod">
          <ac:chgData name="Cheng, Samuel" userId="a6347d2e-c281-49eb-b539-1308f9b46a63" providerId="ADAL" clId="{CB70475A-3642-44A8-B4D0-632929BA5D46}" dt="2023-04-11T18:58:49.648" v="0"/>
          <ac:picMkLst>
            <pc:docMk/>
            <pc:sldMk cId="2763396778" sldId="368"/>
            <ac:picMk id="5" creationId="{00000000-0000-0000-0000-000000000000}"/>
          </ac:picMkLst>
        </pc:picChg>
      </pc:sldChg>
      <pc:sldChg chg="modSp">
        <pc:chgData name="Cheng, Samuel" userId="a6347d2e-c281-49eb-b539-1308f9b46a63" providerId="ADAL" clId="{CB70475A-3642-44A8-B4D0-632929BA5D46}" dt="2023-04-11T18:58:49.648" v="0"/>
        <pc:sldMkLst>
          <pc:docMk/>
          <pc:sldMk cId="1876967426" sldId="369"/>
        </pc:sldMkLst>
        <pc:spChg chg="mod">
          <ac:chgData name="Cheng, Samuel" userId="a6347d2e-c281-49eb-b539-1308f9b46a63" providerId="ADAL" clId="{CB70475A-3642-44A8-B4D0-632929BA5D46}" dt="2023-04-11T18:58:49.648" v="0"/>
          <ac:spMkLst>
            <pc:docMk/>
            <pc:sldMk cId="1876967426" sldId="369"/>
            <ac:spMk id="2" creationId="{00000000-0000-0000-0000-000000000000}"/>
          </ac:spMkLst>
        </pc:spChg>
        <pc:spChg chg="mod">
          <ac:chgData name="Cheng, Samuel" userId="a6347d2e-c281-49eb-b539-1308f9b46a63" providerId="ADAL" clId="{CB70475A-3642-44A8-B4D0-632929BA5D46}" dt="2023-04-11T18:58:49.648" v="0"/>
          <ac:spMkLst>
            <pc:docMk/>
            <pc:sldMk cId="1876967426" sldId="369"/>
            <ac:spMk id="3" creationId="{00000000-0000-0000-0000-000000000000}"/>
          </ac:spMkLst>
        </pc:spChg>
        <pc:picChg chg="mod">
          <ac:chgData name="Cheng, Samuel" userId="a6347d2e-c281-49eb-b539-1308f9b46a63" providerId="ADAL" clId="{CB70475A-3642-44A8-B4D0-632929BA5D46}" dt="2023-04-11T18:58:49.648" v="0"/>
          <ac:picMkLst>
            <pc:docMk/>
            <pc:sldMk cId="1876967426" sldId="369"/>
            <ac:picMk id="4" creationId="{00000000-0000-0000-0000-000000000000}"/>
          </ac:picMkLst>
        </pc:picChg>
        <pc:picChg chg="mod">
          <ac:chgData name="Cheng, Samuel" userId="a6347d2e-c281-49eb-b539-1308f9b46a63" providerId="ADAL" clId="{CB70475A-3642-44A8-B4D0-632929BA5D46}" dt="2023-04-11T18:58:49.648" v="0"/>
          <ac:picMkLst>
            <pc:docMk/>
            <pc:sldMk cId="1876967426" sldId="369"/>
            <ac:picMk id="5" creationId="{00000000-0000-0000-0000-000000000000}"/>
          </ac:picMkLst>
        </pc:picChg>
      </pc:sldChg>
      <pc:sldChg chg="modSp">
        <pc:chgData name="Cheng, Samuel" userId="a6347d2e-c281-49eb-b539-1308f9b46a63" providerId="ADAL" clId="{CB70475A-3642-44A8-B4D0-632929BA5D46}" dt="2023-04-11T18:58:49.648" v="0"/>
        <pc:sldMkLst>
          <pc:docMk/>
          <pc:sldMk cId="2028900560" sldId="370"/>
        </pc:sldMkLst>
        <pc:spChg chg="mod">
          <ac:chgData name="Cheng, Samuel" userId="a6347d2e-c281-49eb-b539-1308f9b46a63" providerId="ADAL" clId="{CB70475A-3642-44A8-B4D0-632929BA5D46}" dt="2023-04-11T18:58:49.648" v="0"/>
          <ac:spMkLst>
            <pc:docMk/>
            <pc:sldMk cId="2028900560" sldId="370"/>
            <ac:spMk id="2" creationId="{00000000-0000-0000-0000-000000000000}"/>
          </ac:spMkLst>
        </pc:spChg>
        <pc:spChg chg="mod">
          <ac:chgData name="Cheng, Samuel" userId="a6347d2e-c281-49eb-b539-1308f9b46a63" providerId="ADAL" clId="{CB70475A-3642-44A8-B4D0-632929BA5D46}" dt="2023-04-11T18:58:49.648" v="0"/>
          <ac:spMkLst>
            <pc:docMk/>
            <pc:sldMk cId="2028900560" sldId="370"/>
            <ac:spMk id="3" creationId="{00000000-0000-0000-0000-000000000000}"/>
          </ac:spMkLst>
        </pc:spChg>
        <pc:picChg chg="mod">
          <ac:chgData name="Cheng, Samuel" userId="a6347d2e-c281-49eb-b539-1308f9b46a63" providerId="ADAL" clId="{CB70475A-3642-44A8-B4D0-632929BA5D46}" dt="2023-04-11T18:58:49.648" v="0"/>
          <ac:picMkLst>
            <pc:docMk/>
            <pc:sldMk cId="2028900560" sldId="370"/>
            <ac:picMk id="4" creationId="{00000000-0000-0000-0000-000000000000}"/>
          </ac:picMkLst>
        </pc:picChg>
        <pc:picChg chg="mod">
          <ac:chgData name="Cheng, Samuel" userId="a6347d2e-c281-49eb-b539-1308f9b46a63" providerId="ADAL" clId="{CB70475A-3642-44A8-B4D0-632929BA5D46}" dt="2023-04-11T18:58:49.648" v="0"/>
          <ac:picMkLst>
            <pc:docMk/>
            <pc:sldMk cId="2028900560" sldId="370"/>
            <ac:picMk id="5" creationId="{00000000-0000-0000-0000-000000000000}"/>
          </ac:picMkLst>
        </pc:picChg>
      </pc:sldChg>
      <pc:sldChg chg="modSp">
        <pc:chgData name="Cheng, Samuel" userId="a6347d2e-c281-49eb-b539-1308f9b46a63" providerId="ADAL" clId="{CB70475A-3642-44A8-B4D0-632929BA5D46}" dt="2023-04-11T18:58:49.648" v="0"/>
        <pc:sldMkLst>
          <pc:docMk/>
          <pc:sldMk cId="458628055" sldId="371"/>
        </pc:sldMkLst>
        <pc:spChg chg="mod">
          <ac:chgData name="Cheng, Samuel" userId="a6347d2e-c281-49eb-b539-1308f9b46a63" providerId="ADAL" clId="{CB70475A-3642-44A8-B4D0-632929BA5D46}" dt="2023-04-11T18:58:49.648" v="0"/>
          <ac:spMkLst>
            <pc:docMk/>
            <pc:sldMk cId="458628055" sldId="371"/>
            <ac:spMk id="2" creationId="{00000000-0000-0000-0000-000000000000}"/>
          </ac:spMkLst>
        </pc:spChg>
        <pc:spChg chg="mod">
          <ac:chgData name="Cheng, Samuel" userId="a6347d2e-c281-49eb-b539-1308f9b46a63" providerId="ADAL" clId="{CB70475A-3642-44A8-B4D0-632929BA5D46}" dt="2023-04-11T18:58:49.648" v="0"/>
          <ac:spMkLst>
            <pc:docMk/>
            <pc:sldMk cId="458628055" sldId="371"/>
            <ac:spMk id="3" creationId="{00000000-0000-0000-0000-000000000000}"/>
          </ac:spMkLst>
        </pc:spChg>
        <pc:picChg chg="mod">
          <ac:chgData name="Cheng, Samuel" userId="a6347d2e-c281-49eb-b539-1308f9b46a63" providerId="ADAL" clId="{CB70475A-3642-44A8-B4D0-632929BA5D46}" dt="2023-04-11T18:58:49.648" v="0"/>
          <ac:picMkLst>
            <pc:docMk/>
            <pc:sldMk cId="458628055" sldId="371"/>
            <ac:picMk id="4" creationId="{00000000-0000-0000-0000-000000000000}"/>
          </ac:picMkLst>
        </pc:picChg>
        <pc:picChg chg="mod">
          <ac:chgData name="Cheng, Samuel" userId="a6347d2e-c281-49eb-b539-1308f9b46a63" providerId="ADAL" clId="{CB70475A-3642-44A8-B4D0-632929BA5D46}" dt="2023-04-11T18:58:49.648" v="0"/>
          <ac:picMkLst>
            <pc:docMk/>
            <pc:sldMk cId="458628055" sldId="371"/>
            <ac:picMk id="5" creationId="{00000000-0000-0000-0000-000000000000}"/>
          </ac:picMkLst>
        </pc:picChg>
      </pc:sldChg>
      <pc:sldChg chg="modSp">
        <pc:chgData name="Cheng, Samuel" userId="a6347d2e-c281-49eb-b539-1308f9b46a63" providerId="ADAL" clId="{CB70475A-3642-44A8-B4D0-632929BA5D46}" dt="2023-04-11T18:58:49.648" v="0"/>
        <pc:sldMkLst>
          <pc:docMk/>
          <pc:sldMk cId="2921244631" sldId="372"/>
        </pc:sldMkLst>
        <pc:spChg chg="mod">
          <ac:chgData name="Cheng, Samuel" userId="a6347d2e-c281-49eb-b539-1308f9b46a63" providerId="ADAL" clId="{CB70475A-3642-44A8-B4D0-632929BA5D46}" dt="2023-04-11T18:58:49.648" v="0"/>
          <ac:spMkLst>
            <pc:docMk/>
            <pc:sldMk cId="2921244631" sldId="372"/>
            <ac:spMk id="2" creationId="{00000000-0000-0000-0000-000000000000}"/>
          </ac:spMkLst>
        </pc:spChg>
        <pc:spChg chg="mod">
          <ac:chgData name="Cheng, Samuel" userId="a6347d2e-c281-49eb-b539-1308f9b46a63" providerId="ADAL" clId="{CB70475A-3642-44A8-B4D0-632929BA5D46}" dt="2023-04-11T18:58:49.648" v="0"/>
          <ac:spMkLst>
            <pc:docMk/>
            <pc:sldMk cId="2921244631" sldId="372"/>
            <ac:spMk id="3" creationId="{00000000-0000-0000-0000-000000000000}"/>
          </ac:spMkLst>
        </pc:spChg>
        <pc:picChg chg="mod">
          <ac:chgData name="Cheng, Samuel" userId="a6347d2e-c281-49eb-b539-1308f9b46a63" providerId="ADAL" clId="{CB70475A-3642-44A8-B4D0-632929BA5D46}" dt="2023-04-11T18:58:49.648" v="0"/>
          <ac:picMkLst>
            <pc:docMk/>
            <pc:sldMk cId="2921244631" sldId="372"/>
            <ac:picMk id="4" creationId="{00000000-0000-0000-0000-000000000000}"/>
          </ac:picMkLst>
        </pc:picChg>
        <pc:picChg chg="mod">
          <ac:chgData name="Cheng, Samuel" userId="a6347d2e-c281-49eb-b539-1308f9b46a63" providerId="ADAL" clId="{CB70475A-3642-44A8-B4D0-632929BA5D46}" dt="2023-04-11T18:58:49.648" v="0"/>
          <ac:picMkLst>
            <pc:docMk/>
            <pc:sldMk cId="2921244631" sldId="372"/>
            <ac:picMk id="5" creationId="{00000000-0000-0000-0000-000000000000}"/>
          </ac:picMkLst>
        </pc:picChg>
      </pc:sldChg>
      <pc:sldChg chg="modSp">
        <pc:chgData name="Cheng, Samuel" userId="a6347d2e-c281-49eb-b539-1308f9b46a63" providerId="ADAL" clId="{CB70475A-3642-44A8-B4D0-632929BA5D46}" dt="2023-04-11T18:58:49.648" v="0"/>
        <pc:sldMkLst>
          <pc:docMk/>
          <pc:sldMk cId="2787912592" sldId="373"/>
        </pc:sldMkLst>
        <pc:spChg chg="mod">
          <ac:chgData name="Cheng, Samuel" userId="a6347d2e-c281-49eb-b539-1308f9b46a63" providerId="ADAL" clId="{CB70475A-3642-44A8-B4D0-632929BA5D46}" dt="2023-04-11T18:58:49.648" v="0"/>
          <ac:spMkLst>
            <pc:docMk/>
            <pc:sldMk cId="2787912592" sldId="373"/>
            <ac:spMk id="2" creationId="{00000000-0000-0000-0000-000000000000}"/>
          </ac:spMkLst>
        </pc:spChg>
        <pc:spChg chg="mod">
          <ac:chgData name="Cheng, Samuel" userId="a6347d2e-c281-49eb-b539-1308f9b46a63" providerId="ADAL" clId="{CB70475A-3642-44A8-B4D0-632929BA5D46}" dt="2023-04-11T18:58:49.648" v="0"/>
          <ac:spMkLst>
            <pc:docMk/>
            <pc:sldMk cId="2787912592" sldId="373"/>
            <ac:spMk id="3" creationId="{00000000-0000-0000-0000-000000000000}"/>
          </ac:spMkLst>
        </pc:spChg>
        <pc:picChg chg="mod">
          <ac:chgData name="Cheng, Samuel" userId="a6347d2e-c281-49eb-b539-1308f9b46a63" providerId="ADAL" clId="{CB70475A-3642-44A8-B4D0-632929BA5D46}" dt="2023-04-11T18:58:49.648" v="0"/>
          <ac:picMkLst>
            <pc:docMk/>
            <pc:sldMk cId="2787912592" sldId="373"/>
            <ac:picMk id="4" creationId="{00000000-0000-0000-0000-000000000000}"/>
          </ac:picMkLst>
        </pc:picChg>
        <pc:picChg chg="mod">
          <ac:chgData name="Cheng, Samuel" userId="a6347d2e-c281-49eb-b539-1308f9b46a63" providerId="ADAL" clId="{CB70475A-3642-44A8-B4D0-632929BA5D46}" dt="2023-04-11T18:58:49.648" v="0"/>
          <ac:picMkLst>
            <pc:docMk/>
            <pc:sldMk cId="2787912592" sldId="373"/>
            <ac:picMk id="5" creationId="{00000000-0000-0000-0000-000000000000}"/>
          </ac:picMkLst>
        </pc:picChg>
      </pc:sldChg>
      <pc:sldChg chg="modSp">
        <pc:chgData name="Cheng, Samuel" userId="a6347d2e-c281-49eb-b539-1308f9b46a63" providerId="ADAL" clId="{CB70475A-3642-44A8-B4D0-632929BA5D46}" dt="2023-04-11T18:58:49.648" v="0"/>
        <pc:sldMkLst>
          <pc:docMk/>
          <pc:sldMk cId="1139306966" sldId="374"/>
        </pc:sldMkLst>
        <pc:spChg chg="mod">
          <ac:chgData name="Cheng, Samuel" userId="a6347d2e-c281-49eb-b539-1308f9b46a63" providerId="ADAL" clId="{CB70475A-3642-44A8-B4D0-632929BA5D46}" dt="2023-04-11T18:58:49.648" v="0"/>
          <ac:spMkLst>
            <pc:docMk/>
            <pc:sldMk cId="1139306966" sldId="374"/>
            <ac:spMk id="2" creationId="{00000000-0000-0000-0000-000000000000}"/>
          </ac:spMkLst>
        </pc:spChg>
        <pc:spChg chg="mod">
          <ac:chgData name="Cheng, Samuel" userId="a6347d2e-c281-49eb-b539-1308f9b46a63" providerId="ADAL" clId="{CB70475A-3642-44A8-B4D0-632929BA5D46}" dt="2023-04-11T18:58:49.648" v="0"/>
          <ac:spMkLst>
            <pc:docMk/>
            <pc:sldMk cId="1139306966" sldId="374"/>
            <ac:spMk id="3" creationId="{00000000-0000-0000-0000-000000000000}"/>
          </ac:spMkLst>
        </pc:spChg>
        <pc:picChg chg="mod">
          <ac:chgData name="Cheng, Samuel" userId="a6347d2e-c281-49eb-b539-1308f9b46a63" providerId="ADAL" clId="{CB70475A-3642-44A8-B4D0-632929BA5D46}" dt="2023-04-11T18:58:49.648" v="0"/>
          <ac:picMkLst>
            <pc:docMk/>
            <pc:sldMk cId="1139306966" sldId="374"/>
            <ac:picMk id="4" creationId="{00000000-0000-0000-0000-000000000000}"/>
          </ac:picMkLst>
        </pc:picChg>
        <pc:picChg chg="mod">
          <ac:chgData name="Cheng, Samuel" userId="a6347d2e-c281-49eb-b539-1308f9b46a63" providerId="ADAL" clId="{CB70475A-3642-44A8-B4D0-632929BA5D46}" dt="2023-04-11T18:58:49.648" v="0"/>
          <ac:picMkLst>
            <pc:docMk/>
            <pc:sldMk cId="1139306966" sldId="374"/>
            <ac:picMk id="5" creationId="{00000000-0000-0000-0000-000000000000}"/>
          </ac:picMkLst>
        </pc:picChg>
      </pc:sldChg>
      <pc:sldChg chg="modSp">
        <pc:chgData name="Cheng, Samuel" userId="a6347d2e-c281-49eb-b539-1308f9b46a63" providerId="ADAL" clId="{CB70475A-3642-44A8-B4D0-632929BA5D46}" dt="2023-04-11T18:58:49.648" v="0"/>
        <pc:sldMkLst>
          <pc:docMk/>
          <pc:sldMk cId="2977192929" sldId="375"/>
        </pc:sldMkLst>
        <pc:spChg chg="mod">
          <ac:chgData name="Cheng, Samuel" userId="a6347d2e-c281-49eb-b539-1308f9b46a63" providerId="ADAL" clId="{CB70475A-3642-44A8-B4D0-632929BA5D46}" dt="2023-04-11T18:58:49.648" v="0"/>
          <ac:spMkLst>
            <pc:docMk/>
            <pc:sldMk cId="2977192929" sldId="375"/>
            <ac:spMk id="2" creationId="{00000000-0000-0000-0000-000000000000}"/>
          </ac:spMkLst>
        </pc:spChg>
        <pc:spChg chg="mod">
          <ac:chgData name="Cheng, Samuel" userId="a6347d2e-c281-49eb-b539-1308f9b46a63" providerId="ADAL" clId="{CB70475A-3642-44A8-B4D0-632929BA5D46}" dt="2023-04-11T18:58:49.648" v="0"/>
          <ac:spMkLst>
            <pc:docMk/>
            <pc:sldMk cId="2977192929" sldId="375"/>
            <ac:spMk id="3" creationId="{00000000-0000-0000-0000-000000000000}"/>
          </ac:spMkLst>
        </pc:spChg>
        <pc:picChg chg="mod">
          <ac:chgData name="Cheng, Samuel" userId="a6347d2e-c281-49eb-b539-1308f9b46a63" providerId="ADAL" clId="{CB70475A-3642-44A8-B4D0-632929BA5D46}" dt="2023-04-11T18:58:49.648" v="0"/>
          <ac:picMkLst>
            <pc:docMk/>
            <pc:sldMk cId="2977192929" sldId="375"/>
            <ac:picMk id="4" creationId="{00000000-0000-0000-0000-000000000000}"/>
          </ac:picMkLst>
        </pc:picChg>
        <pc:picChg chg="mod">
          <ac:chgData name="Cheng, Samuel" userId="a6347d2e-c281-49eb-b539-1308f9b46a63" providerId="ADAL" clId="{CB70475A-3642-44A8-B4D0-632929BA5D46}" dt="2023-04-11T18:58:49.648" v="0"/>
          <ac:picMkLst>
            <pc:docMk/>
            <pc:sldMk cId="2977192929" sldId="375"/>
            <ac:picMk id="5" creationId="{00000000-0000-0000-0000-000000000000}"/>
          </ac:picMkLst>
        </pc:picChg>
      </pc:sldChg>
      <pc:sldChg chg="modSp">
        <pc:chgData name="Cheng, Samuel" userId="a6347d2e-c281-49eb-b539-1308f9b46a63" providerId="ADAL" clId="{CB70475A-3642-44A8-B4D0-632929BA5D46}" dt="2023-04-11T18:58:49.648" v="0"/>
        <pc:sldMkLst>
          <pc:docMk/>
          <pc:sldMk cId="648246253" sldId="376"/>
        </pc:sldMkLst>
        <pc:spChg chg="mod">
          <ac:chgData name="Cheng, Samuel" userId="a6347d2e-c281-49eb-b539-1308f9b46a63" providerId="ADAL" clId="{CB70475A-3642-44A8-B4D0-632929BA5D46}" dt="2023-04-11T18:58:49.648" v="0"/>
          <ac:spMkLst>
            <pc:docMk/>
            <pc:sldMk cId="648246253" sldId="376"/>
            <ac:spMk id="2" creationId="{00000000-0000-0000-0000-000000000000}"/>
          </ac:spMkLst>
        </pc:spChg>
        <pc:spChg chg="mod">
          <ac:chgData name="Cheng, Samuel" userId="a6347d2e-c281-49eb-b539-1308f9b46a63" providerId="ADAL" clId="{CB70475A-3642-44A8-B4D0-632929BA5D46}" dt="2023-04-11T18:58:49.648" v="0"/>
          <ac:spMkLst>
            <pc:docMk/>
            <pc:sldMk cId="648246253" sldId="376"/>
            <ac:spMk id="3" creationId="{00000000-0000-0000-0000-000000000000}"/>
          </ac:spMkLst>
        </pc:spChg>
        <pc:picChg chg="mod">
          <ac:chgData name="Cheng, Samuel" userId="a6347d2e-c281-49eb-b539-1308f9b46a63" providerId="ADAL" clId="{CB70475A-3642-44A8-B4D0-632929BA5D46}" dt="2023-04-11T18:58:49.648" v="0"/>
          <ac:picMkLst>
            <pc:docMk/>
            <pc:sldMk cId="648246253" sldId="376"/>
            <ac:picMk id="4" creationId="{00000000-0000-0000-0000-000000000000}"/>
          </ac:picMkLst>
        </pc:picChg>
        <pc:picChg chg="mod">
          <ac:chgData name="Cheng, Samuel" userId="a6347d2e-c281-49eb-b539-1308f9b46a63" providerId="ADAL" clId="{CB70475A-3642-44A8-B4D0-632929BA5D46}" dt="2023-04-11T18:58:49.648" v="0"/>
          <ac:picMkLst>
            <pc:docMk/>
            <pc:sldMk cId="648246253" sldId="376"/>
            <ac:picMk id="5" creationId="{00000000-0000-0000-0000-000000000000}"/>
          </ac:picMkLst>
        </pc:picChg>
      </pc:sldChg>
      <pc:sldChg chg="modSp">
        <pc:chgData name="Cheng, Samuel" userId="a6347d2e-c281-49eb-b539-1308f9b46a63" providerId="ADAL" clId="{CB70475A-3642-44A8-B4D0-632929BA5D46}" dt="2023-04-11T18:58:49.648" v="0"/>
        <pc:sldMkLst>
          <pc:docMk/>
          <pc:sldMk cId="4285435706" sldId="377"/>
        </pc:sldMkLst>
        <pc:spChg chg="mod">
          <ac:chgData name="Cheng, Samuel" userId="a6347d2e-c281-49eb-b539-1308f9b46a63" providerId="ADAL" clId="{CB70475A-3642-44A8-B4D0-632929BA5D46}" dt="2023-04-11T18:58:49.648" v="0"/>
          <ac:spMkLst>
            <pc:docMk/>
            <pc:sldMk cId="4285435706" sldId="377"/>
            <ac:spMk id="2" creationId="{00000000-0000-0000-0000-000000000000}"/>
          </ac:spMkLst>
        </pc:spChg>
        <pc:spChg chg="mod">
          <ac:chgData name="Cheng, Samuel" userId="a6347d2e-c281-49eb-b539-1308f9b46a63" providerId="ADAL" clId="{CB70475A-3642-44A8-B4D0-632929BA5D46}" dt="2023-04-11T18:58:49.648" v="0"/>
          <ac:spMkLst>
            <pc:docMk/>
            <pc:sldMk cId="4285435706" sldId="377"/>
            <ac:spMk id="3" creationId="{00000000-0000-0000-0000-000000000000}"/>
          </ac:spMkLst>
        </pc:spChg>
        <pc:picChg chg="mod">
          <ac:chgData name="Cheng, Samuel" userId="a6347d2e-c281-49eb-b539-1308f9b46a63" providerId="ADAL" clId="{CB70475A-3642-44A8-B4D0-632929BA5D46}" dt="2023-04-11T18:58:49.648" v="0"/>
          <ac:picMkLst>
            <pc:docMk/>
            <pc:sldMk cId="4285435706" sldId="377"/>
            <ac:picMk id="4" creationId="{00000000-0000-0000-0000-000000000000}"/>
          </ac:picMkLst>
        </pc:picChg>
        <pc:picChg chg="mod">
          <ac:chgData name="Cheng, Samuel" userId="a6347d2e-c281-49eb-b539-1308f9b46a63" providerId="ADAL" clId="{CB70475A-3642-44A8-B4D0-632929BA5D46}" dt="2023-04-11T18:58:49.648" v="0"/>
          <ac:picMkLst>
            <pc:docMk/>
            <pc:sldMk cId="4285435706" sldId="377"/>
            <ac:picMk id="5" creationId="{00000000-0000-0000-0000-000000000000}"/>
          </ac:picMkLst>
        </pc:picChg>
      </pc:sldChg>
      <pc:sldChg chg="modSp">
        <pc:chgData name="Cheng, Samuel" userId="a6347d2e-c281-49eb-b539-1308f9b46a63" providerId="ADAL" clId="{CB70475A-3642-44A8-B4D0-632929BA5D46}" dt="2023-04-11T18:58:49.648" v="0"/>
        <pc:sldMkLst>
          <pc:docMk/>
          <pc:sldMk cId="3603202473" sldId="378"/>
        </pc:sldMkLst>
        <pc:spChg chg="mod">
          <ac:chgData name="Cheng, Samuel" userId="a6347d2e-c281-49eb-b539-1308f9b46a63" providerId="ADAL" clId="{CB70475A-3642-44A8-B4D0-632929BA5D46}" dt="2023-04-11T18:58:49.648" v="0"/>
          <ac:spMkLst>
            <pc:docMk/>
            <pc:sldMk cId="3603202473" sldId="378"/>
            <ac:spMk id="2" creationId="{00000000-0000-0000-0000-000000000000}"/>
          </ac:spMkLst>
        </pc:spChg>
        <pc:spChg chg="mod">
          <ac:chgData name="Cheng, Samuel" userId="a6347d2e-c281-49eb-b539-1308f9b46a63" providerId="ADAL" clId="{CB70475A-3642-44A8-B4D0-632929BA5D46}" dt="2023-04-11T18:58:49.648" v="0"/>
          <ac:spMkLst>
            <pc:docMk/>
            <pc:sldMk cId="3603202473" sldId="378"/>
            <ac:spMk id="3" creationId="{00000000-0000-0000-0000-000000000000}"/>
          </ac:spMkLst>
        </pc:spChg>
        <pc:picChg chg="mod">
          <ac:chgData name="Cheng, Samuel" userId="a6347d2e-c281-49eb-b539-1308f9b46a63" providerId="ADAL" clId="{CB70475A-3642-44A8-B4D0-632929BA5D46}" dt="2023-04-11T18:58:49.648" v="0"/>
          <ac:picMkLst>
            <pc:docMk/>
            <pc:sldMk cId="3603202473" sldId="378"/>
            <ac:picMk id="4" creationId="{00000000-0000-0000-0000-000000000000}"/>
          </ac:picMkLst>
        </pc:picChg>
        <pc:picChg chg="mod">
          <ac:chgData name="Cheng, Samuel" userId="a6347d2e-c281-49eb-b539-1308f9b46a63" providerId="ADAL" clId="{CB70475A-3642-44A8-B4D0-632929BA5D46}" dt="2023-04-11T18:58:49.648" v="0"/>
          <ac:picMkLst>
            <pc:docMk/>
            <pc:sldMk cId="3603202473" sldId="378"/>
            <ac:picMk id="5" creationId="{00000000-0000-0000-0000-000000000000}"/>
          </ac:picMkLst>
        </pc:picChg>
      </pc:sldChg>
      <pc:sldChg chg="modSp">
        <pc:chgData name="Cheng, Samuel" userId="a6347d2e-c281-49eb-b539-1308f9b46a63" providerId="ADAL" clId="{CB70475A-3642-44A8-B4D0-632929BA5D46}" dt="2023-04-11T18:58:49.648" v="0"/>
        <pc:sldMkLst>
          <pc:docMk/>
          <pc:sldMk cId="2955000812" sldId="379"/>
        </pc:sldMkLst>
        <pc:spChg chg="mod">
          <ac:chgData name="Cheng, Samuel" userId="a6347d2e-c281-49eb-b539-1308f9b46a63" providerId="ADAL" clId="{CB70475A-3642-44A8-B4D0-632929BA5D46}" dt="2023-04-11T18:58:49.648" v="0"/>
          <ac:spMkLst>
            <pc:docMk/>
            <pc:sldMk cId="2955000812" sldId="379"/>
            <ac:spMk id="2" creationId="{00000000-0000-0000-0000-000000000000}"/>
          </ac:spMkLst>
        </pc:spChg>
        <pc:spChg chg="mod">
          <ac:chgData name="Cheng, Samuel" userId="a6347d2e-c281-49eb-b539-1308f9b46a63" providerId="ADAL" clId="{CB70475A-3642-44A8-B4D0-632929BA5D46}" dt="2023-04-11T18:58:49.648" v="0"/>
          <ac:spMkLst>
            <pc:docMk/>
            <pc:sldMk cId="2955000812" sldId="379"/>
            <ac:spMk id="3" creationId="{00000000-0000-0000-0000-000000000000}"/>
          </ac:spMkLst>
        </pc:spChg>
        <pc:picChg chg="mod">
          <ac:chgData name="Cheng, Samuel" userId="a6347d2e-c281-49eb-b539-1308f9b46a63" providerId="ADAL" clId="{CB70475A-3642-44A8-B4D0-632929BA5D46}" dt="2023-04-11T18:58:49.648" v="0"/>
          <ac:picMkLst>
            <pc:docMk/>
            <pc:sldMk cId="2955000812" sldId="379"/>
            <ac:picMk id="4" creationId="{00000000-0000-0000-0000-000000000000}"/>
          </ac:picMkLst>
        </pc:picChg>
        <pc:picChg chg="mod">
          <ac:chgData name="Cheng, Samuel" userId="a6347d2e-c281-49eb-b539-1308f9b46a63" providerId="ADAL" clId="{CB70475A-3642-44A8-B4D0-632929BA5D46}" dt="2023-04-11T18:58:49.648" v="0"/>
          <ac:picMkLst>
            <pc:docMk/>
            <pc:sldMk cId="2955000812" sldId="379"/>
            <ac:picMk id="5" creationId="{00000000-0000-0000-0000-000000000000}"/>
          </ac:picMkLst>
        </pc:picChg>
      </pc:sldChg>
      <pc:sldChg chg="modSp">
        <pc:chgData name="Cheng, Samuel" userId="a6347d2e-c281-49eb-b539-1308f9b46a63" providerId="ADAL" clId="{CB70475A-3642-44A8-B4D0-632929BA5D46}" dt="2023-04-11T18:58:49.648" v="0"/>
        <pc:sldMkLst>
          <pc:docMk/>
          <pc:sldMk cId="2408237167" sldId="380"/>
        </pc:sldMkLst>
        <pc:spChg chg="mod">
          <ac:chgData name="Cheng, Samuel" userId="a6347d2e-c281-49eb-b539-1308f9b46a63" providerId="ADAL" clId="{CB70475A-3642-44A8-B4D0-632929BA5D46}" dt="2023-04-11T18:58:49.648" v="0"/>
          <ac:spMkLst>
            <pc:docMk/>
            <pc:sldMk cId="2408237167" sldId="380"/>
            <ac:spMk id="2" creationId="{00000000-0000-0000-0000-000000000000}"/>
          </ac:spMkLst>
        </pc:spChg>
        <pc:spChg chg="mod">
          <ac:chgData name="Cheng, Samuel" userId="a6347d2e-c281-49eb-b539-1308f9b46a63" providerId="ADAL" clId="{CB70475A-3642-44A8-B4D0-632929BA5D46}" dt="2023-04-11T18:58:49.648" v="0"/>
          <ac:spMkLst>
            <pc:docMk/>
            <pc:sldMk cId="2408237167" sldId="380"/>
            <ac:spMk id="3" creationId="{00000000-0000-0000-0000-000000000000}"/>
          </ac:spMkLst>
        </pc:spChg>
        <pc:picChg chg="mod">
          <ac:chgData name="Cheng, Samuel" userId="a6347d2e-c281-49eb-b539-1308f9b46a63" providerId="ADAL" clId="{CB70475A-3642-44A8-B4D0-632929BA5D46}" dt="2023-04-11T18:58:49.648" v="0"/>
          <ac:picMkLst>
            <pc:docMk/>
            <pc:sldMk cId="2408237167" sldId="380"/>
            <ac:picMk id="4" creationId="{00000000-0000-0000-0000-000000000000}"/>
          </ac:picMkLst>
        </pc:picChg>
        <pc:picChg chg="mod">
          <ac:chgData name="Cheng, Samuel" userId="a6347d2e-c281-49eb-b539-1308f9b46a63" providerId="ADAL" clId="{CB70475A-3642-44A8-B4D0-632929BA5D46}" dt="2023-04-11T18:58:49.648" v="0"/>
          <ac:picMkLst>
            <pc:docMk/>
            <pc:sldMk cId="2408237167" sldId="380"/>
            <ac:picMk id="5" creationId="{00000000-0000-0000-0000-000000000000}"/>
          </ac:picMkLst>
        </pc:picChg>
      </pc:sldChg>
      <pc:sldChg chg="modSp">
        <pc:chgData name="Cheng, Samuel" userId="a6347d2e-c281-49eb-b539-1308f9b46a63" providerId="ADAL" clId="{CB70475A-3642-44A8-B4D0-632929BA5D46}" dt="2023-04-11T18:58:49.648" v="0"/>
        <pc:sldMkLst>
          <pc:docMk/>
          <pc:sldMk cId="4112263801" sldId="381"/>
        </pc:sldMkLst>
        <pc:spChg chg="mod">
          <ac:chgData name="Cheng, Samuel" userId="a6347d2e-c281-49eb-b539-1308f9b46a63" providerId="ADAL" clId="{CB70475A-3642-44A8-B4D0-632929BA5D46}" dt="2023-04-11T18:58:49.648" v="0"/>
          <ac:spMkLst>
            <pc:docMk/>
            <pc:sldMk cId="4112263801" sldId="381"/>
            <ac:spMk id="2" creationId="{00000000-0000-0000-0000-000000000000}"/>
          </ac:spMkLst>
        </pc:spChg>
        <pc:spChg chg="mod">
          <ac:chgData name="Cheng, Samuel" userId="a6347d2e-c281-49eb-b539-1308f9b46a63" providerId="ADAL" clId="{CB70475A-3642-44A8-B4D0-632929BA5D46}" dt="2023-04-11T18:58:49.648" v="0"/>
          <ac:spMkLst>
            <pc:docMk/>
            <pc:sldMk cId="4112263801" sldId="381"/>
            <ac:spMk id="3" creationId="{00000000-0000-0000-0000-000000000000}"/>
          </ac:spMkLst>
        </pc:spChg>
        <pc:picChg chg="mod">
          <ac:chgData name="Cheng, Samuel" userId="a6347d2e-c281-49eb-b539-1308f9b46a63" providerId="ADAL" clId="{CB70475A-3642-44A8-B4D0-632929BA5D46}" dt="2023-04-11T18:58:49.648" v="0"/>
          <ac:picMkLst>
            <pc:docMk/>
            <pc:sldMk cId="4112263801" sldId="381"/>
            <ac:picMk id="4" creationId="{00000000-0000-0000-0000-000000000000}"/>
          </ac:picMkLst>
        </pc:picChg>
        <pc:picChg chg="mod">
          <ac:chgData name="Cheng, Samuel" userId="a6347d2e-c281-49eb-b539-1308f9b46a63" providerId="ADAL" clId="{CB70475A-3642-44A8-B4D0-632929BA5D46}" dt="2023-04-11T18:58:49.648" v="0"/>
          <ac:picMkLst>
            <pc:docMk/>
            <pc:sldMk cId="4112263801" sldId="381"/>
            <ac:picMk id="5" creationId="{00000000-0000-0000-0000-000000000000}"/>
          </ac:picMkLst>
        </pc:picChg>
      </pc:sldChg>
      <pc:sldChg chg="modSp">
        <pc:chgData name="Cheng, Samuel" userId="a6347d2e-c281-49eb-b539-1308f9b46a63" providerId="ADAL" clId="{CB70475A-3642-44A8-B4D0-632929BA5D46}" dt="2023-04-11T18:58:49.648" v="0"/>
        <pc:sldMkLst>
          <pc:docMk/>
          <pc:sldMk cId="2477255003" sldId="382"/>
        </pc:sldMkLst>
        <pc:spChg chg="mod">
          <ac:chgData name="Cheng, Samuel" userId="a6347d2e-c281-49eb-b539-1308f9b46a63" providerId="ADAL" clId="{CB70475A-3642-44A8-B4D0-632929BA5D46}" dt="2023-04-11T18:58:49.648" v="0"/>
          <ac:spMkLst>
            <pc:docMk/>
            <pc:sldMk cId="2477255003" sldId="382"/>
            <ac:spMk id="2" creationId="{00000000-0000-0000-0000-000000000000}"/>
          </ac:spMkLst>
        </pc:spChg>
        <pc:picChg chg="mod">
          <ac:chgData name="Cheng, Samuel" userId="a6347d2e-c281-49eb-b539-1308f9b46a63" providerId="ADAL" clId="{CB70475A-3642-44A8-B4D0-632929BA5D46}" dt="2023-04-11T18:58:49.648" v="0"/>
          <ac:picMkLst>
            <pc:docMk/>
            <pc:sldMk cId="2477255003" sldId="382"/>
            <ac:picMk id="5" creationId="{00000000-0000-0000-0000-000000000000}"/>
          </ac:picMkLst>
        </pc:picChg>
      </pc:sldChg>
      <pc:sldMasterChg chg="modSp modSldLayout">
        <pc:chgData name="Cheng, Samuel" userId="a6347d2e-c281-49eb-b539-1308f9b46a63" providerId="ADAL" clId="{CB70475A-3642-44A8-B4D0-632929BA5D46}" dt="2023-04-11T18:58:49.648" v="0"/>
        <pc:sldMasterMkLst>
          <pc:docMk/>
          <pc:sldMasterMk cId="979582774" sldId="2147483660"/>
        </pc:sldMasterMkLst>
        <pc:spChg chg="mod">
          <ac:chgData name="Cheng, Samuel" userId="a6347d2e-c281-49eb-b539-1308f9b46a63" providerId="ADAL" clId="{CB70475A-3642-44A8-B4D0-632929BA5D46}" dt="2023-04-11T18:58:49.648" v="0"/>
          <ac:spMkLst>
            <pc:docMk/>
            <pc:sldMasterMk cId="979582774" sldId="2147483660"/>
            <ac:spMk id="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ac:spMk id="3"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ac:spMk id="4"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ac:spMk id="5"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ac:spMk id="6" creationId="{00000000-0000-0000-0000-000000000000}"/>
          </ac:spMkLst>
        </pc:spChg>
        <pc:sldLayoutChg chg="modSp">
          <pc:chgData name="Cheng, Samuel" userId="a6347d2e-c281-49eb-b539-1308f9b46a63" providerId="ADAL" clId="{CB70475A-3642-44A8-B4D0-632929BA5D46}" dt="2023-04-11T18:58:49.648" v="0"/>
          <pc:sldLayoutMkLst>
            <pc:docMk/>
            <pc:sldMasterMk cId="979582774" sldId="2147483660"/>
            <pc:sldLayoutMk cId="2780626892" sldId="2147483661"/>
          </pc:sldLayoutMkLst>
          <pc:spChg chg="mod">
            <ac:chgData name="Cheng, Samuel" userId="a6347d2e-c281-49eb-b539-1308f9b46a63" providerId="ADAL" clId="{CB70475A-3642-44A8-B4D0-632929BA5D46}" dt="2023-04-11T18:58:49.648" v="0"/>
            <ac:spMkLst>
              <pc:docMk/>
              <pc:sldMasterMk cId="979582774" sldId="2147483660"/>
              <pc:sldLayoutMk cId="2780626892" sldId="2147483661"/>
              <ac:spMk id="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2780626892" sldId="2147483661"/>
              <ac:spMk id="3"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101580691" sldId="2147483663"/>
          </pc:sldLayoutMkLst>
          <pc:spChg chg="mod">
            <ac:chgData name="Cheng, Samuel" userId="a6347d2e-c281-49eb-b539-1308f9b46a63" providerId="ADAL" clId="{CB70475A-3642-44A8-B4D0-632929BA5D46}" dt="2023-04-11T18:58:49.648" v="0"/>
            <ac:spMkLst>
              <pc:docMk/>
              <pc:sldMasterMk cId="979582774" sldId="2147483660"/>
              <pc:sldLayoutMk cId="101580691" sldId="2147483663"/>
              <ac:spMk id="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01580691" sldId="2147483663"/>
              <ac:spMk id="3"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3116196893" sldId="2147483664"/>
          </pc:sldLayoutMkLst>
          <pc:spChg chg="mod">
            <ac:chgData name="Cheng, Samuel" userId="a6347d2e-c281-49eb-b539-1308f9b46a63" providerId="ADAL" clId="{CB70475A-3642-44A8-B4D0-632929BA5D46}" dt="2023-04-11T18:58:49.648" v="0"/>
            <ac:spMkLst>
              <pc:docMk/>
              <pc:sldMasterMk cId="979582774" sldId="2147483660"/>
              <pc:sldLayoutMk cId="3116196893" sldId="2147483664"/>
              <ac:spMk id="3"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3116196893" sldId="2147483664"/>
              <ac:spMk id="4"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134948615" sldId="2147483665"/>
          </pc:sldLayoutMkLst>
          <pc:spChg chg="mod">
            <ac:chgData name="Cheng, Samuel" userId="a6347d2e-c281-49eb-b539-1308f9b46a63" providerId="ADAL" clId="{CB70475A-3642-44A8-B4D0-632929BA5D46}" dt="2023-04-11T18:58:49.648" v="0"/>
            <ac:spMkLst>
              <pc:docMk/>
              <pc:sldMasterMk cId="979582774" sldId="2147483660"/>
              <pc:sldLayoutMk cId="134948615" sldId="2147483665"/>
              <ac:spMk id="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34948615" sldId="2147483665"/>
              <ac:spMk id="3"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34948615" sldId="2147483665"/>
              <ac:spMk id="4"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34948615" sldId="2147483665"/>
              <ac:spMk id="5"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34948615" sldId="2147483665"/>
              <ac:spMk id="6"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2308553787" sldId="2147483668"/>
          </pc:sldLayoutMkLst>
          <pc:spChg chg="mod">
            <ac:chgData name="Cheng, Samuel" userId="a6347d2e-c281-49eb-b539-1308f9b46a63" providerId="ADAL" clId="{CB70475A-3642-44A8-B4D0-632929BA5D46}" dt="2023-04-11T18:58:49.648" v="0"/>
            <ac:spMkLst>
              <pc:docMk/>
              <pc:sldMasterMk cId="979582774" sldId="2147483660"/>
              <pc:sldLayoutMk cId="2308553787" sldId="2147483668"/>
              <ac:spMk id="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2308553787" sldId="2147483668"/>
              <ac:spMk id="3"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2308553787" sldId="2147483668"/>
              <ac:spMk id="4"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229091537" sldId="2147483669"/>
          </pc:sldLayoutMkLst>
          <pc:spChg chg="mod">
            <ac:chgData name="Cheng, Samuel" userId="a6347d2e-c281-49eb-b539-1308f9b46a63" providerId="ADAL" clId="{CB70475A-3642-44A8-B4D0-632929BA5D46}" dt="2023-04-11T18:58:49.648" v="0"/>
            <ac:spMkLst>
              <pc:docMk/>
              <pc:sldMasterMk cId="979582774" sldId="2147483660"/>
              <pc:sldLayoutMk cId="229091537" sldId="2147483669"/>
              <ac:spMk id="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229091537" sldId="2147483669"/>
              <ac:spMk id="3"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229091537" sldId="2147483669"/>
              <ac:spMk id="4"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2637071411" sldId="2147483671"/>
          </pc:sldLayoutMkLst>
          <pc:spChg chg="mod">
            <ac:chgData name="Cheng, Samuel" userId="a6347d2e-c281-49eb-b539-1308f9b46a63" providerId="ADAL" clId="{CB70475A-3642-44A8-B4D0-632929BA5D46}" dt="2023-04-11T18:58:49.648" v="0"/>
            <ac:spMkLst>
              <pc:docMk/>
              <pc:sldMasterMk cId="979582774" sldId="2147483660"/>
              <pc:sldLayoutMk cId="2637071411" sldId="2147483671"/>
              <ac:spMk id="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2637071411" sldId="2147483671"/>
              <ac:spMk id="3"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1219623846" sldId="2147483672"/>
          </pc:sldLayoutMkLst>
          <pc:spChg chg="mod">
            <ac:chgData name="Cheng, Samuel" userId="a6347d2e-c281-49eb-b539-1308f9b46a63" providerId="ADAL" clId="{CB70475A-3642-44A8-B4D0-632929BA5D46}" dt="2023-04-11T18:58:49.648" v="0"/>
            <ac:spMkLst>
              <pc:docMk/>
              <pc:sldMasterMk cId="979582774" sldId="2147483660"/>
              <pc:sldLayoutMk cId="1219623846" sldId="2147483672"/>
              <ac:spMk id="22"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219623846" sldId="2147483672"/>
              <ac:spMk id="23"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219623846" sldId="2147483672"/>
              <ac:spMk id="24"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1219623846" sldId="2147483672"/>
              <ac:spMk id="25" creationId="{00000000-0000-0000-0000-000000000000}"/>
            </ac:spMkLst>
          </pc:spChg>
        </pc:sldLayoutChg>
        <pc:sldLayoutChg chg="modSp">
          <pc:chgData name="Cheng, Samuel" userId="a6347d2e-c281-49eb-b539-1308f9b46a63" providerId="ADAL" clId="{CB70475A-3642-44A8-B4D0-632929BA5D46}" dt="2023-04-11T18:58:49.648" v="0"/>
          <pc:sldLayoutMkLst>
            <pc:docMk/>
            <pc:sldMasterMk cId="979582774" sldId="2147483660"/>
            <pc:sldLayoutMk cId="492665360" sldId="2147483673"/>
          </pc:sldLayoutMkLst>
          <pc:spChg chg="mod">
            <ac:chgData name="Cheng, Samuel" userId="a6347d2e-c281-49eb-b539-1308f9b46a63" providerId="ADAL" clId="{CB70475A-3642-44A8-B4D0-632929BA5D46}" dt="2023-04-11T18:58:49.648" v="0"/>
            <ac:spMkLst>
              <pc:docMk/>
              <pc:sldMasterMk cId="979582774" sldId="2147483660"/>
              <pc:sldLayoutMk cId="492665360" sldId="2147483673"/>
              <ac:spMk id="18"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492665360" sldId="2147483673"/>
              <ac:spMk id="19" creationId="{00000000-0000-0000-0000-000000000000}"/>
            </ac:spMkLst>
          </pc:spChg>
          <pc:spChg chg="mod">
            <ac:chgData name="Cheng, Samuel" userId="a6347d2e-c281-49eb-b539-1308f9b46a63" providerId="ADAL" clId="{CB70475A-3642-44A8-B4D0-632929BA5D46}" dt="2023-04-11T18:58:49.648" v="0"/>
            <ac:spMkLst>
              <pc:docMk/>
              <pc:sldMasterMk cId="979582774" sldId="2147483660"/>
              <pc:sldLayoutMk cId="492665360" sldId="2147483673"/>
              <ac:spMk id="20" creationId="{00000000-0000-0000-0000-000000000000}"/>
            </ac:spMkLst>
          </pc:spChg>
        </pc:sldLayoutChg>
      </pc:sldMasterChg>
    </pc:docChg>
  </pc:docChgLst>
</pc:chgInfo>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02:06.700"/>
    </inkml:context>
    <inkml:brush xml:id="br0">
      <inkml:brushProperty name="width" value="0.05292" units="cm"/>
      <inkml:brushProperty name="height" value="0.05292" units="cm"/>
      <inkml:brushProperty name="color" value="#FF0000"/>
    </inkml:brush>
  </inkml:definitions>
  <inkml:trace contextRef="#ctx0" brushRef="#br0">6286 8403 0,'0'-21'15,"-21"21"48,21 21-16,21-21-16,43 43-16,-43-43 1,0 21 0,22 0-1,-1-21 1,-21 0-16,21 0 16,149 21 15,-64-21-16,-42 0 1,42-21 0,-64 0 15,-42 0-31,0 21 0,43-43 16,-1 1 15,-20 0-16,41-43 17,-41 43-17,-43 20 1,0-20 0,-21 42-1,21-21 1,0 0 15,-22 42 141,-83 42-141,83-41 0,65-65 1,-1 1-17,-21 42-15,43-64 16,-43 64-16,-21-21 0,21 21 16,0 0 15,43 21 0,105 43-15,-42-22-1,-106-42 17,-127-21-32</inkml:trace>
  <inkml:trace contextRef="#ctx0" brushRef="#br0" timeOffset="103035.97">21526 7578 0,'-42'-64'16,"42"43"15,-21 21-15,0-21-16,0 21 15,-1 0 17,-20 63-17,-64 43 1,-84 148 15,105-84-15,64 41 15,21-190-15,0-63-1,-64-43 1,-41-20-1,-1 20 17,106 64-17,84 21 32,43 21-31,0 0-1,0 21 1,-84-42-16,-1 22 0,43 20 31,-212-21 1,-21-21-17,84 21 1,-21 22-1</inkml:trace>
  <inkml:trace contextRef="#ctx0" brushRef="#br0" timeOffset="124094.89">17886 15134 0,'0'-21'16,"0"0"15,21 21-15,-21-21-1,21 0 1,21-43 15,22 1 0,-64 41-31,21-20 32,0 63 77,22 127-78,-1-42-15,-21-42 15,-21-43-31,0 0 0,21 21 16,-21 107 15,21-22 0,1-85-15,-22-21-1,-22-21 95,1-21-95,0 21 17,85 0 46,20 0-63,1 0 1,-64 0-16,21 0 16,43 21 15,0-21-15,-106 0 30,-1 0-30,-126 0 0,-21 0 15,127 0-31,20 0 0,-20 0 16,0 0 15,63 0 16,0 0-16,21 0-15,-84 0 46,21 0-46,-43-21-1</inkml:trace>
  <inkml:trace contextRef="#ctx0" brushRef="#br0" timeOffset="136677.39">26882 14711 0,'0'0'15,"-22"0"95,-83 0-79,-213 21 0,191 0-15,-42 0 0,148-21-1,-1 0 1,1 22-1,-148-1 17,105 0-17,64 0 188,0 0-171,22-21-32,-22 21 47,0 1-16,21-1-16,0-21 1,-21 21 140,0 0-109,21-21 0,-21 21-31,-21 0-1,0 43 17,21-43-1,0 0-16,0 0 32,0 1-31,0 20 0,0-21 15,0 0-16,0 0 1,0 1 0,0 20-1,0 0 1,21 22 0,-21 42-1,0 21 16,0 0 1,21-64-17,-21 22 1,0 42 0,0-21-1,0-85-15,-21 127 31,0-42-15,21 105 0,0-126-1,0-21 1,0 63 0,0 0-1,0-85-15,-21 21 16,21-41-16,0 105 31,0-43-15,42 43-1,-21 43 17,-21-149-32,0 127 31,0-85-16,0-20 1,-21 20 0,0 1-1,0 20 1,-1 1 0,22-64-1,0 0 48,22 22-32,-22-22-15,21-21-1,-21 21 16,0 0-15,-21 43 0,-1-64 15,44 0 47,105-43-62,0 22-1,42 0 1,-63 42 0,-22 0-1,-41-21 1,-64-275-1</inkml:trace>
  <inkml:trace contextRef="#ctx0" brushRef="#br0" timeOffset="138134.01">26458 14647 0,'21'0'0,"43"0"31,21-42 0,-85 21-15,0 63 93,0 1-93,0 20-1,21 85 17,-21-63-17,0 42 1,0-21-1,0 42 1,0-106-16,21 64 16,-21 0-1,42 84 17,-21-105-17,-21-64 1,0 0-16,0 1 0,0 20 0,0-21 15,0 43 1,0-43-16,0 21 0,22 22 16,-22 20-1,0 1 1,21-22 0,-21 1-16,0 21 15,-21-1 1,21 22-1,0-21 1,0-1 0,0-62-16,0 62 15,-22 43 17,22-84-32,0 41 15,0 43 16,0-63-15,0-1 0,-21 107-1,21-107 1,0 22 0,0 42 15,0-85-31,0-21 0,0 43 15,0 42 17,21-22-17,22-20 17,-1-1-32</inkml:trace>
  <inkml:trace contextRef="#ctx0" brushRef="#br0" timeOffset="139200.66">25908 15473 0,'0'-21'63,"63"0"-16,128-22-16,-106 43-15,-22 0-1,1 21 1,-43-21-1,0 0-15,0 0 16,0 0 0,-63 0-16</inkml:trace>
  <inkml:trace contextRef="#ctx0" brushRef="#br0" timeOffset="139926.26">25993 16129 0,'0'0'16,"-22"0"0,22-21 46,43 21-46,105 0 15,21 0-15,-42 0-1,0-42 1,-127 20-16,21 22 15,-63-21-15</inkml:trace>
  <inkml:trace contextRef="#ctx0" brushRef="#br0" timeOffset="140798.51">25993 16743 0,'-43'0'15,"86"0"-15,-128 0 16,127 21 93,22-21-93,190 0 0,-21 0 15,-85-21-16,-106 21 1</inkml:trace>
  <inkml:trace contextRef="#ctx0" brushRef="#br0" timeOffset="141503.72">25950 17441 0,'0'0'0,"-42"22"16,84-22 46,43 0-46,-22 0-16,1 0 0,148 21 31,-1-21-15,-126 0 0,0-43-16</inkml:trace>
  <inkml:trace contextRef="#ctx0" brushRef="#br0" timeOffset="143488.41">26120 17907 0,'0'-21'15,"-22"21"1,44-21 15,-22 0-15,21-1-1,0 1 1,-21 0 0,21 0-1,-21 42 95,0 0-95,0 0-15,0 22 32,0 20-17,0-42 1,21 1-1,-21-1 17,0 0 108,0 0 1</inkml:trace>
  <inkml:trace contextRef="#ctx0" brushRef="#br0" timeOffset="144045.85">26035 18098 0,'-21'0'15,"21"-22"48,63 22-47,-42 0-1,22-21 1,20 21-16,1-21 15,-1 21 1,-42 0 15,-42 0 47,-21-21-78</inkml:trace>
  <inkml:trace contextRef="#ctx0" brushRef="#br0" timeOffset="146725.92">21103 16298 0,'0'0'0,"0"22"78,0 83-62,0-62-1,0 41 1,21 1 0,22-43 15,-22-42-31,0-21 15,42-63 1,1-22 0,-64 85-1,21 42 1,43 106 15,-64-106-31,21 0 0,21 0 16,-42 0-1,64-21 1,-22 0 0,43 0 15,-64-63-15,21-43-1,-42-63 1,0 105 15,21 64 0,0 0-31</inkml:trace>
  <inkml:trace contextRef="#ctx0" brushRef="#br0" timeOffset="147683.72">22881 16066 0,'21'63'62,"22"85"-31,-43 85 1,0-148-17,0-64 1,21-63 0,42-85 15,-42 63-16,64 85 1,-21 0 0,-43-21-16,85 43 31,-191-22 16,-106 21-32,64-42 1,22 0 0</inkml:trace>
  <inkml:trace contextRef="#ctx0" brushRef="#br0" timeOffset="148374.35">20680 15240 0,'-21'0'16,"42"0"-16,-106-21 16,85 0-16,42 0 15,1-1 1,20 22-1,-42 0 1,1 22 0,83-22-1,-83 0 1,41 0 0,-42 0-1</inkml:trace>
  <inkml:trace contextRef="#ctx0" brushRef="#br0" timeOffset="148995.64">20786 15304 0,'-22'0'16,"44"0"-16,-44 21 15,22 0 1,43 42 0,-43 43-1,-43 169 16,43-232-15,-21 147 0,64-42-1,20 22 1,-21-64 0,-42 126 15,-21-168-31,0 105 15,21 64 17,0-106-1,-42-63-15,-1-1 15,22 1-16,64-64 64,168 21-64,-20 0 16,-128-21 1,-63-148-1</inkml:trace>
  <inkml:trace contextRef="#ctx0" brushRef="#br0" timeOffset="150110.29">24109 14774 0,'-43'-21'15,"22"21"-15,64 0 32,20 0-17,43 21 1,21 22 0,0 20 15,-127-42-16,0 1 1,-85 83 0,43-20-1,0 42 17,42-63-17,0 126 1,0-148-1,-22 64 1,22 42 0,0 22-1,0-107 1,22 85 0,-1-21-1,-21-63 1,0-43-16,0 106 15,0 0 1,21 0 15,-21-21 1,0-21-17,0 42 16,0-85-15,0 0 0,0 1 31,-21-22-32,0 0 1,-43-21 15,43 0-31,-21 0 0,-191-21 31,212 21-15,42 0-16</inkml:trace>
  <inkml:trace contextRef="#ctx0" brushRef="#br0" timeOffset="152754.09">22542 14372 0,'0'0'16,"-21"-63"46,0-1-46,0 1 0,0-1-1,-22-42 1,-41-84 0,63 63 15,-1 106-16,22 0-15,-42 42 79,-21 21-64,20-42-15,-63 106 31,43-43-15,42-41 0,21-1-1,0-42 17,127-85-17,84 42 16,-84 64-15,-42 21 15,-85-42 1,0-21-17,-42-22 1,-1 22-1,22 42-15,-21-21 16,-64 0 0,43 21-1,-22 0 1,64 0 0</inkml:trace>
  <inkml:trace contextRef="#ctx0" brushRef="#br0" timeOffset="158818.6">21315 17780 0,'0'0'0,"-21"0"16,21 21 62,-22 64-47,22-64-31,0 21 16,22-20 0,62-1 15,-41-42 0,-1-1-15,21-41 15,43 42-15,-42 0-1,-1 21 1,85 21 15,-126-21-31,83 42 31,22-21-15,-42 0 0,21-21-1,-21-21 1,-64 0-1,0 21 1,42 0 0,64 0-1,64-21 1,-149 0 0,22 21-16,147-21 15,-62 21 1,168 0 15,-84-22-15,-21 22-1,-22-21 1,-126 21 0,-1 0-1,-42-21 1,-21 0-1,0 0-15,-21 21 16,-64 21 0,-42 21-16</inkml:trace>
  <inkml:trace contextRef="#ctx0" brushRef="#br0" timeOffset="159497.62">22542 18161 0,'0'0'0,"0"127"46,0-42-30,0-43 0,22-42-1,20-21 1,43-43 15,-64 64-15,42 0-1,22 0 1,84 22 15,-84 20 1,-64-42-17,0-21 1,0-149 15,-42 107-15,21 42-1,43 0 1,105-22 15</inkml:trace>
  <inkml:trace contextRef="#ctx0" brushRef="#br0" timeOffset="160888.39">25929 14309 0,'0'0'0,"-21"0"47,63-21-16,43-43-15,-43 22-1,-21 21-15,1-1 16,41 1 0,-21-21-1,85 42 1,-63 0-1,21 42 1,-64-42-16,21 21 16,-21 1-1,-21-1-15,0 0 32,0-63-17</inkml:trace>
  <inkml:trace contextRef="#ctx0" brushRef="#br0" timeOffset="161467.92">26014 13420 0,'-21'0'16,"42"0"-16,21 42 62,64 64-46,-21-43-1,-22 22 1,-21 0 0,-42-22 15,0-84-31</inkml:trace>
  <inkml:trace contextRef="#ctx0" brushRef="#br0" timeOffset="161739.51">26479 13462 0,'0'0'16,"-21"-21"0,0 21-1,-21 42 1,-22 43-1,-126 84 1,84-63 0,21-21-1,64-64 1,-21-63-16</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19:41.511"/>
    </inkml:context>
    <inkml:brush xml:id="br0">
      <inkml:brushProperty name="width" value="0.05292" units="cm"/>
      <inkml:brushProperty name="height" value="0.05292" units="cm"/>
      <inkml:brushProperty name="color" value="#FF0000"/>
    </inkml:brush>
  </inkml:definitions>
  <inkml:trace contextRef="#ctx0" brushRef="#br0">16129 9419 0,'-21'0'0,"42"0"0,-63-21 188,-1 0-157,43 0-31,0 0 16,106 21 93,0-22-93,-43 22-16,43-21 15,64 0 1,20 21-1,-84 0 1,190 64 0,297 20 15,-318-63-15,-21 1-1,-63-1 1,84 21-1,-85-42 1,255 0 15,20-63-15,65 63 31,-298 0-32,-20-22 1,-43 22 0,-63 0-16,318-21 31,62-21-15,-422 42-16,21 0 0,423-21 46,-445 21-46,297 0 32,-233-21-17,21 21 1,85 0 0,-21-22-1,-107 22 1,22 0-1,0-21 1,22 21 0,-1 0 15,21 0 16,-190 0-16,-43-21-31</inkml:trace>
  <inkml:trace contextRef="#ctx0" brushRef="#br0" timeOffset="3869.68">24426 9229 0,'-42'0'16,"21"0"0,0 0-1,42 0 79,63 42-78,-20-42-1,21 21 1,-1-21-1,403 0 17,-169-21-17,126 21 17,-317 0-32,64 21 15,41 0 1,107-21 15,-191 0-31,-63 0 16,338 22-1,-317-22 1,42 0 0,-63 21-1,21-21 1,0 21-1,84-21 1,-84 21 0,42-21 15,-148 21 47,0 22-47,0-22-15,-21 21 0,-64 0-1,-126 64 1,-1-42-1,85-43-15</inkml:trace>
  <inkml:trace contextRef="#ctx0" brushRef="#br0" timeOffset="19461.45">28046 9821 0,'0'0'94,"42"0"-47,-21-21-47,85-42 15,-64 42-15,149-170 63,-212 170-63,0 21 31,-64-21 172,64 21-109,0 0 46,-1-21-124,-20 21-16,-21 0 31,-22-22-15,43 22-16,-64 0 31,85 0-31,-233-21 47,148 21-16,-127 0 1,106-21-17,42 21 16,1 0-15,-1 0 0,64 0 15,-64 0-15,64 0-16,-127 21 15,0 0 1,21-21-1,0 0 1,84 0-16,-63 22 16,-190-1-1,-85 0 1,106-21 0,106 0-1,-636 0 16,-317-21 16,593 21-15,233-21-17,-360 21 16,127 0-15,253 0 0,-126 21 15,85-64-15,105 22-1,149 21-15,-86-21 16,-443-21 31,317 21-32,-43-1 17,-63-20-17,191 42 1,-234-42 31,382 42-47,21 0 0,-43-21 15,-105 21 17,0-22-17,20 22 1,107 0-16,-21 0 15,-43-21 17,85 21-32,-1 0 47,-105 0-16,85 0-31,-21 0 15,-86 0 1,107 0-16,21 0 0,-64 0 31,22-21-15,42 63 93,-22 191-77,43-42-17,43-128 16,-22-42-31,42-21 32,-63-169-17,0 127 1,0-43 0,0 43-1,0-1 32,21 43 16,424-42-32</inkml:trace>
  <inkml:trace contextRef="#ctx0" brushRef="#br0" timeOffset="38401.06">17632 11134 0,'-85'0'16,"170"0"-16,-191 0 16,191 0 15,190 42 0,-212-21-31,170-21 16,-106 0 15,-169-42-15,-170-85-16</inkml:trace>
  <inkml:trace contextRef="#ctx0" brushRef="#br0" timeOffset="39246.26">23580 11218 0,'-22'-21'32,"-189"0"-17,-43 0 1,-21 42-1,-85 0 1,275 0 0,64-21-16,84-21 47,22 0-32,-64 21-15,22 0 16,147 21-1</inkml:trace>
  <inkml:trace contextRef="#ctx0" brushRef="#br0" timeOffset="40175.87">25104 11472 0,'-43'-21'16,"86"42"-16,-170-42 15,84 21 17,64 0-17,1 0-15,-1 21 0,0-21 0,21 22 16,191 20 15,-21-21-15,-170-21-16,0 0 15,-20 0 1,-128 0 15,63-21-31,-84 21 16,0 0-16</inkml:trace>
  <inkml:trace contextRef="#ctx0" brushRef="#br0" timeOffset="85683.6">30776 11599 0,'127'0'78,"21"22"-62,1 20 15,-44-21-15,-62-21-16,63 0 31,-85 0-15,-254-42 15,127 21-31</inkml:trace>
  <inkml:trace contextRef="#ctx0" brushRef="#br0" timeOffset="85900.53">31475 11430 0,'0'0'31,"106"85"-15,-85-64-16,85 42 16,-64 1-1,-42-22 1,-106 43-1,0-43 1,-169 43 0,233-64-16,-64-21 15</inkml:trace>
  <inkml:trace contextRef="#ctx0" brushRef="#br0" timeOffset="133673.37">28914 7832 0,'-64'42'15,"-63"254"16,0 128-15,64-213 15,-22-20-15,85-170-16,-21-21 0,0 0 31,-43-212 0,64 128-15,0-1 0,42 85-1,64 42 1,148 43 0,-169-43-1,-64-42-15,0 22 16,-42-1-1,-85 21 1,-105 0 0,62-20-1,107-44-15</inkml:trace>
  <inkml:trace contextRef="#ctx0" brushRef="#br0" timeOffset="142149.47">14245 7959 0,'0'0'15,"-21"0"1,0 0-16,0 42 15,-22 85 1,22 169 0,42 191-1,43-233 1,84 43 0,85-107-1,42-63 1,-190-106-1,-107-21 17,-105-21-17,-42 0 1,-106 0 0,-127 0 15,275-1-16,190 22 1,615-42 15,-551 42-31,-22-21 16,1 21-16,-21 0 0,84 0 16,-105-21 15,-85 21-31,-128 0 15,1 21 17,127 0 15,-42 21-32,63-20-15,-85 83 31,64-83 1,-43-1-32</inkml:trace>
  <inkml:trace contextRef="#ctx0" brushRef="#br0" timeOffset="175548.66">15875 14923 0,'-21'42'31,"42"-84"-31,-42 169 15,21-85 1,42 0 15,0 43-15,22-22 0,-22-41-1,22-1 16,105-21-15,-63 0 0,21 0-1,42-21 1,85-1 15,-21 1-15,-169 0-16,147 0 15,170-43 17,-169 64-17,211-42 32,-148 21-31,297-85 15,-487 85-31,211 0 31,-84 21-15,-64 0 0,85-21-1,126-1 16,22 1-15,-254 21 0,-42 0-16,42-21 15,-63 21-15,20 0 0,43 0 16,254-21 15,-106 21 0,-105 21-15,-22-21 0,21 21-1,-42-21 1,-106 0-16,85 21 16,21 1-1,-84-22 1,274 21-1,-169-21 1,64 21 0,-170 0-16,128 0 15,105 22 1,-191-43 0,446 21-1,-128-21 1,106 21 15,-85-21-15,-21 21-1,22 0 17,189 0-1,-528-21-31,-21 0 15,84 0-15,0 22 16,212-1 0,-127 0-1,21 0 1,-191 0-16,1-21 0,-22 0 16,106 21-1,-106-21-15,64 0 16,-21 22-1,-64-22 1,-21-22 15,-42-20-15,42-43 0,0 43-1,21 21 1,-21 0-16,0 0 15,0-43 1,0 43-16,-21 21 0,-22-21 16,22 0-16,-63-1 15,-86 1 1,22 42-16</inkml:trace>
  <inkml:trace contextRef="#ctx0" brushRef="#br0" timeOffset="180323.6">27792 16616 0,'0'0'16,"-21"0"15,-1-21-15,-62-85 15,-64-42-15,-22 0-1,64 63 1,64 43-16,-43-22 15,1-21 1,-1 1 0,43 20-1,-64-63 17,64 85-17,-22 0 1,1-1 15,41 43-15,1 0-1,0 0 17,-21 21-17,-1 1 1,22-1-1,21 0 1,0 0 0,21-21-1,22 0 1,84 0 15,148 0 0,-233 0-15,43 0 0,-43-21 15,-42-21-15,0 20-16,-42 1 15,-22-21 1,43 42-16,-85-21 15,-21 0 1,64-1 0,42 22-16,0 0 0,-1 0 0,-41 0 47,-1 22-47</inkml:trace>
  <inkml:trace contextRef="#ctx0" brushRef="#br0" timeOffset="205719.93">29739 10118 0,'0'-21'16,"-21"21"15,21 105 32,-64 192-32,43-255-31,21 43 15,0-43-15,0 64 16,0-21 0,0-1-1,-21-84 1,-42 0 0,-22-21-1,85 0-15,-21-43 16,21-63 15,0 85-15,211 106 31,22 20-16,-106-41-16,-169-22 1,-43 21 0,-169 22-1,170-64 17,147 0-1</inkml:trace>
  <inkml:trace contextRef="#ctx0" brushRef="#br0" timeOffset="-214061.86">16700 15663 0,'0'0'0,"0"22"31,-21-22-15,42 0 93,106 0-93,-105 0-16,105 0 15,-43 21 1,107-21-1,190-43 1,21-20 0,-254 21-16,0 20 15,-21 1-15,487-63 32,-318 84-17,-84 0-15,169-43 16,381-63 15,233 22-15,-191 41 15,-402 22-15,466-85 15,-444 64-16,-297 21-15,21 0 0,106 0 16,211-43 0,-105 22-1,42 21 1,339-1 15,-212 22-15,106 0-1,593-42 1,-445 0 0,22 42-1,-573 0-15,425 0 16,-86 42 15,-338-21-15,-170 0-1,86-21 17,-86 0-17,-42 0-15,22 0 63,41 0-48,-41 22 1,-22-22 0,-21-22-1,-64-62 1,-42-86-16</inkml:trace>
  <inkml:trace contextRef="#ctx0" brushRef="#br0" timeOffset="-199563.4">12890 16383 0,'-21'0'0,"-21"21"16,-43-21-1,64-21-15,-21 0 16,-22-85 15,-105-21 16,84 64-47,43 41 16,0 1-16,-1-21 15,-20 0-15,20 20 0,22 1 0,0 0 0,0 0 16,-43-21 15,1 42-15,42 0-1,0 0-15,21 42 32,0 21-17,0 22 1,0-64 15,-43-127-15,1 1 15,0-22 0,63 148 0,233 63 1,-85-41-17,-84-1 1,-43-21-16</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20:47.343"/>
    </inkml:context>
    <inkml:brush xml:id="br0">
      <inkml:brushProperty name="width" value="0.05292" units="cm"/>
      <inkml:brushProperty name="height" value="0.05292" units="cm"/>
      <inkml:brushProperty name="color" value="#FF0000"/>
    </inkml:brush>
  </inkml:definitions>
  <inkml:trace contextRef="#ctx0" brushRef="#br0">13589 7832 0,'-21'0'47,"0"0"124,42 0 423,0 0-547,-21 21-31,21-21 15,43 0-15,-1-21-1,-42 21 1,0 0-16,1 0 0,20 0 15,21-21 1,86 21 15,-128-22-31,63 22 0,1 0 16,84 0 0,43-21-1,42 0 1,-63 21-1,-22-21 1,85 21 15,-42 0-15,-1 0 15,43 21-15,-127 21 15,-42-20-15,-43-22-16,85 21 15,64 0 17,-107-21-17,-41 0 1,-1 0-16,0 0 15,1 0 1,-22 0 0,21 0 15,1 0-15,-1 0-1,0 21 16,1-21-15,-22 0 0,-64 0 31,-126 0-32,63 0 1,-84-21 15,42 21 0,126 0-15,1 0-16,-21 0 16,-85 0-1,63 21 16,43-21 48,0 0-64,-64 0 1,-20 0-1,20 0 1,64 0 62,-22 0-62,-20 0-1,21 0 1,-22 0 15,22 0-15,-1 0 0,-147 21-1,-1-21 1,64 21 15,22-21 0,-171 0 1,22 22-17,-21-1 1,42 0-1,85 0 1,64-21 0,62 0-1,-41 0 32,-85 0-16,127 0-31,-1 0 32,1 0-17,21-21 1,21 21 0,22 0-1,507-85 16,-169 22-15,466-22 15,-551 106 1,85 0-1,-106 1-16,-127-22 17,-126 0-1,-128 0-15,85-22-1,-276-20 1</inkml:trace>
  <inkml:trace contextRef="#ctx0" brushRef="#br0" timeOffset="11771.49">16383 7578 0,'0'0'15,"0"-21"16,21 21 1,-21 21 46,21 0-47,0-21-15,1 21-16,-22 0 15,21-21 1,-21 43 0,21-43-1,0 42 1,21 64-1,1 0 17,20-22-17,22-41 1,-43-22 0,64 21-1,296 0 32,-254-63-31,-126 21-1,443-190 17,-253 105-1,-149 43-16,22-43 17,-64 64-17,-21 0 1,-21 0 46,-127-1-30,0 22-1,127 0-31,-1 0 31,44-21 0,-1 0-15,0 21 0,0 0-1,-21 42 17,0 64-17,42-42 1,1-22-1,-22-21 1,-21-42 47,0-21-32,0-1 109,0 1-108,21 42-17,0-21 1,43 21 0,-43-21-1,-21 42 16,0 0-15,0 0-16,0 22 16,42 41 15,-42-63-15,21 1-1,-21-1-15,22-21 16,-86-43 46,43 43-46,-43-21 0,1 0-1,42 21 16,21 21 173,0 0-173,-21-21-31,-85-21 0</inkml:trace>
  <inkml:trace contextRef="#ctx0" brushRef="#br0" timeOffset="25499.89">14139 5080 0,'43'-21'15,"-1"21"1,-21-21 0,0 0 15,0 21-15,22 21 30,-22 0 33,21-21-64,1 21 1,-22 0-16,63 22 15,-62-22 17,41 21-32,1 0 15,-1 22 1,22 21 0,42 84-1,-85-106-15,212 255 31,42 42 1,-232-297-32,-1 1 0,43 63 15,64 63 1,41 64 0,-20-42-1,-170-149-15,42 22 16,-41-64-16,62 85 31,-20-21 0,-64-106-31,0-22 16,-43-211 0</inkml:trace>
  <inkml:trace contextRef="#ctx0" brushRef="#br0" timeOffset="26150.14">16891 4911 0,'-21'0'15,"42"0"-15,-63 0 16,42 21 15,-43 42-15,22-41-16,-42 83 15,-149 234 1,148-233-16,-84 148 16,64-127-16,-86 148 15,-168 318 1,105-212-1,0-64 1,-63-20 0,190-192-1,21 1 1,106-85 15,64-42-15,63-106-1,-21-42-15</inkml:trace>
  <inkml:trace contextRef="#ctx0" brushRef="#br0" timeOffset="27928.24">14097 5186 0,'0'0'31,"-21"-21"-15,211 84 46,-63 43-46,-42 0-1,21 84 1,-64-105-16,170 338 16,253 297 15,-232-424-16,0-20 17,-148-213-32,380 382 31,-316-276-15,-86-84-1,-21-22 1,-42-84 15,-21-85-31</inkml:trace>
  <inkml:trace contextRef="#ctx0" brushRef="#br0" timeOffset="28565.81">17124 5461 0,'-64'0'32,"22"42"-32,148-84 0,-339 233 46,191-128-46,-615 763 32,530-699-32,0 21 0,22-21 15,-255 254 1,21 21 0,22-21 15,274-318-16,22-41 1,42-44 0,149-253-1</inkml:trace>
  <inkml:trace contextRef="#ctx0" brushRef="#br0" timeOffset="87170.1">27072 10139 0,'0'0'16,"64"0"-1,126 21 1,-21 21 0,-105-20-1,-85 83 1,0-62-16,-106 105 16,-22 64 15,128-64-16,21-85 1,-21-63-16</inkml:trace>
  <inkml:trace contextRef="#ctx0" brushRef="#br0" timeOffset="87318.07">26924 10710 0,'-42'-21'15,"42"0"-15,21 21 0,593 21 63,-382-42-63</inkml:trace>
  <inkml:trace contextRef="#ctx0" brushRef="#br0" timeOffset="87543.87">28088 10520 0,'-21'21'0,"42"-42"0,-106 63 16,85 22 0,106-1-1,64-84 17,-107-148-1,-211 84-16,127 85 1,-43 0-16</inkml:trace>
  <inkml:trace contextRef="#ctx0" brushRef="#br0" timeOffset="87893.09">29041 10583 0,'-22'0'0,"44"0"0,105-21 32,169 21-17,-84 0 1,-85 0-16</inkml:trace>
  <inkml:trace contextRef="#ctx0" brushRef="#br0" timeOffset="88093.42">29887 10393 0,'148'63'31,"-126"-41"-31,20-1 16,0 127 0,-148-63-1,-126 42 1,83-85 0</inkml:trace>
  <inkml:trace contextRef="#ctx0" brushRef="#br0" timeOffset="89136.43">30289 11240 0,'0'0'0,"106"21"16,127 0 0,-106 0-1,-169 64 16,-128-1-15,107 1 0,63-64-1,169 22 1,64-65 0,-21-41-1,-85-1-15</inkml:trace>
  <inkml:trace contextRef="#ctx0" brushRef="#br0" timeOffset="89322.1">31284 11409 0,'-21'21'16,"42"-42"-16,-127 106 15,106-43 1,212 0 15,-170-42-15,64-63-1,-106 42-15,-21-22 16,0 22-16,-64-21 16,-126 42 15,189 21-31</inkml:trace>
  <inkml:trace contextRef="#ctx0" brushRef="#br0" timeOffset="90702.44">32067 11324 0,'-127'106'31,"106"-64"-31,21-20 16,-21 105-1,21-106 1,21 42 0,43-63-1,-22-42-15</inkml:trace>
  <inkml:trace contextRef="#ctx0" brushRef="#br0" timeOffset="90949.77">32554 11642 0,'85'169'31,"148"-169"-15,42-106 15,-233 64-31,-21-106 16,-126 21-1,-128 42 1,0 85 0,-42 42-1,42 64-15</inkml:trace>
  <inkml:trace contextRef="#ctx0" brushRef="#br0" timeOffset="93716.26">31771 9948 0,'21'-21'0,"-42"42"0,106-42 16,21-21-1,-64 0 1,-21 42-16,-21-22 16,-63-20-1,-64 21 1,-170-21-1,22 20 1,190 22-16,-338-63 31,338 42-15,22 21-16,-255-64 16,-253 1 15,126 20-16,297 43-15,-169-21 16,-276-42 0,466 63-16,-254-43 15,-212-20 1,318 21 0,-275-22-1,127 22 1,-1 21 15,149-1-31,127 1 0,0 21 16,-466-21-1,-169 21 1,105 21 0,-253 0-1,21 1 1,296-22-1,0 0 1,-402 0 0,-296 0 15,889 0-15,232 21-16,-190-21 15,-127 0 1,42 0-1,-444 21 17,656-63-17,64-43 1,105-21 0,22 43-1,20 20 1,1 22-1,42 0 1,0 0 15,21 0 79,64-106-79,-85 0 0,-21 84-15,-1 22 15,-20 42 16,-43 22-16,22-1-31,21 0 16,-1-21-1,43 1-15,21-22 16,1 0 0,83-85 15,-41 21-15,-43 43-1,21 21 1,1 0-1,-22 64 1,21 63 15,-21-43-15,22-84-16</inkml:trace>
  <inkml:trace contextRef="#ctx0" brushRef="#br0" timeOffset="119698.62">26818 11430 0,'-106'21'16,"85"-21"-16,0 0 16,127 0-1,42-21 1,699-64-1,-488 43 1,-232 21 0,-190 21-16</inkml:trace>
  <inkml:trace contextRef="#ctx0" brushRef="#br0" timeOffset="120543.31">30543 12023 0,'-21'0'0,"42"0"0,-148 0 16,106 0-16,-21 21 15,42-21 1,444 106 31,382-22-32,-297-41 1,106-22 0,-212 0 15,-274 0 0,-319-21-31</inkml:trace>
  <inkml:trace contextRef="#ctx0" brushRef="#br0" timeOffset="183430.32">15917 5482 0,'0'-21'16,"0"42"-16,21-42 31,43 21 0,84 42 0,127 424 16,-296-127-31,0-297-16,-106 127 16,-212 43 15,43-127-16,-149-64 17,170-63-1,64-128-15,147-20-1,170-318 1,0 338-1,84-20 1,-105 126-16,-22 22 0,170-85 31,-21 106-15,-127 127 0,-107 254-1,-401 359 1,-381-20 15,232-403-15,212-169-1,1-106 17,295-211-17,233-149 1,-63 191-16,974-889 31,-890 889-31,170-85 16,-191 127-16,403 64 31,-614 423-15,-382 359 15,234-464-16,-43-1 1,85-191 0,0 1-1,-106 0 1,-22-149 0,594-528 15,211 147-16,318-42 1,-424 381 0,-190 191-1,-339 360 1,43-361 0,-234 213-1,64-128 1,-592 254 15,592-380-15,212-192-16</inkml:trace>
  <inkml:trace contextRef="#ctx0" brushRef="#br0" timeOffset="183584.43">15515 6392 0,'-42'0'16,"84"0"-16,-127 64 31,64-43-31,-42 0 0</inkml:trace>
  <inkml:trace contextRef="#ctx0" brushRef="#br0" timeOffset="184436.96">15600 7451 0,'-43'0'0,"86"0"0,-107 0 15,22 0-15,21 0 0,0 0 16,-1 0 0,-41-43-16</inkml:trace>
  <inkml:trace contextRef="#ctx0" brushRef="#br0" timeOffset="184637.82">15579 7366 0,'-43'0'0,"86"0"0,-128 0 15,64 0 1,0-21 15</inkml:trace>
  <inkml:trace contextRef="#ctx0" brushRef="#br0" timeOffset="185126.16">15663 7451 0,'-84'-21'31,"105"21"94,21 0-110,-21-22-15,-21 44 204,0-1-189,-63-21 1</inkml:trace>
  <inkml:trace contextRef="#ctx0" brushRef="#br0" timeOffset="189211.04">15198 3239 0,'0'-64'16,"0"22"-16,21 21 0,63-64 47,-20 85-16,-43 0-31,-21 21 31,21 170 0,22-1-15,126 233 15,0-232-15,-126-128 0,-22-41-16,-21-1 15,-21-21 1,-276-43 15,128-20 0,0-1 1,190 22-17,148-43 1,64 22-1,106 21 1,-149 63 15,-148-21-15,-63 21 0,-106 42-1,-148 43 1,212-63-1,41 20 1,86 1 0,21-43-1,-43-42-15</inkml:trace>
  <inkml:trace contextRef="#ctx0" brushRef="#br0" timeOffset="-210797.64">26755 8424 0,'0'0'0,"-22"0"78,-83-148-47,62 106-15,-126-212 15,21 21-15,42 85-1,64 84 16,-1 128 48,-63 84-48,85-127-16,21-42 32,0-106-15,0 106-32,0 0 0,-21 21 15,42 0 1,43 0-1,20 0 1,86 0 0,-86 0-1,-41 0 1,-64-21 0,-22 21-1,-41-22 1,41 22-16,-168 22 31,147 20-15,-42 21-1</inkml:trace>
  <inkml:trace contextRef="#ctx0" brushRef="#br0" timeOffset="-136364.11">23199 15050 0,'-22'0'15,"44"0"-15,-65-22 16,22 22 0,0-63-1,0 42-15,-22 0 0,-84-43 31,-21 22-15,42-22 0,-42-42-1,-42-21 17,-107-42-17,107 106 16,126 41-15,43 1-16,0 21 16,42 43 77,0 20-77,1-21 0,20-20 15,-63-44 0,0-41-15,-1 42-16,22 0 0,0-22 15,0-20 1,64-1 0,-43 64-16,0 0 0,22-21 15,-22 21 32</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26:04.369"/>
    </inkml:context>
    <inkml:brush xml:id="br0">
      <inkml:brushProperty name="width" value="0.05292" units="cm"/>
      <inkml:brushProperty name="height" value="0.05292" units="cm"/>
      <inkml:brushProperty name="color" value="#FF0000"/>
    </inkml:brush>
  </inkml:definitions>
  <inkml:trace contextRef="#ctx0" brushRef="#br0">24638 11938 0,'-42'-21'0,"-1"0"16,1 21-1,232 21 48,-63-21-47,106 21-1,-42-21 16</inkml:trace>
  <inkml:trace contextRef="#ctx0" brushRef="#br0" timeOffset="209.53">25209 11663 0,'-42'-21'16,"63"42"-1,106 106 16,-84-106-31,-22 43 16,-21-22 0,-21-21-16,-22 43 0,1-22 0,0-21 0,-22 21 15,-21 22 1,22-1 0</inkml:trace>
  <inkml:trace contextRef="#ctx0" brushRef="#br0" timeOffset="461.37">26522 11875 0,'-21'-22'16,"42"44"-16,-64-65 15,22 22-15,-85-21 31,1 42-15,-149 169 15,211-42-15,234-63 0</inkml:trace>
  <inkml:trace contextRef="#ctx0" brushRef="#br0" timeOffset="678.09">26733 12023 0,'-84'63'47,"84"-42"-47,21 1 16,42-22-16,-41 0 0,41-22 15,-21 1 1,-105-42 15,-1 42-15,64 42-1,22 0-15</inkml:trace>
  <inkml:trace contextRef="#ctx0" brushRef="#br0" timeOffset="963.51">27220 12023 0,'0'0'16,"21"21"15,-21 0-15,22 0 0,-22 0-1,42-21 1,0 0-1,1 0 1,-1 0-16,-21-21 0,43 21 16,-43 0 15,0 0-15,148-42-1</inkml:trace>
  <inkml:trace contextRef="#ctx0" brushRef="#br0" timeOffset="1163.97">28215 11980 0,'-21'22'0,"42"-44"0,-84 107 16,41 21-1,65 233 16,-1-149 1,-42-211-32</inkml:trace>
  <inkml:trace contextRef="#ctx0" brushRef="#br0" timeOffset="1366.04">28152 11959 0,'-22'0'15,"22"-21"1,22 42 0,105 22-1,-106-43-15,21 105 32,-21-105-1</inkml:trace>
  <inkml:trace contextRef="#ctx0" brushRef="#br0" timeOffset="1547.14">28744 12044 0,'0'0'0,"21"0"15,106 0 17,-21 0-1,-85 0-31,22 0 15,-64 21 1,-1 21 15,65-84-31</inkml:trace>
  <inkml:trace contextRef="#ctx0" brushRef="#br0" timeOffset="1715.48">29845 11557 0,'-169'85'16,"338"-170"-16,-402 254 16,148 1-1,64 84 1,0-148 0,-42-106-16</inkml:trace>
  <inkml:trace contextRef="#ctx0" brushRef="#br0" timeOffset="2033.92">29316 11832 0,'0'21'16,"0"-42"-16,127 148 16,-64-106-16,1 1 15,211 20 1,-190-21-16,190 21 15,-212-42-15,-20 0 0,20 0 16,-84-105 31,-64 62-31,1 86-1,20 62 1,43 22-1,127-63 17,-85-64-32</inkml:trace>
  <inkml:trace contextRef="#ctx0" brushRef="#br0" timeOffset="2357.46">23601 13272 0,'0'21'15,"0"-42"-15,169 42 16,-21-21 0,212 42-1,-296-42-15,-22 0 16,106 0-16</inkml:trace>
  <inkml:trace contextRef="#ctx0" brushRef="#br0" timeOffset="2854.71">25590 13377 0,'0'0'15,"-63"-105"17,63 83-32,21 1 15,21-21 32,-232 105-31,42 64 15,127 0-15,232-148 15,1-106-15,127-254 15,-361 297 0,-83 168-15,-44 128 15,149-22-15,64-168-1,21-22-15,147-43 16</inkml:trace>
  <inkml:trace contextRef="#ctx0" brushRef="#br0" timeOffset="3129.15">26437 13272 0,'21'0'0,"-42"0"0,-21 21 47,-85 42-31,127-20 15,148-65-15,148-62 15,-275 84-15,1 42-1,-22 43 1,0-64-16,21 0 15,212-106 1</inkml:trace>
  <inkml:trace contextRef="#ctx0" brushRef="#br0" timeOffset="3297.87">27305 12912 0,'-212'127'47,"424"-254"-47,-466 402 15,254-233-15,-21 43 16,21-64 0,21 64-1,-21-128 1</inkml:trace>
  <inkml:trace contextRef="#ctx0" brushRef="#br0" timeOffset="3631.29">26797 13166 0,'63'0'16,"-126"0"-16,232 42 16,276 22-1,-22-22 17,-402-42-32,0 0 15,-84-21 16,-64 21-15,106 0 0,42 0-1,85-21 1,63-22 0,-317 318 30,0-169-30</inkml:trace>
  <inkml:trace contextRef="#ctx0" brushRef="#br0" timeOffset="3870.49">23812 14436 0,'64'42'15,"169"-21"1,-149-21-16,86-21 15,-1-42-15</inkml:trace>
  <inkml:trace contextRef="#ctx0" brushRef="#br0" timeOffset="4391.27">25633 14034 0,'-21'42'15,"42"-84"-15,-85 126 16,64 1-16,-21-22 0,42 234 47,43-128-32,-85-190 1</inkml:trace>
  <inkml:trace contextRef="#ctx0" brushRef="#br0" timeOffset="4524.53">25167 14436 0,'21'-43'15,"-42"86"-15,63-107 16,-20 64-16</inkml:trace>
  <inkml:trace contextRef="#ctx0" brushRef="#br0" timeOffset="4694.62">25082 14436 0,'0'0'0,"-63"0"16,126 0 15,297-64 0,-190 64-15,-22 21-1,-127-21-15,21 22 16,1-1-16</inkml:trace>
  <inkml:trace contextRef="#ctx0" brushRef="#br0" timeOffset="4958.14">26204 14647 0,'21'-21'0,"-42"42"0,64-63 16,-43 0 0,0-1-1,-191 128 32,297-21-31,106-64-1,-22-43 17,-105 22-17</inkml:trace>
  <inkml:trace contextRef="#ctx0" brushRef="#br0" timeOffset="5145.46">26712 14626 0,'21'0'15,"-42"0"-15,64 0 16,-22 0 15,-106 64-15,85-43-16,-21 21 16,127-21 15,190-148 0,-211 43-31</inkml:trace>
  <inkml:trace contextRef="#ctx0" brushRef="#br0" timeOffset="5449.57">27453 14288 0,'-127'63'16,"127"-42"-16,-21 43 16,42-1-1,43-42-15,190 43 47,-212-64-47,21 42 16,22 22-1,106-64 1</inkml:trace>
  <inkml:trace contextRef="#ctx0" brushRef="#br0" timeOffset="6108.71">28384 14647 0,'0'-21'15,"0"42"-15,0-84 78,-42-22-62,21 85 0,-21-21-1,-1 21 1,1 21-1,42 0 1,21-21 15,21 0-15,-20 0 0,-1 43 30,0 20-30,0 1 15,-21-22-15,21-42 0,-21-42-1,0-43 16,0 64-15,106 21 31,85 21-16,-170 0-15,0 0-16</inkml:trace>
  <inkml:trace contextRef="#ctx0" brushRef="#br0" timeOffset="6325.54">28914 14690 0,'0'0'16,"63"-106"-1,-42 85 1,-21 0-1,21 21 1,1 21 15,41 0-15</inkml:trace>
  <inkml:trace contextRef="#ctx0" brushRef="#br0" timeOffset="6716.51">29125 14436 0,'21'0'15,"1"0"1,189-21 15,-190 21-31,212-22 31,-212 65-15,-105 63 0,-1 42 15,64-85-31,21-20 0,0 147 31,85-126-15,42-107-1,-149-232 17,-105 169-17,106 85 1,21 21 0,85-42-16</inkml:trace>
  <inkml:trace contextRef="#ctx0" brushRef="#br0" timeOffset="7079.38">30184 14415 0,'0'0'47,"21"21"-32,0-21-15,42 0 16,86-21-1,-22-1 1,-43 1 0,-20 0-1,-64-21 1,0-1 0,0 1-1,-43 106 16,65 63 1,62-22-17,1-62 1,0-43 0,-128-191-1</inkml:trace>
  <inkml:trace contextRef="#ctx0" brushRef="#br0" timeOffset="7839.58">24342 15536 0,'21'0'16,"106"22"-16,296-65 15,487-63 17,-105 64-17,1036-106 16,-1185 21-15,64-42 0,-572 126-1,-360 107 17,107-22-32,-1-21 15,-42 22-15,-339 41 16,-572 1 15,-359 21-15,741 0-1,465-43 17,255-63-17,570-63 1,-20-1-1,63 1 1,297-1 15,-742 43-15,-338 0 0,-63-22-16</inkml:trace>
  <inkml:trace contextRef="#ctx0" brushRef="#br0" timeOffset="12562.03">30903 11134 0,'-21'21'0,"42"-42"0,-63 127 47,84-85-15,360-169-1,-232 42-16,-1 21-15,0-21 16,-169 85 15,-42 21-31,-233 106 32</inkml:trace>
  <inkml:trace contextRef="#ctx0" brushRef="#br0" timeOffset="13099.46">29824 13504 0,'0'22'16,"84"-22"15,86-85-15,-86 64-16,509-254 31,-360 169-15,-212 42-1,-84 22 1</inkml:trace>
  <inkml:trace contextRef="#ctx0" brushRef="#br0" timeOffset="30275.93">13123 11409 0,'0'0'15,"170"0"1,-86-21-16,1 21 0,148-21 16,2074-170 15,-1270 128-16,381-1 32,-1291 64-47,-63 0 0,-22 0 0,-613 42 47,-276 1-31,-719-1 15,380 0 0,1398-20-15,740 20 0,43-42-1,254 0 1,-762 0-1,63-21 17,-804 0-17,-338 21 1,-1652 42 15,1249-21-15,889-42-1,678-170 17,1650 64-17,-782 149 1,-636-1 0,-275 21 15,-508-42-31,-105 0 15,-573 0 1,-189-21 0,-1186-85 15,1100-42-15,890-21-1,719 147 1,2117 65 15,-2391-22-31,634 42 16,-572-41-1,-295-22 1,-22 0 0,-1355-43 15,191 22-16,-127 21 1,741-21-16,21 21 0,-1227-21 31,1502 21-15,1249-85 0,1566 64 15,-1968 42-16,-466-21-15,43 21 16,-276 22 0,-783-1-1,-1100 64 17,1079-85-32,-360-42 31,1587-64-16,43 43 1,-232-1-16</inkml:trace>
  <inkml:trace contextRef="#ctx0" brushRef="#br0" timeOffset="35319.44">8721 6138 0,'-22'-42'16,"1"21"0,-42 0-1,20 0-15,-62-22 16,-22 1 0,-43 21-1,-211 42 1,-169 106-1,381-64-15,-318 107 16,85 20 0,-149 170 15,297-106-15,43 106-1,126-148 1,-42 296-1,63-64 1,43 106 15,127 85-15,21-317 0,254 317 15,169 21 0,-465-592-31,106 41 16,126 1-1,276 0 1,-191-42 0,-275-43-16,254 42 31,148-63-16,-211-127 1,-234 106-16,-20-21 16,126-85-1,128-85 17,-276 170-32,22-1 0,253-316 31,1 41-16,-22 64 1,-106 106 0,-105 84-1,63-211 17,64-296-17,-191 465 1,43-169-1,-43-22 1,-339-189 15,85 232-15,-63 0 0,-297-212-1,339 318 1,85 63-1,-127-63 1,-43-64 15,233 149-15,-21-1 0,-84 1-1,62 20 16,65 22-15,20 21 0,1-21-1,63 42 1,42 22 0</inkml:trace>
  <inkml:trace contextRef="#ctx0" brushRef="#br0" timeOffset="37464.19">15875 3069 0,'-42'-63'31,"-149"63"0,-423 148 1,339-21-17,63 42 16,212 1-15,149 62 0,232 128 15,-276-296-31,22-1 0,1122 276 31,-466-318-15,-169-84 15,169-213-15,-211-83 15,-255-44-15,-317 149-1,-444 64 1,253 169-16,-20 0 0,-255 21 15,0 0 1,-190 63 0,487-42-1,211 0 1,-21-21-16,-232 297 31</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27:04.932"/>
    </inkml:context>
    <inkml:brush xml:id="br0">
      <inkml:brushProperty name="width" value="0.05292" units="cm"/>
      <inkml:brushProperty name="height" value="0.05292" units="cm"/>
      <inkml:brushProperty name="color" value="#FF0000"/>
    </inkml:brush>
  </inkml:definitions>
  <inkml:trace contextRef="#ctx0" brushRef="#br0">25400 5080 0,'-21'0'15,"-22"-21"17,22 0-17,64 42 95,-1 0-95,-21 64 1,-21-22 15,-21-20-31,21 126 31,-42 0 1,-22-84-17,22 63 1,63 21 0,21-105-1,1-22 16,-65 1 48,22-1-64,0 0 1,0-21-1,-21 22 1,21 20 0,-21-20 15,0-22-15,0-42 218,0-43-234</inkml:trace>
  <inkml:trace contextRef="#ctx0" brushRef="#br0" timeOffset="19892.46">25336 5101 0,'-21'0'16,"42"0"-16,-105-21 31,84 0 0,21 0 1,-21 42 77,0 21-93,0-21-16,0 43 15,0-43 1,0 43 0,0 20-1,-21-41-15,-22 41 16,-41 107 15,20-64-15,43 21-1,21-85 1,0-20 0,0-22-16,0 85 31,0-64 0,0 0-15,21-20 15,-21-1 16,-21 0-32,-42 64 17,20-1-1,22-63-31,-42-21 16</inkml:trace>
  <inkml:trace contextRef="#ctx0" brushRef="#br0" timeOffset="22753.88">25231 4890 0,'-43'-22'16,"22"22"-16,-21-21 31,-1 21-15,-20-21 15,42 0 0,21 0 16,0 0-16,-21 21-15,-43-22 0,22 22-1,21 0-15,-1 0 16,44 0-1,-1 0 1,0 0 0,0 0 46,0 0-46,0 0-16,22 0 15,84 0 1,-43 22 0,-41-1-1,-1 0 1,64 21 15,-85-21-15,21 22-1,1 20 1,-1-42 0,-21 22-16,22 41 31,-43-20-15,0 21-1,42 63 16,-42-64 1,0-20-17,0-43 1,-21 43 0,21-43-16,0 21 15,-21 0 1,-22 43-1,1-21 1,42-43-16,-21 21 16,-22 43-1,22-1 1,21-41 0,-21 20-1,21-42 1,0 22-1,0-22 17,0 0-17,-106 43 17,43-22-17,42 0 1,21 1-1,0-22 1,-22 21 0,-41 22 15,21-43-15,20-21-16,-20 21 15,21-21 32,0 0-31,0 0-1,21 21 17,-22-21 14,1 0-14,-42 0-17,-22 0 17,85-21 421,-21 21-422,-127-64-15</inkml:trace>
  <inkml:trace contextRef="#ctx0" brushRef="#br0" timeOffset="25006.6">24553 6519 0,'64'0'63,"84"0"-32,-85 0-16,86 64 17,-86-22-17,22 1 17,-43 41-17,-42-41 1,21 20 15,-21-42-31,21 0 16,-21 43-1,0-22 1,22 22 0,-1 63 15,21-85-16,-42 22 1,42 84 15,-42-85 1,22 85-1,-22-63 0,0-43-15,-22-20-1,22-1 1,-42 0 0,0 21-1,-22 1 1,43 20 15,21-42-15,-21-21 15,-43 43 0,64-22 32,-21-21-32,0 0-31,-21 0 16</inkml:trace>
  <inkml:trace contextRef="#ctx0" brushRef="#br0" timeOffset="26484.46">24786 8170 0,'-42'0'16,"84"0"-16,-127-21 15,85 0-15,-21 21 0,85 0 94,147 0-63,-168 0-31,147 21 16,-63 0-1,-63 64 17,-64 0-17,0-64-15,0 21 0,21-21 0,-21 43 16,42 21 15,1-1-15,-1 22-1,-21-42 1,0-1 0,-21 106 15,0-105-15,0-1-1,0 22 1,0-21 15,-63-43-15,-85 0-16</inkml:trace>
  <inkml:trace contextRef="#ctx0" brushRef="#br0" timeOffset="28127.95">24828 10414 0,'-84'-21'62,"168"42"-62,1-42 31,-21 21-31,105 0 16,43 0 0,-85 0-1,42 42 1,-63 85 15,-106-21-15,0 85-1,0-86 1,0-20 0,0 0 15,-21-1-16,-1-84 1,22 22-16,-21-22 16,-21 42-1,-43-21 1</inkml:trace>
  <inkml:trace contextRef="#ctx0" brushRef="#br0" timeOffset="33187.94">22627 7641 0,'0'-21'15,"-21"42"1</inkml:trace>
  <inkml:trace contextRef="#ctx0" brushRef="#br0" timeOffset="42831.74">25463 4911 0,'0'-21'16,"0"-1"31,64 65 46,63 41-77,-85-41 0,1-1-1,20 43 1,-42 42 15,-42 106 0,0-106-15,21-85-16,0 148 31,-21-147-15,-43 84 0,43-85-16,-85 191 46,85-191-46,21-21 0,-21 64 16,0 84 15,21-126-31,-43 20 16,-62 85 0,83-126-16,-20 41 15,-85 191 16,127-212-31,0 107 32,0-86-17,0-21-15,0 64 16,-63 21 15,-43 64 0,42-1-15,43-169-16,21 1 16,-21 83-1,-64 128 17,22-85-17,-22 85 16,85-63-15,0-107 0,21-21 15,-21 1-15,-21 41-1,0-41 1,0-22-16,-43 42 15,22 1 1,0 63 15,-1-85-15,22 1-16,-42 41 16,41 22-1,22-42 1,43-1 31,-43-42-32,-64 0 17,-232 64-1,169-21 0,106-64-15,-22 21-1,22-21 1,0 21 0,-21-21-1,21 0 1,-1 21-1,1-21 48,-85-21-47,-211 21 15,232 0-16,64 0-15,0 0 16,-85 21 47,21-21-48,22 21-15,-22 0 16,-21 1-1,64-1 1,-21-42 93,-22-1-93,43 22-16,-43 0 16,-190 0-1,127 0 1,84 0-16,-126 0 31,-403-63-15,339 21 15,0-1-15,106 22-1,105 0 1,-147-85 0,148 64-16,-85-149 15,63 22 1,-105-551-1,-106 106 17,84 297-1,106 169-15,43-297-1,42 339-15,0 1 0,21-1 0,22-191 31,-22 22-15,-21 233-16,-43-127 31,22 84-15,21 43-16,85-170 16,42 43-1,-85 63 16,1 21-15,-1-21 0,43 22-1,63-43 1,-42 21 0,-64 42-1,43 22 1,-43 21-16,191-127 15,211-85 17,-63 106-1,-84 42-15,-22 22-1,275-22 16,-317 64-15,360-22 0,253 65 31,-571 20-32,-190-21-15,233 43 16,41 41 15,255 171 0,-571-192-15,-22-20 0,-85 42-1,-63-43 1,21-21 31</inkml:trace>
  <inkml:trace contextRef="#ctx0" brushRef="#br0" timeOffset="43914.79">25125 10012 0,'0'0'0,"-21"0"31,148 0 1,-85 0-17,424 0 1,-212 0-1,190 0 1,-296-21-16,699 21 31,-551 0-15,-42 0 0,-254-64-1</inkml:trace>
  <inkml:trace contextRef="#ctx0" brushRef="#br0" timeOffset="44189.18">27876 9631 0,'43'21'15,"63"0"1,-43 0-16,85 22 15,43 63 1,-85-22 0,-106-20-1,-64-1 1,-84 1 0,-318 105 15,403-169-16,-43 0-15</inkml:trace>
  <inkml:trace contextRef="#ctx0" brushRef="#br0" timeOffset="48332.26">25887 4974 0,'-43'0'15,"43"21"1,254 22 15,22 20 0,-149 1-15,-106 20 15,-64-20-31,-20 21 16,-1-22-16,22 1 15,-85 105-15,64 21 16,105 22 0,85-106-1,106-43 17,21-63-17,-212-21 1,-84 21 15,-255 43 0,192 20-15,20-21 0,64 22-1,63 21 1,85 63 15,-63-85-15,-43-63-16,85 64 31,-85-43-15,0-21-1,-21 42 1,-21 149 15,0 126 0,105-105-15,-41-106 0,-1 0-16,0-43 0,1 64 15,62 212 16,-83-106-15,-65-1 0,-20-105-1,-191 64 17,-106-22-17,127-84 1,170-64-16,20 0 15,-41 0-15,62-21 16,22-21-16,-21-42 0</inkml:trace>
  <inkml:trace contextRef="#ctx0" brushRef="#br0" timeOffset="48974.09">27136 5757 0,'0'22'15,"84"-22"1,128 0 15,0-64-15,-128 22-1,22-106 1,-127 126 0,-85 22-1,43 0-15,41 0 0,-20 0 16,0 64 0,42 21-1,42-1 1,64 22-1,127-21 1,-85-85-16</inkml:trace>
  <inkml:trace contextRef="#ctx0" brushRef="#br0" timeOffset="49313.64">28215 5715 0,'0'21'15,"0"-42"-15,-21 42 32,0 22-17,-22 20 16,86-63-15,-22-21-16,85 0 16,-22 0-1,-41-1 1,20 65 15,43-22-15,85-21-1</inkml:trace>
  <inkml:trace contextRef="#ctx0" brushRef="#br0" timeOffset="49492.41">29019 5821 0,'-63'42'31,"-1"1"-16,43-22-15,21 21 16,85 0 15,0-42-31</inkml:trace>
  <inkml:trace contextRef="#ctx0" brushRef="#br0" timeOffset="49752.68">29337 5969 0,'-21'21'15,"42"-42"-15,-42 63 16,42-42-16,64 22 16,105-44 15,-190 1-16,-42-21 1,-43 42 0,64 42 15</inkml:trace>
  <inkml:trace contextRef="#ctx0" brushRef="#br0" timeOffset="50523.17">30311 6033 0,'-22'0'0,"44"0"0,-86-22 15,1 1 1,-1 0-1,-126 85 32,338-43-31,63-64 0,1-41-1,-21-1 1,-107 0-1,-105 1 17,-127 126-17,-127 233 17,275-148-17,381 0 16,-212-148-15,22-106 15,-170 64-15,-42 63 0,-1 0-16,-20 0 0,-43 42 15,43-21-15,-43 43 16,43 105 15,296-148-15,339-63 31,-572 84-32,-42-21-15,21 0 0,-21 1 0,-43 20 16,22 0 15,105 1-15,593-107 31,-740 64-32</inkml:trace>
  <inkml:trace contextRef="#ctx0" brushRef="#br0" timeOffset="51676.74">28025 6710 0,'-43'0'0,"86"0"0,-107 0 15,43 0-15,0 0 0,127 21 32,126-21-17,-126 0-15,466 21 16,147 22-1,149 20 17,-423-42-17,-318-21 1,-148 0 15,-170-84-15,128 41-16,-1144-211 47,339 275-32,699 1 1,169 20 0,148 0-16,148-21 15,1101 85 16,-994-63-15,-319-43 0,-20 21-16,-43-21 0,-21 0 15,-296 0 1,-22-21 0,-444-43-1,572 43-15,-191-43 16,-43-41-1,318 83-15,-126-62 16,253 84 0,190 63-1,763 107 17,-614-149-1,-424-21-16,-719-64 17,635 43-32,-318-64 15,43 1 17,465 84-32,763 106 31,422-64-16</inkml:trace>
  <inkml:trace contextRef="#ctx0" brushRef="#br0" timeOffset="61772.69">25167 10605 0,'21'0'0,"43"-22"31,-64 1-15,-43 0 31,22 0-16,0 21-16,42-21 32,43 0-31,42 21 0,-43 0-1,1 21 1,-1 0-1,-21 21 1,-20 255 15,-44-234-31,1 276 32,64-106-1,-1-43 0,-42 64 0,-21-127-15,21-106-16,0 0 0,0 1 0,-21 20 16,21-21-1,0 0 1,-22-21-1,1 0 1,-106 43 31,85-43-31,42 21 15,0-42 109,0-1-124,0 1 78,-21 0-47,21-64 0,21-126-32</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28:41.369"/>
    </inkml:context>
    <inkml:brush xml:id="br0">
      <inkml:brushProperty name="width" value="0.05292" units="cm"/>
      <inkml:brushProperty name="height" value="0.05292" units="cm"/>
      <inkml:brushProperty name="color" value="#FF0000"/>
    </inkml:brush>
  </inkml:definitions>
  <inkml:trace contextRef="#ctx0" brushRef="#br0">18796 11091 0,'0'0'15,"0"-21"1,-42 0-1,20 21 1,22 42 78,0 22-79,64 105 1,-64-126-16,21-1 0,-21-21 16,42 85 15,1-43-15,-64-63 30,-85-63-30,42 21 0,22 20-1,42 1 1,42 21 0,43 0-1,0 0-15,-22 21 16,1 1-16,-1-1 15,-42 0 17,-63 21-17,-170 85 32,191-106-31,42-21-1</inkml:trace>
  <inkml:trace contextRef="#ctx0" brushRef="#br0" timeOffset="34902.33">1799 12531 0,'-21'0'15,"42"0"-15,-127 0 16,43 0-16,20 0 16,-105 21-1,64 42 1,20 255 15,128-106-15,41-107-1,65-62 1,-1-43-16</inkml:trace>
  <inkml:trace contextRef="#ctx0" brushRef="#br0" timeOffset="35069.15">1714 13081 0,'-21'0'0,"42"0"0,-84-21 16,84 84 15,43 128 0,-43-85-15,-21 0 0</inkml:trace>
  <inkml:trace contextRef="#ctx0" brushRef="#br0" timeOffset="35681.31">2307 13102 0,'0'0'31,"-21"0"110,-21 0-126,-43 43-15,21-1 0,22-21 0,-21 64 16,41-64-1,44 0-15,105-21 32,63-148-1,-148 63 0,-63 191 16,21 0-31,0-85-16,43 21 15,41-20 1,-20-44-16</inkml:trace>
  <inkml:trace contextRef="#ctx0" brushRef="#br0" timeOffset="36100.53">2794 12637 0,'-42'148'16,"20"42"-1,44-84 1,20 0 15,-21-106-15,0-42 0,43-43-1,-22 64-15,-21 0 16,43-1-1,20 22 1,-20 43 0,-64-22-16,-42 64 31,-170-22 0,254-105-15</inkml:trace>
  <inkml:trace contextRef="#ctx0" brushRef="#br0" timeOffset="36588.31">3598 13102 0,'21'-21'16,"-42"42"-16,64-63 31,-86 21-16,1 63 1,42-21-16,-21 0 16,0 43-1,42-22 1,85-84 15,-85-85 0,-42 127 1,105 42-17,107-21 1,42 1 15,-212-1-15,0 42-1,-42-20 1,21-65 0,84-41-1,86-43 1,-43 43 0,-191 105-1</inkml:trace>
  <inkml:trace contextRef="#ctx0" brushRef="#br0" timeOffset="36994.83">1651 13970 0,'0'0'16,"21"-21"0,148 0 15,869-43-16,-848 64 1,170-21-16,-191 21 16,382 0-1,-297 0 17,-339-21-17,-381-64 1,339 64-16,-211-42 0</inkml:trace>
  <inkml:trace contextRef="#ctx0" brushRef="#br0" timeOffset="49582.99">3471 11049 0,'0'-21'0,"0"0"15,0 0-15,-21-22 16,21 1 0,-21 0-1,-21 42 1,84 0 15,212 105-15,-169-83-16,-1 20 0,-20 0 0,105 43 15,43 63 1,42 127 31,-212-211-32,-42-64 17,-63 0-17,20 0-15,-147 21 32,169-42-17,-1-43 1,22-20 15,85 41 16,148-20-16,-191 63-15,-21 21-1,-42 21 1,0 43 0,21-22-1,21 22 17,-63-127-32</inkml:trace>
  <inkml:trace contextRef="#ctx0" brushRef="#br0" timeOffset="62752.22">18690 10943 0,'-21'-21'0,"42"42"0,-63-63 15,21 21 17,-22 0 14,22 21-46,0-22 0,42 22 63,85 85-47,0 21-1,84 127 1,-147-127-1,62 42 1,-62 21 15,-107-169 1,1 0-17,-22-21 1,22-21-1,20-22 1,43 43 0,-42-21-1,0 20 1,20 22-16,44 0 31,189 0 0,43-42-15,-169 42 0,-64-21-1,-21 42 17,-21-21-32,-148 106 31,42 84-16,105-84-15</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1:50.597"/>
    </inkml:context>
    <inkml:brush xml:id="br0">
      <inkml:brushProperty name="width" value="0.05292" units="cm"/>
      <inkml:brushProperty name="height" value="0.05292" units="cm"/>
      <inkml:brushProperty name="color" value="#FF0000"/>
    </inkml:brush>
  </inkml:definitions>
  <inkml:trace contextRef="#ctx0" brushRef="#br0">20743 4890 0,'-84'0'31,"168"0"-31,-190 0 15,276 0 64,126 0-64,0-22 1,-84-20-1,-254 42 1,-403 21 15,-42 0-15,403 1 0,105-22 15,169 0-16,-105 0 1,-43 21 0,-63-21-1,-63 21 1,62-21 15,-20 0-15,233-42-16</inkml:trace>
  <inkml:trace contextRef="#ctx0" brushRef="#br0" timeOffset="1416.49">22860 7408 0,'0'22'15,"0"-44"-15,0 128 16,0-21 0,0-43-16,21 297 46,-21-297-30,64-105 15,-43 20-31,21 1 16,-21 0-16,22-1 16,20 149 15,22-42-16,84-22 1,-84-63 0,-64 0-16,169-360 62,-147 148-46,-86 360 15,1 106-15</inkml:trace>
  <inkml:trace contextRef="#ctx0" brushRef="#br0" timeOffset="1634.56">24257 7959 0,'-21'0'16,"42"0"-16,-85 42 31,43 0-15,0 64-1,63-85 1,85-84-16</inkml:trace>
  <inkml:trace contextRef="#ctx0" brushRef="#br0" timeOffset="2186.13">25527 7514 0,'-64'21'16,"128"-42"-16,-255 233 31,191-170-31,0-21 0,22 43 16,105-1 15,0-105-15,63-85-1,-148 85 1,43-1-1,-85 22-15,21 42 16,-21 22 0,43-1-1,-22-21 1,42 0 0,-42-21-16,85-63 15,21-128 1,-63 22 15,-85 169-15,-85 64-16</inkml:trace>
  <inkml:trace contextRef="#ctx0" brushRef="#br0" timeOffset="2453.79">26670 7768 0,'0'0'16,"0"21"-1,0 1-15,21 20 32,-21 0-17,64 1 16,274-43-15,-63-64 15,-21-63-31</inkml:trace>
  <inkml:trace contextRef="#ctx0" brushRef="#br0" timeOffset="2957.96">28511 7345 0,'-63'21'31,"126"-42"-31,-168 127 16,83-43-1,22 1 1,22-43 0,41 21-1,43-42 1,190-42 15,-169 84-15,-106 85-1,1-42 1,126-64 0,0-42-1,42-85 1,-20-63-1,-107 42 1,-20 0 0,-65 84-1,-147 43 1,42 43-16</inkml:trace>
  <inkml:trace contextRef="#ctx0" brushRef="#br0" timeOffset="3818.78">29993 7853 0,'0'0'15,"21"21"48,22 0-32,-22 22-15,-85-1-1,-20-21 1,41 0 0,43 0-16,43 1 15,105-1 1,21 0 0,-190-21-1,-212 0 16,-381 42-15,276-42 15</inkml:trace>
  <inkml:trace contextRef="#ctx0" brushRef="#br0" timeOffset="5276.29">23156 6985 0,'0'21'0,"-42"-21"47,42 21-47,-21-42 15,-22-21 1,1 0-1,-43-22 1,-42-42 0,-127-84-1,106 84 1,-21-42 0,-85-85 15,148 127-16,0 0 1,22 43 0,41 42 15,22-1 0,0 22 0,-64 43 32,64-22-47,21-42 46,0-43-46,-42-20 15,21 20-15,42 64-1,106 0 1,42 85-1,276 148 1</inkml:trace>
  <inkml:trace contextRef="#ctx0" brushRef="#br0" timeOffset="6270.13">26416 7154 0,'-21'0'0,"42"0"0,-127-84 16,21 41 0,-63-41-1,106 63 1,-127-64 0,-128-21-1,-274-148 16,232 64-15,-84-22 0,338 170-16,-105-22 15,-128 1 1,85 41 0,-84 22 15,126-21-16,149 21 1,-43-21 0,43 21-1,42-21 17,-21 21-1,0 0-16,-22 0 17,22 0-17,0 0-15,0-21 63,63 84-48,212 149 1</inkml:trace>
  <inkml:trace contextRef="#ctx0" brushRef="#br0" timeOffset="6974.45">28279 7112 0,'0'0'15,"-106"-63"32,-21 20-31,84 22-16,-20 0 15,-128-43 1,-105-20 0,233 84-16,-86-43 15,-274 1 1,127 21 0,-43 21-1,-84-21 1,-149 0 15,403 21-15,21-22-16,84 1 15,-63-42 1,85-107 0,84 43-1</inkml:trace>
  <inkml:trace contextRef="#ctx0" brushRef="#br0" timeOffset="7217.74">24850 6223 0,'-22'0'16,"44"0"-16,-128 0 16,0 0-16,42 21 31,-253 22-16,359-43-15,212 0 32,-127 0-32,254 0 15,-42 21-15</inkml:trace>
  <inkml:trace contextRef="#ctx0" brushRef="#br0" timeOffset="10408.81">26458 4868 0,'0'0'0,"43"0"31,41 0-31</inkml:trace>
  <inkml:trace contextRef="#ctx0" brushRef="#br0" timeOffset="10770.19">26458 4890 0,'-42'0'0,"84"0"0,-42 0 47,254 0-31,191 0-1,-149 0 1,-84 0 0,-276-22-1,1 22-15,-424 22 31,466-1 1,317-21-1,-63 0-15,-106 0-1,-148 0 1,-43 21-16,-147 21 15,-43 1-15</inkml:trace>
  <inkml:trace contextRef="#ctx0" brushRef="#br0" timeOffset="17554.68">13885 2963 0,'0'-21'0,"0"42"0,-42-63 16,-22 0-1,43-1 16,0 43-15,0 0 15,-64 43-15,1 20 0,-43 64-1,84-106-15,-190 212 31,106-106-15,-42 64 0,106-85-1,20 105 1,64 1 0,1-64-1,-1-106-15,42 255 31,-42-234-31,1-20 0,-1-1 0,42 43 16,191 84 15,-169-106-15,0 1 0,-64-64-16,21 42 15,0 1 1,85 41-1,318-20 17,-22-43-17,-148-21 1,-42 42 0,-169-42-16,84 21 15,360 22 16,-212-43-15,170 0 0,-170 0-1,1 0 17,274-43-17,-126 1 1,-170 21-1,-191 21 1,213-21 0,380-22 15,-254 22-15,43 0 15,-402 21-31,20 0 0,170 21 15,233-21 17,-106 0-17,191 21 17,-467-21-32,171 0 31,62 22-16,-84-1 1,106-42 0,-64-1-1,43 1 1,-64 21 0,43 0-1,126 21 16,-211-21 1,-85 0-32,254 22 31,-42-1 0,-296-21-31,20 0 16,234 0-1,42 0 1,-233 0 0,148-21-1,-127-1 1,-106 22-16,22-42 16,21-21-1,-1-22 1,-20 43-1,-1-22 1,22 22 0,21-22-1,105-126 17,-168 126-17,105-63 1,64-21 15,-191 127-31,-21-21 16,-43-64-1,-84 0 1,64 64-16,21-1 16,-85-63-1,-22-105 16,-274-43 1,106 148-17,-255-63 1,276 42 15,126 42-15,22 0-1,21 1 1,85 62-16,-64-20 16,-169-43-1,190 85-15,-190-42 32,-275-21-1,169 20 0,-127 22 0,-212 0 1,318 21-17,21 0 1,-360-21 15,339 21-15,-233 0-1,85 0 1,169 21 0,211 0-16,-338 0 15,-296 22 16,232-1 1,403-21-17,42 0 1,21 0 0,-63 43-1,21-1 16,21-41 1</inkml:trace>
  <inkml:trace contextRef="#ctx0" brushRef="#br0" timeOffset="19886.09">13441 7662 0,'-43'0'16,"22"0"0,42 0 30,1 22 48,126-1-63,-64 0-15,86-21 0,105 0-1,106 0 1,-191 21 15,255-42 0,-212 0-15,-191 21 15,-296-21 16,21 21-31,127 0-16,-105 0 15,-22 0 1,-275 0 15,423 0-15,149 21 0,63 0-1,127 0 1,21 0-1</inkml:trace>
</inkml:ink>
</file>

<file path=ppt/ink/ink1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2:31.112"/>
    </inkml:context>
    <inkml:brush xml:id="br0">
      <inkml:brushProperty name="width" value="0.05292" units="cm"/>
      <inkml:brushProperty name="height" value="0.05292" units="cm"/>
      <inkml:brushProperty name="color" value="#FF0000"/>
    </inkml:brush>
  </inkml:definitions>
  <inkml:trace contextRef="#ctx0" brushRef="#br0">24850 9927 0,'0'21'516,"21"22"-500,85 63 15,-85-64-31,127 85 31,21 42-15,-105-42-1,-1-21 1,-42-64 0,1 1-1,-1-43 48,0-64-48,0 43-15,21-85 16,22 0 0,-22 1-1,1-1 1,-43 63-16,21-20 15,-21-1 1,21 43 15,-21 0 1,-64 0-1,-63 0-16,0 0 1,-21 21 0,85 0-16,-64 0 15,-43 0 1,65-22 0,-1 1-1,85 21-15,63-42 16</inkml:trace>
  <inkml:trace contextRef="#ctx0" brushRef="#br0" timeOffset="5738.12">26416 10351 0,'63'-64'16,"-126"128"-16,232-255 31,-169 149-15,-63 21-1,-64 42 1,42 0 0,85 21 15,21-42-16,85 0 1,106 85 15,-191 63-15,-85-21 0,43-85-16,-21 1 0,0-1 15,-212 85 1,21-106-1,190-42-15,22 0 16,0 0-16,0-64 16,42 22-1,21 41-15,107-41 16,147-1 0,-148 43-16</inkml:trace>
  <inkml:trace contextRef="#ctx0" brushRef="#br0" timeOffset="6243.91">27368 9864 0,'-21'0'16,"0"0"-16,63 0 0,-105 0 15,42 0-15,-191 148 47,149 0-31,63-106 0,63 64-1,85-85 1,0-84-1</inkml:trace>
  <inkml:trace contextRef="#ctx0" brushRef="#br0" timeOffset="7704.98">27644 10054 0,'-22'0'15,"1"0"32,21 21-31,-21 22-1,0 20 1,21 1 0,21-22-1,0-42 1,85-42 15,-21-43-15,-64 64 15,21 63 0,22 43-15,-22-64 0,0 0-1,1-42 1,20-64-1,-42 43-15,22-64 16,-43 22 0,-106-1 15,64 85-31</inkml:trace>
  <inkml:trace contextRef="#ctx0" brushRef="#br0" timeOffset="7942">28490 9694 0,'43'22'31,"-86"-44"-31,191 171 16,-63-44-1,-21 65 1,-86-64 0,-105 21 15,85-106-31,-106-21 16</inkml:trace>
  <inkml:trace contextRef="#ctx0" brushRef="#br0" timeOffset="8176.17">29337 9821 0,'0'0'0,"42"0"16,85 0-1,0-21 1,-106 42 0</inkml:trace>
  <inkml:trace contextRef="#ctx0" brushRef="#br0" timeOffset="8313.89">29443 9970 0,'63'0'0,"-126"0"0,296-22 32,-191 1-32,43 21 15,-1-21 1</inkml:trace>
  <inkml:trace contextRef="#ctx0" brushRef="#br0" timeOffset="8578.81">30205 9948 0,'233'170'0,"-170"-170"0,-359-170 0,867 361 31,-528-212-31,20-85 31,-148 0-15,-42 64 0,-42 42-1,-43 63 1,-63 1 0</inkml:trace>
</inkml:ink>
</file>

<file path=ppt/ink/ink1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3:15.942"/>
    </inkml:context>
    <inkml:brush xml:id="br0">
      <inkml:brushProperty name="width" value="0.05292" units="cm"/>
      <inkml:brushProperty name="height" value="0.05292" units="cm"/>
      <inkml:brushProperty name="color" value="#FF0000"/>
    </inkml:brush>
  </inkml:definitions>
  <inkml:trace contextRef="#ctx0" brushRef="#br0">14732 7303 0,'-21'0'15,"42"0"-15,-42 21 47,105-21 0,149 0-31,-127 0-16,233-21 15,-1-1 1,-253 22-16,42 0 16,-106 0-1,-296-21 1,21 0-1,85 21 1,-128 0 0,255 0 15,169 42 0,148 22-15,-148-43-1,-84-21 1,-170-21 15,-106-21-15,21 20-16</inkml:trace>
</inkml:ink>
</file>

<file path=ppt/ink/ink1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3:49.143"/>
    </inkml:context>
    <inkml:brush xml:id="br0">
      <inkml:brushProperty name="width" value="0.05292" units="cm"/>
      <inkml:brushProperty name="height" value="0.05292" units="cm"/>
      <inkml:brushProperty name="color" value="#FF0000"/>
    </inkml:brush>
  </inkml:definitions>
  <inkml:trace contextRef="#ctx0" brushRef="#br0">9885 13568 0,'42'42'16,"-84"-84"-16,296 148 15,-170-85-15,22-21 0,169 21 16,85-42 0</inkml:trace>
  <inkml:trace contextRef="#ctx0" brushRef="#br0" timeOffset="2207.71">7006 10986 0,'0'0'16,"-21"-22"46,-43-20-46,43 42-1,-21-21 1,84 42 31,1 0-32,-22-21-15,-21 21 16,-43 22 15,-105-1-15,127-63 0,21-21-1,85-1 1,84 1 15,-148 42-31,0 0 16,-63 21 15,-43 0-15,-42 0-1,85-21 1,127-21 15,-1 21-15,-41 0 15,-22 0-15,0-42-1</inkml:trace>
  <inkml:trace contextRef="#ctx0" brushRef="#br0" timeOffset="3628.17">18097 12277 0,'0'21'63,"-21"-21"-47,0-21-1,0 0 1,0 21-1,42 0 1,21 0 0,22 42-1,-43-21-15,-21 0 16,0 22 15,-21-43-15,21 21-16,-21-21 0,21-21 15,21-43 17,0 43-32,-21 21 31,-21 21-15,-43 0-1,-20 22 1,84-22-1,-22-21 1,-20-21-16</inkml:trace>
  <inkml:trace contextRef="#ctx0" brushRef="#br0" timeOffset="5155.51">17378 13229 0,'-21'0'15,"21"-21"32,-22 21-15,-20 0-17,21 0 16,21-21 1,21 21-1,-148 42 16,64-21-32,41-21-15,22-21 32,0 0-17,-84 63-15</inkml:trace>
  <inkml:trace contextRef="#ctx0" brushRef="#br0" timeOffset="7658.57">12869 15748 0,'-63'0'32,"20"-21"-17,1 0 17,42 0-1,0-43-16,21-21 1,64 22 0,-22 42-1,64 21 1,43 0 15,-149 0-15,-42 21-1,-64-21 1,-148 0 15,127-42-15,85 20 0,85-20-1,317 21 16,-297 0-31,128 21 16,42 42 15,-233 0-15,-148 43 0,-127-21-1,-42-43 16,211-106-15,212-42 0,43 85 15,232 21 0,-318 63-15,-62-21-1,-149 43 1,-191-22 15,191-63-15,64-43 0,147-42-1,64 85 1,64 42-1,-106 1 1,-106 41 15,-127-21 1,63-42-32,-211 22 15,127-44 1,127 1-16,0-42 15,105-1 1,86 22 0,-22 42-1,169 21 1,-274 43 0,-255 63 15,-105-85-16,168-42 17,107-21-32,21 0 15,42-43 1,0 64-16,85-21 16,85 0-1,-149 21-15,85 0 16,-21 21-1,-85-21-15,-42 42 16,-22-21 0,-41 1-16,-1-1 15,-148-21 1,191 0-16,-43-43 16,64 43-16,-21-63 31,63 63-31,42-21 15,340 0 17,-234 63-1,-233 21-15,-84 1-1,-106-22 1,-127-84 15,360 21-15,169 42-1</inkml:trace>
  <inkml:trace contextRef="#ctx0" brushRef="#br0" timeOffset="20525.08">6794 13018 0,'0'0'0,"-21"21"109,0 21-93,21 0-1,0-20 1,0-65 31,-21-20-32,21 42-15,-21 21 63,21 21-32,-43 21-15,1-21-1,21 0 1,21-42 0,0-21-1,21 42 16,0 0 1,0 0 61,43-21-61,-43 21-32,0 0 15,0 21 1,-21-85 62,22 43-47,-22 42 1,-22 22-17,-20-22 1,0 0-1,42-42 32,21 0-31,21 21 15,-21-21-15,-42 21 46,-21 0-62</inkml:trace>
  <inkml:trace contextRef="#ctx0" brushRef="#br0" timeOffset="182667.72">6477 13399 0,'0'-22'141,"-64"-41"-126,1-1 1,-1-20 15,1-43 0,42 106-15,21-1-16,-64-20 16,22 21-1,-43-43 1,-63 1 15,106 21-15,-1 20-1,22 22 1,-21-21 15,0 21-15,42 43 156,0-22-157,0 0 1,21 0 0,0 21 15,0-42 0,-21-105 16,-21 41-31,42 64 93,43 0-93,-43 21-16,85-21 15,-1 0 1,1 0 0,-63 0-1,-1 0-15,-21 0 0,0 0 16,-21 21 187,-21 1-187,-21 20-16</inkml:trace>
  <inkml:trace contextRef="#ctx0" brushRef="#br0" timeOffset="183389.53">5948 12848 0,'21'0'31,"0"0"63,0 0-79,22 21 1,-1 1 0,43 41-1,20 1 1,-83-43-16,20 0 16,21 42-1,-41-41-15,62 41 31,-63-42-15,1-21 15,-44-21 47,1 0-62,-21 21 0,-127 21-1</inkml:trace>
  <inkml:trace contextRef="#ctx0" brushRef="#br0" timeOffset="-189425.63">6943 14626 0,'-22'0'469,"44"21"-266,-1 1-187,0-22 46,-21 21-46,21-21 0,0 0 109,0 21-94,43 0 0,-43 0 141,21 0-156,-20-21-16,-1 22 15,42-1 1,-42 0-1,1-21 1,-1 0 0,-21 21-1,42 0-15,22 22 47,-22-43-31,-42 21-1,42 0 32,64 21-31,-85-42-16,22 0 16,-22 21-16,21-21 31,22 43-16,-43-43-15,233 106 47,-127-64-31,-21-21 0,126 85 15,-189-85-31,20 21 15,-42-20-15,43-1 0,21 21 16,-64-21-16,169 85 31,-20 0-15,-43-43 0,105 43 15,-189-85-31,63 43 15,42 21 1,-106-43-16,64 43 16,487 253 15,-361-232-15,128 85-1,-127-86 1,190 44 15,-359-128-31,84 21 16,212 85 15,-297-106-31,1 22 0,42 20 16,211 85 15,-126-84-16,-64-22-15,254 22 32,21 20-17,-317-63-15,84 22 16,170 84 0,63 84 15,-148-105-16,-212-106-15,64 43 32,21-1-17,0 21 1,-85-41-16,1-1 0,126 63 31,-63-62-15,42-1-1,21 0 17,-126 0-17</inkml:trace>
  <inkml:trace contextRef="#ctx0" brushRef="#br0" timeOffset="-187799.94">18965 14774 0,'0'22'0,"0"-44"0,0 65 15,-21-22 32,-42-42-16,20 0-31,-41-22 16,20-41 0,85 84-16,0-22 15,64 22 1,21 0 0,21 43 15,-318 63 0,22-85-15,127-21-16,21-43 15,105-147 17,149 169-1,-212 21-16,0 63 1,-21-20 0,-21-22-16,-85 21 15,-21 0 1,43-63 0,63-42-1,-1-1-15,22 43 0,0-21 16,64 21-1,-43 21-15,21 42 16,-42 64 15,-105 21-15,83-106 0,-20-21-1,42-85 1</inkml:trace>
  <inkml:trace contextRef="#ctx0" brushRef="#br0" timeOffset="-183904.31">7048 14965 0,'0'-21'15,"0"0"17,22 21 30,-1 21-46,0-21-1,21 21 1,-21 0 0,22 43-1,84-1 17,-43 1-17,-20-22 1,21 0-1,-43-21 1,0 1 0,-21-1-1,1-21 1,-22 21 0,21 0-1,0 21 1,-21-20-1,21-22 32,-21-22-31,0 1 0,21 21 171,22 0-171,84 0 15,21 0-15,-127 0-1,85-42 16,42 21 1,-21 42-17,-21-21 1,0 0 0,-22 0-1,-41-21 1,-22 21-1,0 0 157,-85 21-109</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4:49.747"/>
    </inkml:context>
    <inkml:brush xml:id="br0">
      <inkml:brushProperty name="width" value="0.05292" units="cm"/>
      <inkml:brushProperty name="height" value="0.05292" units="cm"/>
      <inkml:brushProperty name="color" value="#FF0000"/>
    </inkml:brush>
  </inkml:definitions>
  <inkml:trace contextRef="#ctx0" brushRef="#br0">19240 11853 0,'0'0'16,"-21"0"0,85-21-1,211-42 16,-127 42-15,-254 42 31,-148 21-16,191-42 0,126-21 1,85 0-17,-21 0 1,-84 21-16,-1-22 0,0 22 0,-20 0 16,20-21-1,-42 21 1,-85 0-1,-126 0 1,189 0-16,-41 0 16,42 0-1,63 21 32,191 1-16,-170-65-31</inkml:trace>
  <inkml:trace contextRef="#ctx0" brushRef="#br0" timeOffset="1093.19">19431 11790 0,'-21'-42'47,"0"42"47,42 21-63,21-21-15,0 0-1,22 0 1,-22 0-1,-21 0 32,1 0 0,-22-21 63,21 21-95,-21-85-15</inkml:trace>
  <inkml:trace contextRef="#ctx0" brushRef="#br0" timeOffset="2219.29">18902 9673 0,'0'-21'16,"0"42"-16,-21-63 31,21 84 31,0 64-46,-106 106 0,63-1 15,43-105-16,22-63 1,-65-86 15,-147-84 1,169 106-17,105 42 32,-20 0-31,-43-21-16,-21 43 15,-64 63 17,43-106-32,169-149 31</inkml:trace>
  <inkml:trace contextRef="#ctx0" brushRef="#br0" timeOffset="2739.36">18224 8636 0,'0'0'0,"22"-21"15,41-21 1,64-1 0,-106 22-1,22 0 1,-43 42 31,-43 170-16,43-64-15,21-43-1,-21 1 1,-42-85-1</inkml:trace>
  <inkml:trace contextRef="#ctx0" brushRef="#br0" timeOffset="2875.12">18394 8932 0,'0'0'16,"84"0"15,192-21-16</inkml:trace>
  <inkml:trace contextRef="#ctx0" brushRef="#br0" timeOffset="20999.68">19304 11599 0,'-21'-21'0,"42"42"0,-63-42 15,20 21 1,44 0 46,20 21-46,-42 1-16,42 20 31,-21 0-15,1-21-1,105 1 1,-22-22 0,44-22-1,41-41 1,43 21 15,-212 20-15,0 22 62,-42 0-47,0-21-15,0-21-1,0 42 1,-1-64 15,22 43-15,0 42 78,0 22-79,0-1 1,0-21-16,-21 43 16,21-22-1,-21-63 63,0 0-62,-21 21 0,-85 0-1,63 21 1,-169 21-1,22 1-15</inkml:trace>
  <inkml:trace contextRef="#ctx0" brushRef="#br0" timeOffset="39209.51">20045 9906 0,'0'-21'0,"0"42"0,-21-21 78,-85 127-62,42 0-1,1-21 1,42 42 15,21-127-15,0-42 0,-43-64-1,22-42 16,0 64 1,42 105 15,64 1-32,-1-1 1,-20 0-1,-43-21-15,0 1 16,-21-1 0,-42-21-1,-22 21 1,1-21 0,42-21-16</inkml:trace>
  <inkml:trace contextRef="#ctx0" brushRef="#br0" timeOffset="45122.79">17949 11748 0,'-106'21'15,"85"-21"-15,85 0 78,42 21-62,-85-21-16,106 0 31,63 0-15,1 21 0,-22 0-1,-105-21-15,63 0 16,63 0-1,106-42 1,-147 42 0,-86 0-1,-21 0-15,22 21 0,-22-21 16,297-21 0,-149 21-1,-63-21 1,0 21-1,0 0 1,-84 0-16,147 0 16,191 0 15,-21 0-15,-106 21-1,-21 0 1,571 0 15,-338 22-15,-85-1-1,-296-21-15,147 0 16,-83-21 15,464-21 0,-337 21-15,105 0 0,-149 21-1,128-21 1,21 0 0,43 0-1,41 21 16,-84 1-15,-84-22 0,211 0 15,-127 0 0,-339 0-15,0 0-16,1 0 0,41 0 15,64 0 1,-105 0-16,126-22 16,85 22 15,-148 22-15,-85-22-16,106 21 15,-21 0 1,42-21-1,-84 0 1,-149 0 93,-275 0-77,106 21-17,127-21 1,0 0 0,-127 0-1,-42 0 1,190 0-16,-148 0 15,127 0 1,0 0-16,0 0 0,0 0 16,-296 21-1,42-21 1,42 0 0,-444 0 15,508 0-16,232 21-15,22-21 0,-233-21 47,-296 0-15,338 21-17,-42 0 1,64 0-1,41-21 17,65 21-17,63-21-15,-85 21 16,-85-21 0,1 21-1,-170-22 16,339 22-31,-85 0 16,42 0 0,-147 0-1,63 0 1,21 0 0,63 0-16,-211 0 31,-64 22-16,297-22 1,21 0 0,0 0-1,-1 0 17,-168 0-1,148 0-31,-64 0 15,63 0 1,1 42 47,-21-21-1</inkml:trace>
  <inkml:trace contextRef="#ctx0" brushRef="#br0" timeOffset="47207.11">19770 8573 0,'0'63'47,"0"85"-32,-43 0 1,1 22 0,63-64-16</inkml:trace>
  <inkml:trace contextRef="#ctx0" brushRef="#br0" timeOffset="47593.62">20426 8657 0,'-21'0'16,"42"0"-16,-106 0 15,22 0 1,-86 21 0,107 1-16,-85 20 15,21 0 1,85 22 0,21-43-1,64 21 1,20 22-1,43 20 17,-42-62-17,-64-65 17,-63-41-17</inkml:trace>
  <inkml:trace contextRef="#ctx0" brushRef="#br0" timeOffset="49425.32">19621 10647 0,'0'0'0,"0"-21"47,22 0-32,-22-1 1,-22 22 15,-20 22 0,-43-1-15,-84 106 15,106-64-15,20 22-1,43 21 1,21 63 0,1-148-16,20 64 15,170 63 17,-85-127-17,84 0 16,-168-21-31,-1-21 0,64 0 16,-22-21 0,-41 21-16,-1-22 0,22-20 15,41-64 1,-62 0 0,-22 106-16,-21-85 15,-42-42 1,-85-1-1,21 65 1,-212-43 15,191 106-15,64-1 0,-22 22-1,43 0 1,21 0-1,-22 0 1,22 43 0,0-22-1,-64-42 1</inkml:trace>
  <inkml:trace contextRef="#ctx0" brushRef="#br0" timeOffset="51872.36">21823 9991 0,'-21'0'47,"-1"0"-31,1 0 15,21-21 0,43-85 1,20 21-17,64-21 1,42 0 15,-84 64-15,-43 21-1,107 0 1,-65 0 0,-41 21-1,-43 21 1,42 42-1,-21-20 1,64-1 0,42-21-1,190-63 17,-84-22-17,-85 22 1,-84 21-16,190-22 15,-64 1 1,128-21 15,-255 63-15,-42-22 0,1 44 30,-1-1-30,0 0 0,0 0-16,0 21 15,64 22 1,0-22 0,-43-21-16,0-21 0,22 22 0,42-22 15,232 0 16,-274 0-31,20-22 0,86 1 16,295-21 0,-359 42-16,64-21 15,62 0 17,-105 21-32,191-22 15,-128 22 1,-126 0-16,148 22 31,42 20-15,-43 0-1,22 1 17,-42-22-17,-22-21 1,-63 21-1,-64-21 1,-42 21 31,21-21-31,-105 21 30,-234-42-30</inkml:trace>
  <inkml:trace contextRef="#ctx0" brushRef="#br0" timeOffset="52647.68">24151 8530 0,'42'-21'15,"-84"42"-15,127-84 16,-85 84 31,0 85-16,-21 0-15,21-64-16,-22 21 15,1 43 1,42-85-1,149-42 1,-64-63-16</inkml:trace>
  <inkml:trace contextRef="#ctx0" brushRef="#br0" timeOffset="52998.08">24998 8488 0,'0'0'16,"-43"0"-1,1 0 1,-233 85 15,211-64-15,1 21 0,21-21-16,20 0 0,1 1 15,-42-22 1,63 21-16,0 0 31,63 64-15,22-22-1,127 22 17,-107-64-17,-41-21 1,-1-42-1,43-170 1</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00:49.343"/>
    </inkml:context>
    <inkml:brush xml:id="br0">
      <inkml:brushProperty name="width" value="0.05292" units="cm"/>
      <inkml:brushProperty name="height" value="0.05292" units="cm"/>
      <inkml:brushProperty name="color" value="#FF0000"/>
    </inkml:brush>
  </inkml:definitions>
  <inkml:trace contextRef="#ctx0" brushRef="#br0">26776 13780 0,'-43'0'31,"43"42"1,43 0-17,-1 149 17,-21-128-17,0-42-15,64 1 16,211-22 31,-147-22-47,20 1 15,339-21 17,-318 42-17,43-21 1,-169 21-16,126 0 15,-84 0 1,85 21 0,-149-21-16,148 0 47,-168 0-32,-1 0 16,0-42-15,0-64 15,-21 42-15,-21 22 0,-21 21-1,-22 21-15</inkml:trace>
  <inkml:trace contextRef="#ctx0" brushRef="#br0" timeOffset="22143.43">23643 10795 0,'-21'0'0,"0"0"16,0 0 15,-43 0 16,22 21-31,42 0-16,-21-21 0,-1 22 0,-20 20 15,-43 85 1,64 21 15,85-106-15,42-20-1,21-22 1,-85 0-16,-21-22 16,85-20-1,-21-64 1,-85 43-1,21 42-15,-42-85 16,-43 42 0,43 43-16,0-21 15,-43 21 1,43 21-16,0 0 16,-21 21-1,42 0 1,21 42-16</inkml:trace>
  <inkml:trace contextRef="#ctx0" brushRef="#br0" timeOffset="22787.96">24172 10837 0,'0'0'0,"21"43"63,1-22-47,20 42-1,0 1 16,-42-43-15,43 21 15,-22-42-15,-21-21 31,63-63-32,-42-22 17,-21 42-17,0 43 1,0 63 46,0-20-62</inkml:trace>
  <inkml:trace contextRef="#ctx0" brushRef="#br0" timeOffset="23189.05">24871 10986 0,'84'-43'16,"-41"22"-16,-43 0 0,-127 106 0,275-170 0,-127 43 16,0 20-1,-21-20 1,0 21-16,-21 0 31,-21 21-15,-1 42-1,1 43 17,21-22-17,211 43 32,-84-106-31,64-85-16</inkml:trace>
  <inkml:trace contextRef="#ctx0" brushRef="#br0" timeOffset="23454.41">25485 10943 0,'-22'43'47,"22"-1"-31,0-21 15,43-21 0,-1-42-15,149-85 15,-107 84-15</inkml:trace>
  <inkml:trace contextRef="#ctx0" brushRef="#br0" timeOffset="23870.57">26564 10583 0,'0'-84'32,"-21"20"-17,21 43-15,-64 21 32,-20 42-17,41 1 1,-41 84-1,84-106 1,0 85 0,21-43-1,42 43 1,-20-42 15</inkml:trace>
  <inkml:trace contextRef="#ctx0" brushRef="#br0" timeOffset="24060.26">26056 10710 0,'0'0'0,"-21"0"31,106 22-15,190 20-1,-212-42-15,107 42 32,-149-42-32,0 0 0,0 0 0</inkml:trace>
  <inkml:trace contextRef="#ctx0" brushRef="#br0" timeOffset="24200.83">26733 10816 0,'-21'21'31,"21"1"-31,-21-1 16,21 21 0,0-21-1,42-42-15</inkml:trace>
  <inkml:trace contextRef="#ctx0" brushRef="#br0" timeOffset="24519.75">27368 10456 0,'0'0'16,"-42"64"15,21-22-16,21-21-15,-42 22 16,42-1-16,-22 22 16,22 63-1,0-64 1,0-21-16,22 1 16,20-22-1,0-63 1,-42-22-16</inkml:trace>
  <inkml:trace contextRef="#ctx0" brushRef="#br0" timeOffset="24684.67">27030 10710 0,'21'0'15,"-42"0"-15,169 22 16,42-1-1,43 0 17,-360-42-17</inkml:trace>
  <inkml:trace contextRef="#ctx0" brushRef="#br0" timeOffset="26843.76">22902 10224 0,'-21'0'32,"21"105"14,0-62-14,0-22-32,0 0 0,0 0 0,21 0 31,0-21-31,43-42 0</inkml:trace>
  <inkml:trace contextRef="#ctx0" brushRef="#br0" timeOffset="27043.49">23283 10224 0,'-21'21'15,"0"-21"-15,63-21 0,-105 105 32,63-41-17,21-1 16,0-21-15,21-21 0</inkml:trace>
  <inkml:trace contextRef="#ctx0" brushRef="#br0" timeOffset="27967.01">28046 10097 0,'0'0'31,"21"0"-15,0 21-1,21 21 17,-20 22-17,-22-1 1,-64-42 0</inkml:trace>
  <inkml:trace contextRef="#ctx0" brushRef="#br0" timeOffset="28171.24">28321 10075 0,'0'0'32,"21"22"-17,0-1-15,0-21 0,1 21 16,-1 21-1,0 43 1,-106-43-16</inkml:trace>
  <inkml:trace contextRef="#ctx0" brushRef="#br0" timeOffset="91275.14">26670 14012 0,'63'22'63,"-41"-22"-48,-22 21-15,42 42 47,-42-42-47,63 43 31,107-1 1,-64-63-17,21 0 1,-64 0-16,85-21 15,-105 0-15,62 21 16,171-42 0,-86 21-1,85-22 1,-84 22 0,-22 0-1,85-21 16,-127 20-15,-21 1 0,0 21 15,-43 0 0,1 0-15,-1 0-1,-20 0 1,-43-21-16,63 0 31,-84-21 16,-106-1-16,106 43-31,0 0 0,-1 0 16,-20-21 0,42 42 77,0 22-77,-21-22 0,21 0-1,0 0 1,-42-21 93,20 21-46,1-21-48,-63 21 1,-128 22 15,170-43-31,-191 0 47,42-21-31,-253-22 31,317 43-32,106 0-15,-1 0 0,-41 0 16,21 0 0,-43 21 15,-42-21-16,-85 43 32,149-43-31,-22 0 15,43 0-15,21 0-1,-22 0 1,-84 0 15,-106 21 1,170 0-17,21-21 16,20 0 48,22-21-64,22-21 1,83-1 15,-83 22 0,-44 21 1,1 0-1,0 21 16,21 0-32,-21-42 63,0 21-78</inkml:trace>
</inkml:ink>
</file>

<file path=ppt/ink/ink2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5:59.773"/>
    </inkml:context>
    <inkml:brush xml:id="br0">
      <inkml:brushProperty name="width" value="0.05292" units="cm"/>
      <inkml:brushProperty name="height" value="0.05292" units="cm"/>
      <inkml:brushProperty name="color" value="#FF0000"/>
    </inkml:brush>
  </inkml:definitions>
  <inkml:trace contextRef="#ctx0" brushRef="#br0">19516 11832 0,'0'0'31,"-43"-21"-31,43 42 94,0 0-78,0 1-16,43 41 31,41-42 0,22 0-31,-42-21 0,-22 0 16,148 0-1,107-63 17,-234 63-32,170-85 47,-212 85-32,0 0-15,1 0 31,-65-106 48,22 64-17,21 0 1,0 21-32,-21-1 0,21 44-31,0 20 47,0 0-31,0-21-16,0 64 31,21-21-31,-21-43 0,-233-21 109,-232 0-62,316 42-47,107-42 47,-43 21-31,64-21-16,-85 21 62,64 1-31,0-44 1,-43-20-17,85 21-15,-21 0 0,21-64 47,42-21 0,-21 85-16,-21 42 16,-21 43-31,-21-22-16,-22 22 31,64-43-15,0 0-16,-21-21 0,21 21 0,43-21 93,41 21-77,382-21 46,-127 0-46,-318-21-16,21 21 31,106-42-15,-84-1 0,-64-41 109,-21 41-110,21 22 16,-43 0-15,-126 63 0,148-42-1</inkml:trace>
  <inkml:trace contextRef="#ctx0" brushRef="#br0" timeOffset="15443.62">23431 12044 0,'0'-21'62,"0"42"17,-21 0-64,21 21 1,64 22-1,-43-64-15,42 42 16,234 1 15,63-1-15,232-63 15,-232 21 0,-127 0-15,-127 0 0,63-64 15,-21 1 0,-127 63 79,-63 21 30,-85 0-140</inkml:trace>
  <inkml:trace contextRef="#ctx0" brushRef="#br0" timeOffset="34688.36">19410 11705 0,'0'21'125</inkml:trace>
  <inkml:trace contextRef="#ctx0" brushRef="#br0" timeOffset="35321.19">19346 11705 0,'0'0'0,"0"-21"47,0 0 31,-84 63 32,62-21-110</inkml:trace>
  <inkml:trace contextRef="#ctx0" brushRef="#br0" timeOffset="37519.83">19389 11726 0,'-22'43'110,"1"20"-95,0-42-15,0 43 31,42-43-15,21 0 0,85 0-1,106-21 1,-21 0 0,232 0 15,-380 22-31,105-22 15,-42 0 1,-84 0-16,41 0 16,1 0-1,-43-22 1,-21-20 0,-21 0-1,0-22 1,-21 22-1,0 0 1,0 42-16,-43-22 16,-20 44-1,-64 41 1</inkml:trace>
  <inkml:trace contextRef="#ctx0" brushRef="#br0" timeOffset="70830.52">20828 11642 0,'0'0'15,"21"0"16,-21 21 16,64 85 0,20-43-31,-41-42-16,-22 1 0,21-22 0,191 21 31,-212-42-15,64-22 15,-85 22 0,-21 42 16,-22 0-16,107-42 16,20-21-31,-62 42 15,-1 0-15,-42 0 15,-43 21 0,43 0-31,0-21 16,-191-21-1,22-21 1,147 42-16,1-21 16,-22-1-1,64 65 79,64 20-78,-22-42-16,64 1 15,169-44 17,-190-41-17,-64 42-15,0-22 0,22 22 31,-22-21-15,-169 84 78</inkml:trace>
  <inkml:trace contextRef="#ctx0" brushRef="#br0" timeOffset="73261.85">22500 10626 0,'0'0'16,"-21"0"46,0-21-46,-43-1 15,-63 1-15,21 21 15,-105 148 0,-1 64-15,85 84 15,148-20-15,149-107-1,41-63 1,-126-85-16,169 42 16,0-41-1,-21-44 16,21-83-15,-212 62-16,22-41 16,-22 20-16,0-63 15,-42-339 17,-106 318-17,-317 21 1,296 127-1,-42 85 1,169-43-16,0 43 16,0 21-16</inkml:trace>
  <inkml:trace contextRef="#ctx0" brushRef="#br0" timeOffset="73806.84">22669 13780 0,'0'0'0,"0"-22"15,-21 1 1,0-169-1,21 126-15,0-63 16,0-190 0,0 84-1,-42 42 1,-22 128 0,22 42-1,21 21 1,21-21-1,-21 42 1,-43 21 0,1 64-1,-1-21 1,64-64 0,85-106-16</inkml:trace>
  <inkml:trace contextRef="#ctx0" brushRef="#br0" timeOffset="73944.45">22691 12340 0,'105'127'31,"-20"-42"-15,0 21 0,84 42-1,-105-63-15</inkml:trace>
  <inkml:trace contextRef="#ctx0" brushRef="#br0" timeOffset="74364.09">21569 14245 0,'0'21'32,"0"1"-32,0-65 0,0 107 15,0-43-15,0 21 0,0 106 31,-21-105-15,21-22 15,63 0-15,22 21 0,-43-42-1,22 22-15,84-22 16,85-64-1,-170 1 1</inkml:trace>
  <inkml:trace contextRef="#ctx0" brushRef="#br0" timeOffset="75082.11">22542 14118 0,'-42'21'16,"42"22"0,0 84-1,148 169 32,-105-232-31,-65-213 15,-168-380 0,190 423-15,190 106 15,-20 64-15,20 42-1,-105-43 1,-85 1 0,0-43-16,-21 0 0,0 0 0,-64 0 15,-63 1 1,63-22-1,64 0-15,0 0 16,84 42 15,128 64-15,-1-43 0,22-20-1,-43-22 1,-190-64-1</inkml:trace>
  <inkml:trace contextRef="#ctx0" brushRef="#br0" timeOffset="75928.09">21526 13843 0,'0'-21'16,"0"42"-16,0-21 16,0 42-1,22 64 16,-22-85-31,0 64 16,-43 21 15,1 21-15,21-106-16,21 43 16,21-22-1,0-21 1,43-21-1,-22 0 1,-21 0 0,43 21 15,-43-21-15,21 0-1,-21 21 32,191 1-16,-127-1-15,-43-42 0,-63 21-16,21-22 0,-85-20 0</inkml:trace>
  <inkml:trace contextRef="#ctx0" brushRef="#br0" timeOffset="94907.52">24320 9864 0,'0'-21'16,"0"-22"-1,0 22 1,0 0 0,-42 0-1,-21 21 1,-86-21 15,107 21-31,-127 0 31,42 21-15,21 21 0,-21-21 15,85 0-31,-43 22 15,-106 63 1,107-22 0,-43 86 15,84-86-15,-20 22-1,42-64 1,-85 85-1,42 106 17,64-85-17,0-105-15,64 84 16,-43-85 0,85 85-1,-21 21 1,-64 22-1,0-86 1,21 22 0,-21-85-16,43 43 15,-1-22 1,-20-21-16,147 85 31,-84-21-15,-42-43-1,41-21 1,107 0 0,84-21-1,-42 0 1,0 0 0,127 0-1,22 0 1,-44 0 15,-83 22-15,-22-1-1,84-21 1,-274 0-16,338-21 31,-296-1-15,84-62-1,-63-1 1,106-105 0,42-64 15,-148-22-15,-148 107 15,21 127-31,0-1 0,-21 1 15,0-21-15,-106-234 32,-106 128-17,148 105 1,-63-20 0,127 63-16,-64-64 15,22 43 1,-107-128 15,-105 86-15,85 62-1,-85-20 17,-149 0-1,191 21 0,43 21-15,-424 0 15,212 0 0,338 0-15,-190 0-1,85-22 1,148 22-16,-21 22 16,63-1-1,63 21-15</inkml:trace>
  <inkml:trace contextRef="#ctx0" brushRef="#br0" timeOffset="95044.22">25231 10435 0,'0'21'0,"0"-42"0,-170 85 16</inkml:trace>
  <inkml:trace contextRef="#ctx0" brushRef="#br0" timeOffset="97028.07">21929 11832 0,'42'0'32,"212"-21"-1,-21 21-15,-106-21-1,-106 21 1,0 0-1,-84 0 1,-64 0 0,84 0-16,-105 0 15,-21-21 17,148 21-32,42 0 15,63 0 16,128 0-15,-170 0 15,-169 0 1,-42 0-17,127 0-15,-43 0 31,106 0-15,0 0-16,64 0 16,148 0-1,-148 0 1,-43 0 0,-127 21 15,-84-21-16,105 0 17,86 0 15,20 0-32,-21 0 1,-42 0 46,0 0-62</inkml:trace>
</inkml:ink>
</file>

<file path=ppt/ink/ink2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9:10.731"/>
    </inkml:context>
    <inkml:brush xml:id="br0">
      <inkml:brushProperty name="width" value="0.05292" units="cm"/>
      <inkml:brushProperty name="height" value="0.05292" units="cm"/>
      <inkml:brushProperty name="color" value="#FF0000"/>
    </inkml:brush>
  </inkml:definitions>
  <inkml:trace contextRef="#ctx0" brushRef="#br0">25887 9885 0,'0'0'31,"-21"21"-15,-43-21-1,-105 21 1,126-21-16,-655 43 31,-509-43 1,996 0-17,-551-22 1,317-20-1,64 21 1,-508-21 15,487 20-15,-254 1 0,169 0-1,170 21 1,105 0-1,148 0-15,-168 0 32,147 0-17,43 0 1,20 21 0,-62 64 15,-64 42-16,105-85-15,-41 43 16,20-64-16,-148 106 16,-63-21-1,191-85-15,-86 43 16,86-22-16,-86 43 16,43 20-1,21 22 1,-21 85-1,85-85 1,0 106 15,84-148-15,22 42 0,-1 0 15,85-22-16,64-20 1,63-43 15,-21-20-15,-85 20 0,22-21-1,148 0 1,-191-21-16,21 0 0,0-21 15,657-64 1,169 1 15,-508 63-15,-339 21-16,127 0 16,233 0-1,-106-22 1,318-20 15,-212 42-15,-127 21-1,-106 22 1,360-22 15,-254 0-15,-296 0-1,-1-21-15,170 21 16,21 22 0,297-1 15,-360-42-15,42 21-1,-85-21 1,-127 0-16,128 21 15,41 0 1,-147-21-16,232 22 31,64-44 1,-170-20-17,-126 21-15,105-21 16,-63-22-1,-64 22-15,22-22 16,-1-42 0,-41 43-16,-1-106 15,0-107 1,0-105 15,-42 149-15,-21 126-1,-297-148 1,106 169 0,21 43 46</inkml:trace>
  <inkml:trace contextRef="#ctx0" brushRef="#br0" timeOffset="12502.89">23072 9864 0,'-43'-21'0,"86"42"0,-107-64 16,22 43-16,21-21 0,-85-21 15,-21 0 16,106 20-31,-22 22 16,-84 43 15,-127 126-15,106-63 0,63 21-1,22 21 1,21 21-1,63 170 1,0-254 0,148 148-1,43-43 1,105 1 0,-105-64-1,169 63 16,-148-84-15,63 0 0,-84-64-1,42 22 1,169-22 15,-21-63 0,191-106 1,-297 63-17,85-20 1,22-22 0,-213 42-1,43-126 16,-127 63-15,-64 42-16,0-190 31,-42 211-15,-63-105 0,42 127-16,-85-149 15,0 1 1,21-1-1,-20-42 1,41 106 0,-317-148-1,-381 42 17,614 212-32,-170-42 15,-317-22 1,43 43-1,465 42-15,-318-21 32,22 21-17,-43 21 1,318 0 0,42-21-1,85 21 1</inkml:trace>
</inkml:ink>
</file>

<file path=ppt/ink/ink2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8:38.643"/>
    </inkml:context>
    <inkml:brush xml:id="br0">
      <inkml:brushProperty name="width" value="0.05292" units="cm"/>
      <inkml:brushProperty name="height" value="0.05292" units="cm"/>
      <inkml:brushProperty name="color" value="#FF0000"/>
    </inkml:brush>
  </inkml:definitions>
  <inkml:trace contextRef="#ctx0" brushRef="#br0">24596 6138 0,'0'-63'16,"0"126"-16,-85-168 31,64 83-31,-64 22 31,64 0 1,0-21-1,-22 21-16,-20 21 17,84 1-17,64-1 1,-43 0 15,22 0-15,-64 43 15,-43-1-15,-63 22 15,106 42 0,318-64 0,-276-63-31,85 0 32,-190 43-1,-43 84-15,85-85-16,21-21 0,0 64 31,106 63 0,-43-21-15,-21 42 15,-84-84-15,-191-22-1,-105-20 32,232-22-47</inkml:trace>
</inkml:ink>
</file>

<file path=ppt/ink/ink2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9:37.986"/>
    </inkml:context>
    <inkml:brush xml:id="br0">
      <inkml:brushProperty name="width" value="0.05292" units="cm"/>
      <inkml:brushProperty name="height" value="0.05292" units="cm"/>
      <inkml:brushProperty name="color" value="#FF0000"/>
    </inkml:brush>
  </inkml:definitions>
  <inkml:trace contextRef="#ctx0" brushRef="#br0">17314 10266 0,'0'0'15,"21"0"17,-21-21-17,22 21 1,62 0 0,-20 0-1,-1-21-15,170-1 31,-21 22-15,-85 0 0,106-21-1,42 21 1,339-21 15,-318 0-15,233 21-1,-338 21 1,-22-21 0,-84 0-16,126 0 15,43 0 1,0 0 0,-21 0-1,0 21 1,-106-21-1,106 21 1,-127-21 0,-85 0-1,-85 0 48,-84 0-63</inkml:trace>
  <inkml:trace contextRef="#ctx0" brushRef="#br0" timeOffset="14870.5">17441 9504 0,'-42'-21'15,"63"21"32,0 0-31,22 0-1,62 21 1,171-21 0,-22 0 15,-233 0-16,-42 0 1,-64-21 15,-21 21-15,43-21 0,-22 21-16</inkml:trace>
  <inkml:trace contextRef="#ctx0" brushRef="#br0" timeOffset="17775.9">24998 9885 0,'0'0'0,"275"0"125,148 21-110,-42 0 1,212 0-1,-339-21 1,-127 22 0,-64-22-1,-84 0 1,-21 0 0,-149-22-1,-41 22 1,-192-84 15</inkml:trace>
  <inkml:trace contextRef="#ctx0" brushRef="#br0" timeOffset="30525.99">17208 10266 0,'-21'0'16,"0"0"-1,0 0 1,21-21-16,21 21 125,64-21-109,-64 21-16,21 0 15,-21-22-15,106 22 47,-63-21-31,148 0 15,63 0 0,-233 21-31,85 0 16,0 0-1,-85 0-15,1-21 0,20 21 0,43 0 16,0-21 0,127-1-1,-22 1 1,192-21 31,-149 21-32,-64 0 1,149-22 0,-297 43-1,85 0 1,-85-21-16,128 21 16,-22-21-1,-85 21-15,107 0 16,84 0 15,-85-21-15,-84 21-1,-22 0 1,43 0 0,-64 0-1,43 0 1,-43 0 15,22 0-15,63 0 15,-64 0-15,22 0-1,-43 0 1,-20 0-1,20 0 1,0 0 0,43 0 15,-64 0-15,21 0-1,1 21-15,41-21 16,-20 0-1,-22 0-15,43 21 16,42 0 15,-21-21-15,0 21 0,21 1-1,-22-1 1,-83-21-16,105 42 31,-85-42-15,-21 0-16,64 21 15,-64-21-15,64 21 16,-1-21 0,1 22-1,-43-22 1,22 21-1,-22-21-15,43 21 16,-43 0 0,-21-21-16,64 21 15,105 0 17,-168 1-32,41-22 15,106 21 16,-126 0-31,41-21 16,-41 0-16,232 21 31,-148-21-15,-85 0-16,85 0 16,21 0-1,43 21 1,211 0 15,-275-21-15,-42 0-1,-1 0-15,43 0 16,64-21 0,-43 21-1,21 0 1,-126 0-16,-1 0 15,-21 0-15,0 0 16,1 0-16,-86 0 234,-126-21-218,-64-21-16</inkml:trace>
</inkml:ink>
</file>

<file path=ppt/ink/ink2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40:49.192"/>
    </inkml:context>
    <inkml:brush xml:id="br0">
      <inkml:brushProperty name="width" value="0.05292" units="cm"/>
      <inkml:brushProperty name="height" value="0.05292" units="cm"/>
      <inkml:brushProperty name="color" value="#FF0000"/>
    </inkml:brush>
  </inkml:definitions>
  <inkml:trace contextRef="#ctx0" brushRef="#br0">12933 12044 0,'0'0'15,"0"-21"1,0 42 187,-43 0-203</inkml:trace>
  <inkml:trace contextRef="#ctx0" brushRef="#br0" timeOffset="952.68">12912 13441 0,'-22'0'15,"1"0"1,0 21 109,-64 43-109</inkml:trace>
</inkml:ink>
</file>

<file path=ppt/ink/ink2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42:30.599"/>
    </inkml:context>
    <inkml:brush xml:id="br0">
      <inkml:brushProperty name="width" value="0.05292" units="cm"/>
      <inkml:brushProperty name="height" value="0.05292" units="cm"/>
      <inkml:brushProperty name="color" value="#FF0000"/>
    </inkml:brush>
  </inkml:definitions>
  <inkml:trace contextRef="#ctx0" brushRef="#br0">15367 9208 0,'63'63'16,"-41"-21"-16,20 1 0,0-1 15,43 64-15</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02:46.829"/>
    </inkml:context>
    <inkml:brush xml:id="br0">
      <inkml:brushProperty name="width" value="0.05292" units="cm"/>
      <inkml:brushProperty name="height" value="0.05292" units="cm"/>
      <inkml:brushProperty name="color" value="#FF0000"/>
    </inkml:brush>
  </inkml:definitions>
  <inkml:trace contextRef="#ctx0" brushRef="#br0">27622 10499 0,'0'-21'47,"0"42"-47,22 63 31,-22-62-15,0-1-16,0 21 0,-22 149 31,-20-107-15,42 22 0,21-127-1</inkml:trace>
  <inkml:trace contextRef="#ctx0" brushRef="#br0" timeOffset="271.77">28067 10308 0,'-42'-21'31,"84"42"-31,-127 22 16,85-1-16,-21 85 16,-21 21-1,21-42 1,-22 42 0,22-63-16,0-22 15,21-42-15</inkml:trace>
  <inkml:trace contextRef="#ctx0" brushRef="#br0" timeOffset="806.23">28321 10520 0,'-42'-21'31,"42"84"-15,-43 43 0,43 85 46,106-213-46,-64 1-16,1 0 0,126-106 31,-148 106 0,-21 84-15,0-20-16,106 41 15,-64-62-15,64 20 16,106-63 15,-149-43-15,1-42 0,-22 1-1,-42 83 1,0-20-1,-42 0 1,42 21 0</inkml:trace>
  <inkml:trace contextRef="#ctx0" brushRef="#br0" timeOffset="1078.86">29803 10287 0,'0'0'16,"-22"0"0,1 0-16,21 21 0,0 0 15,-21 1-15,0 105 16,-21 21-1,20-21 1,1 21 0,21-127-16,106 0 15</inkml:trace>
  <inkml:trace contextRef="#ctx0" brushRef="#br0" timeOffset="1381.55">30120 10202 0,'-42'22'47,"84"-44"-47,-63 107 16,21 21-16,0-43 0,-42 128 15,-22-1 1,-21 43 0,64-190-16,0 84 31</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04:55.775"/>
    </inkml:context>
    <inkml:brush xml:id="br0">
      <inkml:brushProperty name="width" value="0.05292" units="cm"/>
      <inkml:brushProperty name="height" value="0.05292" units="cm"/>
      <inkml:brushProperty name="color" value="#FF0000"/>
    </inkml:brush>
  </inkml:definitions>
  <inkml:trace contextRef="#ctx0" brushRef="#br0">12954 8551 0,'-21'0'0,"21"22"15,21-22 1,85 0 15,-85 0-15,0 0-16,-106 0 78,43-22-47,63 22 126,64 0-126,-22-21-16,-41 21 1,-1 0-16,21-21 16,0 0-16</inkml:trace>
  <inkml:trace contextRef="#ctx0" brushRef="#br0" timeOffset="2718.72">14139 9610 0,'0'0'0,"-21"0"15,42 0 32,127-64-31,-105 43 0,-22 0-1,-21 63 48,0 22-48,21-1 1,-21-42 0,0 1-16,0-1 15,-21 0 1,-21-21-1</inkml:trace>
  <inkml:trace contextRef="#ctx0" brushRef="#br0" timeOffset="2850.65">14266 9821 0,'43'0'32,"-1"-21"-32,-21 21 15,148-21 1</inkml:trace>
  <inkml:trace contextRef="#ctx0" brushRef="#br0" timeOffset="13082.35">7683 8467 0,'22'21'109,"20"-21"-93,-21 0-16,64 21 16,-43-21-1,-21 21 1,0-21 0,-42 0-1,0 0 1,-42 0-1,-86 21 1,44 1 15,83-22 1</inkml:trace>
  <inkml:trace contextRef="#ctx0" brushRef="#br0" timeOffset="47258.82">17738 2159 0,'0'-21'16,"0"0"30,-22 21-14,65 21-1,41-21-15,43 21-1,22-21 1,20 0-1,-127 21 1,382-21 0,-361 0-1,22-21-15,-22 21 16,255-21 0,-276 0-16,64 21 15,106 0 1,-22 0-1,106-21 1,-169-1 0,43 22 15,-43 0-15,0 0-1,21 0 1,191-21-1,-64 21 1,-127-21 0,-106 21-16,64 0 15,0 0-15,-43-21 0,86 21 16,-1-21 0,254-43-1,-106 64 16,-63-21-15,-169 21 0,168 0-1,361 0 17,-360-21-17,-170 21-15,445 0 31,22-21-15,-234-22 0,-42 22-1,127 0 17,-169 0-17,-149 21 1,297 0-1,-297 0-15,318-21 32,-211 21-17,-1 0 1,-63 0 0,169 21-1,-63-21 1,-22 0-1,-169 0-15,43 0 16,-149 0 31,-63 21-31,42-21 62</inkml:trace>
  <inkml:trace contextRef="#ctx0" brushRef="#br0" timeOffset="69172.86">1990 8573 0,'-22'0'15,"44"21"32,-1 21-31,0 22-16,0 20 16,43 361 15,105 20-16,21-105 1,-63-106 15,0 148-15,-63-232 0,21 20-16</inkml:trace>
  <inkml:trace contextRef="#ctx0" brushRef="#br0" timeOffset="70097.34">1863 8551 0,'0'0'16,"21"-42"-1,85 21 1,-1 21 0,-41-21-16,84 21 15,106-21 1,233-43-1,698-232 17,-719 169-17,-43 21 1,-359 85-16,-22 21 0,0-21 16,-20 21-1,-1 0 1,85 0 15,-64 0-15,0 0-1,22 84 17,-43 1-17,0 42 16,-21-106-31,64 170 16,63 168 15,-43-147-15,1 0 0,-64-128-16,43 65 15,126 189 16,-21-105-15,64 127 15,-127-127-15,-106-170 0,-21 1-1,-64-43-15</inkml:trace>
  <inkml:trace contextRef="#ctx0" brushRef="#br0" timeOffset="70490.02">3852 11472 0,'0'0'31,"85"0"-16,63-21 17,-84 0-32,126-42 15,85-22 1,170-21 0,20 0-1,-211 43 1,-84 20-1,-43-20 1,-85-128 0</inkml:trace>
  <inkml:trace contextRef="#ctx0" brushRef="#br0" timeOffset="73582.82">4530 9229 0,'0'0'0,"0"-21"47,-22-1-16,-41-20 1,-43 0-17,-21 42 1,-42 0 0,42 42-1,63-21 1,-20 22-1,-1 20 17,0 22-17,85-43-15,-21 0 16,0 64 0,21 42 15,63-84-16,-20 21 1,41-1 15,1-20-15,0-1 0,-22-42-1,-20 1 1,-22-1-16,21 0 15,22 0 1,-1 21 0,85-20 15,22-22 0,-86-22-15,22-41 15,-21-1 0,-64 43-15,42-42 0,-41-1-1,20-20 1,-21 20-1,0 43 1,-21-64 0,-42 1-1,0 20 1,-1 1 0,-20-1-1,20 22 1,22 42-16,-63-64 15,41 43 17,-84-42-17,-84 20 17,62 43-1,22 43-31</inkml:trace>
  <inkml:trace contextRef="#ctx0" brushRef="#br0" timeOffset="75168.1">4212 9546 0,'0'0'16,"0"21"15,-21-21 47,0 0-62,21-21 31,0 0-31,0 0-1,0 0 1,21 0 62,0-1-62,0 22 46,22-21-46,41 0-1,-63 21 1,1 0 31,-1 21-32,0-21 32,-21 21-15,0 1-17,0 20 32,-21-21-31,0-21-1,-1 21 1,-41-21 15,42 0-15,0-21 31</inkml:trace>
  <inkml:trace contextRef="#ctx0" brushRef="#br0" timeOffset="75916.86">3979 9398 0,'0'0'0,"-21"-21"31,0 0-15,42 21 78,43 0-63,168 21 0,-126 0-15,-42 0-1,-43 0 1,-85-21-16</inkml:trace>
  <inkml:trace contextRef="#ctx0" brushRef="#br0" timeOffset="76319.66">3958 9927 0,'0'0'0,"21"-21"31,0 0-16,22-21 1,41-85 0,-62 105-1,-1-41 1,0 42 0,21 21-1,22 0-15</inkml:trace>
  <inkml:trace contextRef="#ctx0" brushRef="#br0" timeOffset="76823.92">4403 9652 0,'0'0'47,"21"0"-16,127 42 0,-42 1-15,-64-43-16,0 21 15,43 0 1,-21 0 15,-86-21-31</inkml:trace>
  <inkml:trace contextRef="#ctx0" brushRef="#br0" timeOffset="77107.75">4339 9610 0,'0'-21'16,"0"-1"-1,42-20 1,1 0 0,41-1-1,43-20 1,-63 42-1,-43 21-15,-106 63 32</inkml:trace>
  <inkml:trace contextRef="#ctx0" brushRef="#br0" timeOffset="82488.46">3662 9038 0,'-21'-21'15,"21"-42"1,0 20 0,0-63-1,0 64-15,0-254 31,0-85 1,-22 275-17,-41-42 1,21 42 0,20 42-1,22 43-15,0 0 16,0-42-1,0 41 1,-42 22 15,-21 22 1,-128 105-17,128-43 16,147-147-15</inkml:trace>
  <inkml:trace contextRef="#ctx0" brushRef="#br0" timeOffset="82653.53">3492 7472 0,'0'0'15,"22"0"1,41 21-1,22 0 1,21 43 0,-85-43-16,63 0 15,-41-21-15</inkml:trace>
  <inkml:trace contextRef="#ctx0" brushRef="#br0" timeOffset="83239.85">2201 6096 0,'-42'0'31,"42"0"-15,127 0-1,0 0 1,-42 42-1,-64-42-15,-21 22 16,-43-22-16</inkml:trace>
  <inkml:trace contextRef="#ctx0" brushRef="#br0" timeOffset="83542.59">2180 6138 0,'-21'22'16,"21"-1"-1,21 42 1,-21-42 0,21 106-1,-21-105-15,0 20 16,-21 64 0,21-85-16,-63 64 31,63-64-16,42 42 1,21-42 15,170-63-15,-127-21-16</inkml:trace>
  <inkml:trace contextRef="#ctx0" brushRef="#br0" timeOffset="83812.6">2709 6350 0,'-42'0'31,"84"0"-31,-63 0 16,106 42 0,42 1-1,-43-1 17,-62-84-17</inkml:trace>
  <inkml:trace contextRef="#ctx0" brushRef="#br0" timeOffset="83982.15">2942 6181 0,'-85'21'31,"170"-42"-31,-233 105 16,106-41-16,-1-22 0,22 0 15,-64 85 1,85-64-1,0 1-15</inkml:trace>
  <inkml:trace contextRef="#ctx0" brushRef="#br0" timeOffset="84144.16">3175 6435 0,'0'0'15,"-64"42"1,43 22 15</inkml:trace>
  <inkml:trace contextRef="#ctx0" brushRef="#br0" timeOffset="84667.16">3323 6308 0,'-21'0'0,"42"0"0,-42 42 32,42-21-32,127-21 15,-63 0 1,-22-42 0,-41-22 15,-22 43-31,0 64 47,63 84-16,-21-64-15,43 64-1,-85-63 1,-85 20-1,1-105 1,-128-169 15,170 126-15</inkml:trace>
  <inkml:trace contextRef="#ctx0" brushRef="#br0" timeOffset="85036.19">3662 6160 0,'0'-22'16,"0"44"-16,42-86 16,43 22-1,21 21 1,-85 21-1,0 0 17,-21 21-1,21 0-15,0 85-1,22-22 1,-22-62-16,0-1 0,0 21 15,0-42-15,22 42 32,-22-42-32,-42 0 31,-85 0-31</inkml:trace>
  <inkml:trace contextRef="#ctx0" brushRef="#br0" timeOffset="86010.11">2498 6308 0,'21'0'297,"21"0"-281,22 0-16,-1 0 15,-42 0-15,0 0 16,64 0-1,-64 0-15,43 0 16,-22-43 0</inkml:trace>
  <inkml:trace contextRef="#ctx0" brushRef="#br0" timeOffset="106164.16">2434 6477 0,'-21'-21'16,"-43"-43"0,86-20-1,105 20 1,-43 43-1,382-42 1,-381 41-16,147 22 16,-126 0-1,-190 64 17,-192 21-17,171-64 1,-276 42-1,169-63 1,148-42 0,43 0-16,85-43 15,-22 64-15,22 0 16,274-22 0,213 43-1,-255 21 1,-211-21-16,84 0 15,-106 22 1,-295 41 15,-403 43 1,254-85-17,148-42 1,444-64 15,319 43-15,-22 21 15,-466 0-31</inkml:trace>
  <inkml:trace contextRef="#ctx0" brushRef="#br0" timeOffset="106856.54">2032 5165 0,'-42'-21'31,"84"42"-31,-63-42 16,42-1-1,85 1 1,275 21 31,-339 21-32,-63 1 1,-64 41 0,-63 85-1,127-84 1,21 20 0,106-20-1,148-43 32,-212-63-47</inkml:trace>
  <inkml:trace contextRef="#ctx0" brushRef="#br0" timeOffset="107089.8">2244 5419 0,'-22'0'0,"44"0"0,62 0 47,170 0-31,-148 21-1,-21-21-15</inkml:trace>
  <inkml:trace contextRef="#ctx0" brushRef="#br0" timeOffset="107653.26">3238 5101 0,'-21'0'15,"42"0"-15,-63 0 0,63 0 16,64 0 15,42 0-15,-64 0-1,-20 21-15</inkml:trace>
  <inkml:trace contextRef="#ctx0" brushRef="#br0" timeOffset="107813.1">3323 5334 0,'0'0'0,"21"0"15,0 0-15,1 0 0,-1 0 16,106-21 0,-106 0-16,0 21 15,43-43-15</inkml:trace>
  <inkml:trace contextRef="#ctx0" brushRef="#br0" timeOffset="108354.83">4149 4657 0,'0'0'15,"-22"21"17,22 0-32,-21 21 15,21 64 1,0-63-16,0 105 15,21 21 1,191 212 15,-43-233-15,64-63 15,-233-106-15</inkml:trace>
  <inkml:trace contextRef="#ctx0" brushRef="#br0" timeOffset="109260.42">4233 4657 0,'64'42'47,"126"64"-16,-147-106-31,20 42 16,-42-21-1,-42-21-15</inkml:trace>
  <inkml:trace contextRef="#ctx0" brushRef="#br0" timeOffset="109478.22">4466 4636 0,'-21'0'16,"-21"21"-16,105-42 0,-190 148 31,127-106-31,-21 21 16,0 106-1,0-84-15</inkml:trace>
  <inkml:trace contextRef="#ctx0" brushRef="#br0" timeOffset="111383.12">4403 4805 0,'0'21'0,"21"21"32,-21-20-17,-64-22 17,-63 0-1,64-22-16,84-20 1,42 21 15,22 21-15,-43 0 0,43 21 15,-85 21 0,0-20-15,0-1-16,-21 0 15,0-21 17,21-42-17,0-43 1,0 43-1,0 20 17,21 22-17,0 43 17,0 20-17,-21 22 1,0-43-1,-42 1 1,-43-1 0,1-63-1,84-22 1,0-84 0,84-21 15,-63 127-16,-42 212 32,21-22-31,85 106 0,42-42 15,-64-127-16,64-43 1,-105-126 0,-44-107-1,-20 43 1,-148-169 0,63 211 15,105 85-16,86 127 17,84 0-17,-106-105-15,107 189 32,-128-63-17,-21-105 1,-21-43-1,-85-148 17,21-106-17,64 190 1,-64-105 0,64 148-1,-106 42 1,85 0-16,-1 64 15,1 63 1,42-85-16,0 22 16,191 21-1</inkml:trace>
  <inkml:trace contextRef="#ctx0" brushRef="#br0" timeOffset="112811.54">4995 4593 0,'0'21'0,"0"-42"0,0 64 31,-21-1-15,21 0-16,-42 43 15,21 254 1,42-128-1,42 64 1,234 64 15,-170-254-15,-106-64 0,42-21-1,-63-21-15</inkml:trace>
  <inkml:trace contextRef="#ctx0" brushRef="#br0" timeOffset="113362.65">5757 4572 0,'21'21'31,"106"127"-15,22 85-1,-65-42 1,-63 105 15,-169-42 0,21-190-15,43-64-16</inkml:trace>
  <inkml:trace contextRef="#ctx0" brushRef="#br0" timeOffset="114187.06">5122 4720 0,'0'0'0,"21"-21"31,-21 63 16,0 1-32,85 105 32,-64-148-31</inkml:trace>
  <inkml:trace contextRef="#ctx0" brushRef="#br0" timeOffset="114488.32">5419 4763 0,'0'42'15,"0"-84"-15,21 126 16,42-84 15,22-63 1,-85 42-32,-64-64 31,-84 127 0,-21 128-31</inkml:trace>
  <inkml:trace contextRef="#ctx0" brushRef="#br0" timeOffset="115685.19">5440 5482 0,'0'0'16,"-21"0"77,21-21 298,21 21-360,21 0-15,-42 21 15,-21 22-15,21-22-1,-21 0 1,63-21 15,106-42 1,-84 20-17,-22-20 1</inkml:trace>
  <inkml:trace contextRef="#ctx0" brushRef="#br0" timeOffset="116025.15">5884 5376 0,'0'0'15,"0"22"32,21 41-16,1-63-31,20 0 16,-21 0 0,0-21-1,0-21 1,-105-22 15,-22 64-15,64 21-1,-85 22-15</inkml:trace>
  <inkml:trace contextRef="#ctx0" brushRef="#br0" timeOffset="125141.3">2625 5292 0,'21'0'16,"0"-21"15,0 21-15,-84 63 30,-1 1-30,22-43 0,42-85 15,-21 22-31,21-22 16,0 43-16,0-85 15,21 85 1,21 0-1,22 63 1,-1 107 15,-105-44-15,-1-41 0,-20-22-1,42-21-15,0-21 0,-64 0 31,43-84-15,20-64 0,22 42-1,0 85-15,22-1 32,-22 1-17,-43 148 16,43-106-15,-21 85 0,21-85-16,42 43 15,1-64 1</inkml:trace>
  <inkml:trace contextRef="#ctx0" brushRef="#br0" timeOffset="125845.24">2349 4149 0,'0'0'16,"-21"0"-1,42 42 16,22 64-15,-22-85-16,127 43 47,-42-107-31,-43-41 15,-41-22-16,-1 106 1,0 42 31,21 22-31,-21-43-16,22 127 31,-43-42-16,0 42 1,21-85 15,-42-63-15,0 0-16,-43 0 16,-21 0-1,43 0-15,-64 0 16,0 22-1,43-1 1</inkml:trace>
  <inkml:trace contextRef="#ctx0" brushRef="#br0" timeOffset="182728.93">16933 16044 0,'0'0'31,"-21"0"0,21 22-15,0 20 0,21-21-1,22 21 17,-1-42-17,106 0 16,-63-21-31,-22 21 0,1-21 32,105-21-32,233-22 0,381 64 62,-380 0-31,337 0 1,-613 21-32,170 1 31,211-22 16,-318 21-32,22 0 1,169-21 15,-275-42-15,-43-1 15,-63 22-31,21 0 16,43-21 15,-43-1-31,0 22 31,43-106 1,-297 191-17,169-43-15</inkml:trace>
  <inkml:trace contextRef="#ctx0" brushRef="#br0" timeOffset="185074.48">2921 12277 0,'0'0'15,"0"21"1,0 85 0,0 84-1,21-147 1,-21-22-16,21 42 16,-21-147 15,0-86 0,-63 1 0,84 232 1,21-20-17,43 20-15,127 43 47,-191-212-16,0-21-15,-21 21 15,-42 170-15,20-22-16</inkml:trace>
  <inkml:trace contextRef="#ctx0" brushRef="#br0" timeOffset="196184.65">14266 14012 0,'0'0'0,"0"-21"47,0 42 47,64 22-63,42-1 16,-85-42-32,42 42 32,43 85-31,0 43-1,-85-107 1,21 149 0,-126 127 31,-86-255-32,128-63-15,-127 1 16,-22-22-1,128-43 1,-1-190 15,64 1-15,43 83 15,84-83-15,-85 126-1,21 21 1,1-21 0,-43 85-1,0 42 1,0-21 0,22 43-16,-22-1 0,42 43 15,43 84 1,-42 127-1,-64-84 1,-64 63 15,-20-169-15,-43-21 0,21-85-1,85-22-15,-106-62 16,84 20-16,-63-147 15,128-340 17,147 340-17,-127 189-15,64 1 16,21 0 0,-21 85-1,42 126 1,-21 85-1,-106-42 1,-127 190 15,-63-274 1,-64-128-17,106-85 1,-21-169-1,106-275 17,63 381-17,42-42-15,-20 127 16,-1 21 0,43 84-1,148 170 1,-170-148-16,191 380 31,-254-274-15,0-85-1,-42-22 1,-191-63 15,148-126-31,-21-340 31,106 149-15,43 211-16,105-127 16,0 170-1,-42 84 1,0 488 15,-127-361-15,-22-21-1,-41 21 1,-1-84 0,21-381 15,64-170-15,22 254-1,41-42 1,-63 233-16,0 0 15,0 85 1,0 105 0,-21 85-1,-43 63 1,22-190 0,-43-105 30,43-234-30,21-254 0,42 1-1,0 380 1,-21 212 15,-42 212 0,21-212-15,0-43 47</inkml:trace>
  <inkml:trace contextRef="#ctx0" brushRef="#br0" timeOffset="202440.6">24172 15663 0,'0'0'15,"-21"0"17,21 22 46,0 41-47,0-42-31,0 0 31,0 1-15,21-1 0,0 21-1,43-21 1,-22 0-1,-21-21-15,85 0 16,-21-21 0,-22 21-1,-41 0-15,62 0 16,22 0 0,63 0-1,1 0 1,-43 0-1,-21 0 17,-22 0-1,43 0-15,-63 0-1,63 21 1,-64-21-1,22 0 17,-43 0-17,1-21 1,-22 0 0,21-42 15,-42 41-31,0-20 31,21 0 0,-21-1 1,-42 86-17</inkml:trace>
  <inkml:trace contextRef="#ctx0" brushRef="#br0" timeOffset="-204686.4">9885 2773 0,'-43'-21'31,"86"42"-31,-170-21 63,84 21-48,22 0 1,85 22 15,63-22-15,0 0-1,106 21 17,84-42-17,-21 0 1,149-21-1,148-21 17,-149 21-17,-84-1 1,-43 22 15,-211 0-15,-21 0-1,-43 0-15,-21 0 0,85 22 47,-85-22-31,1 0 15,-44 0-15,1 0-1,-106 0 1,-148 21 0,-318 42 15,212-42-15,-211 1-1,507-22 1,-190 0-1,148 0 1,-85-22 0,43 1-1,-127 21 17,147 0-17,128 0 1,106 0 15,105 0-15,-20 0-1,-22 21 17,-169 1-17,-43-44-15</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31:09.992"/>
    </inkml:context>
    <inkml:brush xml:id="br0">
      <inkml:brushProperty name="width" value="0.05292" units="cm"/>
      <inkml:brushProperty name="height" value="0.05292" units="cm"/>
      <inkml:brushProperty name="color" value="#FF0000"/>
    </inkml:brush>
  </inkml:definitions>
  <inkml:trace contextRef="#ctx0" brushRef="#br0">14944 12827 0,'-22'-21'16,"44"42"-16,-44-63 15,1 42 1,-21-21 0,42-1-1,-21 22 17,0 0-17,-64 43 1,43-43-16,-1 21 15,-41 0 1,-65 21 0,44-20 15,105-1-31,-85 21 31,-127 85-15,22-21-1,63-43 1,21 1 0,21 21-1,-21 84 17,43-63-17,-22 0 1,22 21-1,-1-22 1,43 44 0,0-1-1,-21 190 1,42-168 15,0-128-31,21 85 16,42 127 15,-20-127 0,62 21-15,171 22 15,-128-128-15,0 0-1,148 64 1,-232-85-16,84 0 16,508 22 15,-190-43-15,-191 21-1,445 0 16,338 43 1,-550-43-17,42-21 1,64 0 0,444-43-1,-846 43-15,211 0 16,996 43 15,-784-43-15,508-43-1,-445 1 17,826 0-17,-952 42 16,211-43-15,-593 1-16,911-106 31,-445 42-15,-169 21 15,-43-84 0,-211-85 1,-190-127-17,-107 169 17,43-63-1,42 169-31,-42-84 15,-191-64 1,43 169 0,-106-42-1,-381-211 17,338 147-17,1 85 1,-107 22-1,-41 20 1,295 43-16,-909-85 31,486 43 1,127 41-17,276 1-15,-149 21 16,-423-21-1,-381 0 17,127 0-17,191 21 17,-107 0-1,721 0-31,-594 42 15,255-21 1,106-21 0,-424 64 15,254 20 0,21 22-15,487-85-16,-126 22 15,83-22 1,107-21 0,21-21 31,-43 21 15</inkml:trace>
  <inkml:trace contextRef="#ctx0" brushRef="#br0" timeOffset="3147.57">17632 15219 0,'0'21'0,"0"-42"0,-21 63 31,84-21-31,276-21 32,-149 0-17,-169 0-15,-105 0 32,-107 22-17,-42-1 1,22 0-1,317-42 32,105-64-31,-232 64 15,-127 42-15,42 21-1,106-20 1,85-1-16</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10:03.956"/>
    </inkml:context>
    <inkml:brush xml:id="br0">
      <inkml:brushProperty name="width" value="0.05292" units="cm"/>
      <inkml:brushProperty name="height" value="0.05292" units="cm"/>
      <inkml:brushProperty name="color" value="#FF0000"/>
    </inkml:brush>
  </inkml:definitions>
  <inkml:trace contextRef="#ctx0" brushRef="#br0">11642 8213 0,'21'-21'15,"0"21"16,0 0 48,-21 21-64,0 0 1,0 0-1,0 21 1,0-20 0,21-1-16,106 0 31,148-21 0,-148-21-15,-42 21-1,-21-21 1,-22 21 0,21-22 15,-41 22-15,-22-21-1,21 21 1,21-21 46,-21 0-46,0 21 0,-42 0-1,-63 0-15</inkml:trace>
  <inkml:trace contextRef="#ctx0" brushRef="#br0" timeOffset="8325.16">5207 5207 0,'0'-42'156,"42"-22"-140,22-63 0,-22 43-1,-42 62-15,0-83 32,0 83-17,0 1 1,0 0-1,-21 21 48,-21 21-47,-1 0-1,22-21 1,21-21 31,21 0-32,0 0 1,1 63 15,41 22-15,64 42 15,-148-85-31</inkml:trace>
  <inkml:trace contextRef="#ctx0" brushRef="#br0" timeOffset="15864.05">8509 3789 0,'0'0'15,"-21"0"532,63 21-297,-21-21-234,0 0-16,22 0 15,20 0 1,-42 0-16,1 0 16,62 0-1,43 0 1,-42 0 0,275-85 30,-254 64-30,-22 0 0,-190 63 31,-169 64-47</inkml:trace>
  <inkml:trace contextRef="#ctx0" brushRef="#br0" timeOffset="16325.63">9165 4043 0,'0'0'32,"21"-21"-17,0 21 17,43 0-17,-1 0 1,-41-21-1,-44 42 17,-41-21-32</inkml:trace>
  <inkml:trace contextRef="#ctx0" brushRef="#br0" timeOffset="16945.07">8996 4043 0,'0'0'0,"-43"21"32,43 0-17,0 22 17,0 20-1,22 1-16,-22-43 1,0 0 0,21-42 93,42 0-93,1 21-1,-1-22 1,1 22 0,-22 0-1,-21 22-15,22-1 16,-22 0-1,0 21 1,0 1 0,-42-22-1,0 0 17,0-21-32,-106 21 15,42-42 1,64 21-16,-43-21 15,43 21 1,-106-43 0</inkml:trace>
  <inkml:trace contextRef="#ctx0" brushRef="#br0" timeOffset="17567.18">8932 4022 0,'21'0'156,"43"0"-140,-43 0-1,0 21 1,43-21 0,-22 21-1,-21-21-15,43 0 32,-43 0-17,0 0 32,-42 21-31,-148-21-1</inkml:trace>
  <inkml:trace contextRef="#ctx0" brushRef="#br0" timeOffset="25814.96">15303 3895 0,'-21'-21'0,"-21"21"31,63 42 47,85 21-47,-43-41-15,-20-22 0,-1 0-16,85 21 31,-21-21 0,-43 0-15,22-21-1,63-1 1,-21 1 0,0-21 15,-127 42 0,-148 0-15</inkml:trace>
  <inkml:trace contextRef="#ctx0" brushRef="#br0" timeOffset="26501.94">15790 4382 0,'106'-22'47,"-212"44"-47,276-44 16,-128 22 15,43 22 0,-107 62 1,-105-20-1,106-64-15,21 21 15,21-21-16,22 0 1,84 0 0,0 0-1,-21-21 1,-85 21 0,-106-64-1</inkml:trace>
  <inkml:trace contextRef="#ctx0" brushRef="#br0" timeOffset="29822.69">13843 6392 0,'0'0'0,"-21"22"79,-85 62-64,0-20 1,21-1-1,64-42-15,-21 22 16,42-22 0,-21-63 46,21-1-46,-21 43-16,21-21 0,0 0 15,0 0 1,0 0 15,21 42 1,21 0-17,85 42 16,-106-41-31,22 20 16,-43-21 0,-191 21 46,106-42-46,-63 43-1,127-64 17</inkml:trace>
  <inkml:trace contextRef="#ctx0" brushRef="#br0" timeOffset="52319.7">14118 5927 0,'0'0'0,"0"-21"15,-21 21 1,42 0 0,0-22-1,43 22 1,-1 0 0,43 64 15,-106-43-31,0 0 15,-21 43 1,-21-43 0,42 0 31,84-21-32,-63 21 1,85-21-1,-63 0-15,20 0 16,149-21 15</inkml:trace>
  <inkml:trace contextRef="#ctx0" brushRef="#br0" timeOffset="52637.83">14774 5821 0,'0'0'0,"85"42"47,0 1-31,20 41-1,22 22 17</inkml:trace>
  <inkml:trace contextRef="#ctx0" brushRef="#br0" timeOffset="52863.49">15071 5821 0,'-43'-21'15,"22"42"16,-21 21-15,-43 43 0,43-22-1,-43 22 17,106-85-32</inkml:trace>
  <inkml:trace contextRef="#ctx0" brushRef="#br0" timeOffset="53113.3">15473 5736 0,'0'0'0,"21"0"15,0 0-15,0 0 16,0 0 0,1 0 15,-44 0-31</inkml:trace>
  <inkml:trace contextRef="#ctx0" brushRef="#br0" timeOffset="53667.73">15282 5779 0,'0'0'16,"-21"63"62,21-42-63,0 0 17,21-21 46,0 0-63,1-21-15,41 21 16,1 0 0,-1 21-1,1 1 1,20 62 0,-63-41 15,-42 41-16,0-63 1,-42-42 31,20 21-31,1 0 15,21 0-16,21-21-15</inkml:trace>
  <inkml:trace contextRef="#ctx0" brushRef="#br0" timeOffset="54519.25">15536 5757 0,'0'0'16,"0"-21"15,-42 21 110,-22 0-110,43 0-15,0 0 15,0 0-15,0 0-1,0 0 1,-1 0 15</inkml:trace>
  <inkml:trace contextRef="#ctx0" brushRef="#br0" timeOffset="75533.86">27665 8890 0,'-43'-21'15,"22"0"1,-21 21 0,-43-21 15,-63-43-15,21 22-1,85 21 1,-1 21-16,1-22 15,-43 1 1,85 0-16,-21 0 16,21-43 15,-21 22-15,0 42-16,0-21 31,0 21 0,-1 42 0,1 22-15,0-64-16,21 42 16,-21 0 15</inkml:trace>
  <inkml:trace contextRef="#ctx0" brushRef="#br0" timeOffset="75713.3">26882 8446 0,'0'0'31,"42"0"-16,64 0 1,-43 0 0,1 0-16,-43 0 0,0 0 31</inkml:trace>
  <inkml:trace contextRef="#ctx0" brushRef="#br0" timeOffset="84713.73">23601 9377 0,'0'0'0,"-21"0"16,-1 0 15,1 0-15,-42-21 15,42 21-31,21-21 16,-64-1-1,43 22 1,0-21 0,0 0-1,-22-21 17,1 21-17,21-1 1,0 1 31,-1 21 31,1 43-47,0-1 0,21 0-15,0-63 31,42-21-32,22-43 1,-64 64 15,42 21 47,22 21-62,-43 0-16,127-21 31,-106-42-31</inkml:trace>
  <inkml:trace contextRef="#ctx0" brushRef="#br0" timeOffset="85809.38">23961 9483 0,'0'21'219,"0"0"-204,-22 0 1,1 22 15,21-65 16,0 1-47</inkml:trace>
  <inkml:trace contextRef="#ctx0" brushRef="#br0" timeOffset="86342.63">24257 9377 0,'-21'0'15,"-22"42"32,1-21-31,42 1-1,-42 20 1,42 0 0,63 1 15,-42-43-16,1 0-15,20 0 16,43-85 15,-64 43-15,-21 20 0,-64-20-1,22 21 1,-22 21 15,64 42 0,64-105-31</inkml:trace>
  <inkml:trace contextRef="#ctx0" brushRef="#br0" timeOffset="88586.29">29824 9292 0,'0'-21'31,"0"42"-15,0 0-1,0 64 17,-64 21-1,64-43-16,21-84 32,1-42-47</inkml:trace>
  <inkml:trace contextRef="#ctx0" brushRef="#br0" timeOffset="89008.53">30057 9377 0,'0'0'0,"0"21"16,0 0 0,0 43 15,21-22 0,63-21-15,-62-21-16,83-21 31,-62-21-15,-22-43-1,-21 43 1,-64 21-1,43 21-15,-42 0 16,20 0 0,-20 21-1,42 21 1,21-21 0</inkml:trace>
  <inkml:trace contextRef="#ctx0" brushRef="#br0" timeOffset="90263.21">30734 9186 0,'0'0'0,"85"0"47,20-21-32,-83 21-15,-1 0 0,0 0 16,0 0 15,-63-63-31</inkml:trace>
  <inkml:trace contextRef="#ctx0" brushRef="#br0" timeOffset="90705.79">30776 9165 0,'0'0'16,"0"21"30,0 1-30,0-1 0,0 0-1,0 21 17,0-21-1,64 1-16,-1-22 1,-42-22-16,43 22 16,42 22 15,-22 41-15,-41-42-1,-64-21 16,-85 21-15,-64 1 0,86-1-1,63-21-15,-22 0 0</inkml:trace>
  <inkml:trace contextRef="#ctx0" brushRef="#br0" timeOffset="91173.6">30480 9419 0,'0'0'0,"21"0"47,43 0-32,20 64 17,-84-43-32,64 21 15,-22-21 1,-21 1 15,-21-65-31</inkml:trace>
  <inkml:trace contextRef="#ctx0" brushRef="#br0" timeOffset="91396.57">30692 9335 0,'0'0'15,"0"21"16,-22 21 1,1 0-32,-21 22 15,21-1-15,0-41 16,21 20-16,0-21 16,0 0-1,0-42-15</inkml:trace>
  <inkml:trace contextRef="#ctx0" brushRef="#br0" timeOffset="94490.97">26141 9271 0,'0'0'15,"-21"0"17,-1-21-17,-62-21 1,-22-22 15,42 1-15,1-22-1,21 0 1,42 64-16,-64-64 31,22 1-15,21 84-16,-22-21 16,1-1-1,21 22 1,0 22 31,-1 20-32,1-21-15,0-21 16,21 42 0,0-63-1</inkml:trace>
  <inkml:trace contextRef="#ctx0" brushRef="#br0" timeOffset="94680.64">25548 8573 0,'0'0'15,"64"21"17,-43-21-32,148 84 46,-127-41-30,-42-1 0,-21-21-16</inkml:trace>
  <inkml:trace contextRef="#ctx0" brushRef="#br0" timeOffset="96992.44">26649 10012 0,'-21'0'15,"42"0"173,42 0-173,-42 0-15,1 0 16,-1 21 0,-21 0 15,-21 22-15,-64 20 15,43-63-16,20 21-15,-83 22 47,83-43-15,65 0 14,-1 0-30,0 0-16,149 0 31,-128 0-15,-20-43 15</inkml:trace>
  <inkml:trace contextRef="#ctx0" brushRef="#br0" timeOffset="97337.38">26966 10033 0,'0'0'16,"21"0"-1,-21 21-15,43 0 16,-22 1-1,21 20 1,22 0 0,-1-21-1,-20-21-15</inkml:trace>
  <inkml:trace contextRef="#ctx0" brushRef="#br0" timeOffset="97592.88">27241 9991 0,'-21'0'16,"42"0"-16,-42 21 16,0-21-16,0 21 15,-64 43 1,-21 63 15,106-127 0,22-22-31</inkml:trace>
  <inkml:trace contextRef="#ctx0" brushRef="#br0" timeOffset="98048.56">27538 9991 0,'0'0'31,"0"21"-15,-21 21 0,-1 22-1,44-22 16,-1-63-31</inkml:trace>
  <inkml:trace contextRef="#ctx0" brushRef="#br0" timeOffset="98421.37">27686 9991 0,'-42'21'15,"84"-42"-15,-84 105 32,126-62-1,-20-1-15,-1-64 15,-42-20-16,-21 21 17,0 20-17,-21 1 1,-42 21 0,-107 43 15,86 20-16,63 1-15</inkml:trace>
  <inkml:trace contextRef="#ctx0" brushRef="#br0" timeOffset="113565.29">15663 7091 0,'-21'0'0,"0"0"16,-21-21-1,20 0 1,1-1 0,0-41 15,-42-22 0,-22 43 0,21 42-15,43 0-16,-21 21 16,21 0-1,21 0 16,-21-21-31,42-21 0,-21 0 32,21 21-32,-21-21 31,21 21-15,0 0-16,0 0 0,318 0 46,-212 0-30,-85 0-16</inkml:trace>
  <inkml:trace contextRef="#ctx0" brushRef="#br0" timeOffset="113853.76">15134 7535 0,'-21'22'0,"42"-44"0,-127 255 78,276-296-31</inkml:trace>
  <inkml:trace contextRef="#ctx0" brushRef="#br0" timeOffset="114171.73">15473 7620 0,'0'0'0,"0"21"15,21-21 1,64 106 31,-64-106-47,42-21 15,64-43 17,-127 22-32,-190-21 31,147 63-31,-126 21 47,148 0-47,0 0 15,21 0 1</inkml:trace>
  <inkml:trace contextRef="#ctx0" brushRef="#br0" timeOffset="116934.9">30861 10859 0,'0'21'31,"-21"-21"1,0 0 280,42 0-203,21 0-93,-42 21-16,85-21 31,-22 0-15,22 0 15,-64 0-15,-42 0-1,-64 0 1</inkml:trace>
  <inkml:trace contextRef="#ctx0" brushRef="#br0" timeOffset="117425.93">30882 10964 0,'-42'0'16,"21"43"15,-22 20 0,43-20-15,0-22 0,43-21 31,-1-21-32,21-1 16,1 65-15,-1 20 0,-41-42-1,-22 1 1,-22-1 0,-105 0-1,-84 0 16,147-42-15,64-43 0</inkml:trace>
  <inkml:trace contextRef="#ctx0" brushRef="#br0" timeOffset="117831.95">31496 11113 0,'-85'63'32,"170"-126"-32,-106 168 31,42-105-31,85 22 15,-22-22 1,-41-22 0,-43-41-1,-43-1 1,-147 43 15,105 21-15,43 21-1,42 43 17,63-64-32</inkml:trace>
  <inkml:trace contextRef="#ctx0" brushRef="#br0" timeOffset="119601.33">26945 10986 0,'-63'-22'15,"126"44"-15,-148-44 31,149 22-15,-1-21 0,22 21-1,-21 0 1,-43 0-16,0 43 31,-106 20-15,43-42-16,21-21 15,-22 21 17,86-42-17,20 0 17</inkml:trace>
  <inkml:trace contextRef="#ctx0" brushRef="#br0" timeOffset="119897.83">27644 10922 0,'-64'64'16,"128"-128"-16,-43 170 31,85-148 0,-85-1-15,-21 1-1,-43-43 1,22 85-16,0-21 16,-42 21-1,-1 0 1,-42 64-1</inkml:trace>
  <inkml:trace contextRef="#ctx0" brushRef="#br0" timeOffset="120767.23">28977 11049 0,'0'-21'32,"0"106"30,-21-1-46,0 86 15,0-86-15,42-84-1,-21-63 1</inkml:trace>
  <inkml:trace contextRef="#ctx0" brushRef="#br0" timeOffset="120978.79">28596 11218 0,'169'-42'15,"-20"42"16,41 21-15,-169-21-16,85 21 31,-64-42-15,-42-42-16</inkml:trace>
  <inkml:trace contextRef="#ctx0" brushRef="#br0" timeOffset="122895.18">25019 11134 0,'21'21'31,"0"-21"-15,85 21-1,-42 0 17,-22-21-32</inkml:trace>
  <inkml:trace contextRef="#ctx0" brushRef="#br0" timeOffset="123045.89">24934 11303 0,'85'-21'31,"-64"21"-31,0 0 16,0 21-1,-42-21-15</inkml:trace>
  <inkml:trace contextRef="#ctx0" brushRef="#br0" timeOffset="123527.17">23347 11049 0,'-21'0'16,"42"0"-16,-21 0 47,106-21-32,84 21 16,-148 21-15,-63 43 0,-21 20-1,0 1 1,20 84 0,22-42 15,-63-127-16</inkml:trace>
  <inkml:trace contextRef="#ctx0" brushRef="#br0" timeOffset="123683.2">23283 11367 0,'0'-22'0,"0"44"0,64-44 16,-43 22-16,0 0 0,43 0 15,41 0 1,-41 0 0</inkml:trace>
  <inkml:trace contextRef="#ctx0" brushRef="#br0" timeOffset="124055.18">23897 11282 0,'-21'0'0,"42"0"0,-84 42 16,63 22-1,0 20 17,127-20-1,-64-85-16,-21 0 1,-20-1-16,-1-62 16,-42-22-1,-64 64 1,-21 20 15,64 65-15,21-1-1,21-21-15</inkml:trace>
  <inkml:trace contextRef="#ctx0" brushRef="#br0" timeOffset="130138.66">14944 7599 0,'0'0'0,"21"-21"219,0 0-188,42 21 0,-63 21 47,22-21-62,-1 21 93,-21 0-31,21-21-62,0 0 0,0 0 15,-42 0-15,-21 21-1,21-21-15,-85 43 0</inkml:trace>
  <inkml:trace contextRef="#ctx0" brushRef="#br0" timeOffset="-189464.15">18288 8509 0,'-42'0'16,"84"0"-16,-148 0 15,191 0 142,-43 0-142,0 0 1,43 0 0,-64 0-16,43 0 15,-1 0 1,64 0-1,21 0 1,-84 0-16,42 0 16,105-21-1,149 0 17,-275 21-32,-43 0 0,43 0 15,169 21 16,63-42-15,1 21 15,-212 0-15,42 0 0,233 0 15,-191 0-16,107 0 17,-191 21-17,-1-21 1,171-21 0,-107 0-1,21-1 16,-147 22-15,105 0 47,127-42-48,-190 21 1,63 0-1,64 0 1,-128 21 0,-41 0-16,105 0 15,0-22 1,42 22 0,-20 0 15,-128 0-31,0 0 15,43 0 1,-43 0-16,170-21 31,-21 0-15,41 0 0,-105 21-1,-84 0-15,41-21 16,22 21-1,64 0 1,-86 0 0,-41 0-16,-1 0 0,127 0 15,-63 0 1,169 0 15,-232 0-31,105 0 31,85 0 1,21 0-1,-149 0-15,65-21 15,-64 21-16,-1 0 1,-62 0-16,-22 0 0,85 0 31,-64 0-15,0 0 15,-20 0-15,-1 0-16,0 0 31,-148 42 63,-85-21-94</inkml:trace>
  <inkml:trace contextRef="#ctx0" brushRef="#br0" timeOffset="-182624.85">21886 5948 0,'-42'-21'15,"0"-22"1,-1 1 0,1 0-1,0 42 1,-149 0 15,149 21-15,-1-21-16,-20 21 15,-64 21 17,-42 64-17,84-63 1,21-1-1,1 43 1,84-43 0,64 43-1,-1-22 1,1 43 15,0-64-15,211 64 15,-148-64 0,-105-20-31,147 41 16,1-21 0,-86-20 15,149-1-16,-148-21 1,-42 21 0,-22 0-1,212-21 17,-63 0-17,-1 0 16,-42 0-15,22 0 15,211 0 1,-318 0-32,64 0 15,0 0 1,0-21-1,21 21 1,-105 0-16,41-21 16,-41 21-16,62-43 15,-62 22-15,20-21 32,-20 0-17,-22 20 1,0-20 15,-21 0-15,-42-43-1,20 64-15,1 0 16,-106-64 0,106 85-16,-21-42 15,-43-1 1,-21 1-1,-84-21 1,-488-64 15,86 63 1,465 43-17,0 21 1,0-42 31,0-1-16,42 43-15,-21-21-1</inkml:trace>
  <inkml:trace contextRef="#ctx0" brushRef="#br0" timeOffset="-179735.42">11726 8297 0,'0'0'0,"-63"0"47,63-21 15,21 21-46,64-21-1,42 21 1,-85-21-16,381 21 31,-338 0-15,-64 0-16,0 0 15,-21 21 1,-21-21 0,-148 0-1,126 0 1,-20 0-16,-64 0 16,-64 0-1,86 21 1,83-21-1,107-21 1,127 0 0,-1 21-1,-105 0 1,-63 0 0,-65 0 15,-20 0-31,-127 0 15,105 0 1,-42 0 0,-126 21-1,210-21 1,22-21 0,22 21-1,20 21 1</inkml:trace>
  <inkml:trace contextRef="#ctx0" brushRef="#br0" timeOffset="-170693.72">27326 9631 0,'-106'0'16,"212"0"-16,-318-21 16,149 21-1,42 0 1,0 0 15,-64-21-15,21 21-1,-41 21 1,62 0-16,-20-21 16,42 21-1,-22-21-15,22 0 0,-42 21 16,41-21-16,-105 21 31,64 1-15,-22-1-1,1 21 17,-1-21-17,64 0-15,-43 1 16,1 41 0,84 43 15,21-64-16,-21 22 1,-21 20 0,0 43-1,0-42 1,85-43 0,63 1-1,22-22 1,62-42-1,-168 21-15,317-43 32,-212 22-1,128 21-15,62 0 15,-189 0-16,-128 0-15,85 21 16,-63-21 0,-43 0-16,42 0 15,-20 0 1,-43-42 0,21-21-1,63-64 16,-62 105-15,20-62 15,-21 41-15,0-62 15,-84 41-15,42 43-16,-22 0 0,22 21 0,-191-85 31,1 22 0,168 63-31,-20 0 0,21-22 16,-297 1 15,170 0-15,42 21-1,127-21-15,127-43 32</inkml:trace>
  <inkml:trace contextRef="#ctx0" brushRef="#br0" timeOffset="-169160.09">30268 9038 0,'0'0'15,"-106"-21"1,85 0 0,-106 0-1,43 0 1,-107 21 0,64 21-1,-21 21 16,-43 64 1,170-43-1,21-20-31,0-1 16,21 43-1,1-1 1,105 43 15,-22-42-15,-62-21-1,-22-43-15,-21 0 32,0 21-17,42-21 1,64 1 15,-64-22-15,-20 0-16,41 0 15,64-22 1,85 1 0,-22 0-1,128 0 1,-128 21 15,-126 0-15,63-21-1,0 21 1,-85-21 0,170-22-1,-106 22 1,-43 0-1,-42 21 1,0-64 15,43-20-15,-43-1 15,0 0 0,0 43-15,-21 0 0,0-22-1,-42 1 1,-21 20 0,20 1-1,1 21 1,-64-64-1,-84 22 1,-128 20 0,-169 22 15,339 21-15,106-21-1,-1 42 16,-401 22 1</inkml:trace>
  <inkml:trace contextRef="#ctx0" brushRef="#br0" timeOffset="-164677.92">24828 7197 0,'0'0'16,"22"-21"-1,-22-22 17,0 22-17,-22 0 1,-20 21 0,0 0-1,-1 0 16,22 0-31,-42 0 0,-22 21 16,64-21 0,0 0-16,-22 0 15,22 21-15,0 0 47,0-21-16,-21 43 1,-1 84-1,-20-43 0,20 86 0,43-1 1,22-127-17,-1 1-15,0 41 16,21-20 0,1 42 15,-1-22-16,-42-62 1,-21 20 15,0 21-15,63-41 15,-21-22-15,0 0-16,0 0 0,43 0 15,63 0 1,-85 0 0,128 0-1,-43 0 1,0 0 0,127-22 15,-106 22-16,0-21 1,-85 21 0,43-21-1,21 21 1,170 0 15,-149 0-15,-64 0-1,-20 0 1,-43 0 0,0 0-1,0-21 1,1 0 15,-22 0-15,42-22-1,-42 22-15,21-21 32,0-1-17,0-41 1,1 41 0,-1 43-16,0-42 15,21 0 1,-21 21-1,-21-1-15,0 1 16,0-21 0,0 0-1,-21-64 17,21 21-17,0 64 1,0-43-1,64-41 17,-43-22-1,-21 84-15,-21-20-1,0 42 1,-1-1-1,1 1 1,-85 0 15,-105 21 1,-1 0-17,22-21 1,20 21-1,-253 42 17,148 1-17,63-43 1,127 0 0,-147 0-1,126-22 1,63 22-1,170-21 17,22-21-32</inkml:trace>
  <inkml:trace contextRef="#ctx0" brushRef="#br0" timeOffset="-163787.2">25929 6096 0,'-42'0'16,"84"0"-16,-127-21 15,85 42 1,22 43 15,-22-22-15,-43 43-1,22-22 1,21-42 0,21 0 15,22-42 16,20-21-16,-42 21-15,0 21 15,22 0 0,41 0-15,-20 42-1,-22 22 17,-21-22-17,1-21 1,20-84 31,21-1-32,43-42 1,-42 43 0,-43 42-1,-21-1 1,0 65 31,-85 41-32</inkml:trace>
  <inkml:trace contextRef="#ctx0" brushRef="#br0" timeOffset="-154591.14">8932 9208 0,'-21'-22'0,"0"22"0,-21 0 16,20 0 15,22-21-15,-21-63-1</inkml:trace>
  <inkml:trace contextRef="#ctx0" brushRef="#br0" timeOffset="-152978.83">12128 8276 0,'-42'0'31,"21"0"-15,0 0 0,63 0 62,0 0-63,64 0 1,-21 0 0,-43 0-1,-21 0 17,-84 0-17,-1-21 1,-63 0-1,64 0 17,42 21-17,63 0 32,106 21-16,-42-21 1,-85 0-17,-105 0 17,20 0-17,-190 0 16,212 0-15,63 0 15,148 21 1,-126 0-17,-1-21 1,0 0 15,-84 0 16,0 0-31,20 0-16,1 21 15,0-21-15</inkml:trace>
  <inkml:trace contextRef="#ctx0" brushRef="#br0" timeOffset="-148898.72">29824 6033 0,'21'0'94,"21"21"-78,-42 0-16,43 0 15,20 21 1,1 1 0,-22-22-16,-21 0 0,43 0 15,20 22 1,1-1-1,-22-21 1,1-21 15,-64-21-15</inkml:trace>
  <inkml:trace contextRef="#ctx0" brushRef="#br0" timeOffset="-148561.46">30311 6075 0,'0'0'0,"0"-21"16,-43 42 46,-63 64-46,-21 20-1,-21 22 1,42-21 0,43 21-1,63-106-15,0 1 16,21-86 15</inkml:trace>
  <inkml:trace contextRef="#ctx0" brushRef="#br0" timeOffset="-132886.81">11959 8234 0,'0'0'0,"64"-21"78,126 21-46,-169 0-32,64 21 31,-43 0 0,-169-42-15,85 21-1,-106 0 1,-22 0 15,128 0-15,21 0-1,63 0 1,191 21 15,-106-21-15,-85 0 0,1 21-1,-361-21 32,1-21-16,296 21-15,42 0 31,212 0-16,-170 0-15,128 0-1,-107 0 1,-168 0 15,-128 0-15,85 0-1,85 21-15,20-21 16,65 0 0,20 0-16,1 0 15,-1 0 1,-42 21-16</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15:14.203"/>
    </inkml:context>
    <inkml:brush xml:id="br0">
      <inkml:brushProperty name="width" value="0.05292" units="cm"/>
      <inkml:brushProperty name="height" value="0.05292" units="cm"/>
      <inkml:brushProperty name="color" value="#FF0000"/>
    </inkml:brush>
  </inkml:definitions>
  <inkml:trace contextRef="#ctx0" brushRef="#br0">25802 8001 0,'-21'0'16,"21"-21"46,0 42 94,42 21-140,1 64 15,-1 0-15,-42-42 15,0-22-15,0-21-16,0 0 31,0 0 0,21-21-15,-42 0 31,-21-21-32,20 0-15,-20 0 16,0 0 0,21 0-1,21-1 16,63 1-15,64-21 15,-63 42-15,-43 0 15,0 21-15,-42 21 15,-22 1-15,-41 41 15,63-84-15,-22 0-16</inkml:trace>
  <inkml:trace contextRef="#ctx0" brushRef="#br0" timeOffset="9220.16">20299 16341 0,'0'0'0,"-21"0"16,-1-21 15</inkml:trace>
  <inkml:trace contextRef="#ctx0" brushRef="#br0" timeOffset="9567.83">20256 16320 0,'-21'0'0,"0"0"31,0 21 0,127-21 79,-22 0-95,65 0 1,-44 0 15,-105-21-31,-21 21 47,0 21-31,148 0 15</inkml:trace>
  <inkml:trace contextRef="#ctx0" brushRef="#br0" timeOffset="17847.61">26776 10308 0,'0'0'0,"-64"-42"297,-42 21-282,22 0 17,63 21-1,21-22 31,0 1-30,0 0-17,0-21 1,21 21-16,-21-1 0,21-20 15,-21 21 1,-21 0 172,0 0-142,-1 21 1,1 0-31,0 0 15,21 21-15,0 0 15,0-42-15,0 0-1,21-1 1,-21 1-16,0 0 16,85 42 46,42 85-31,-64-42-31</inkml:trace>
  <inkml:trace contextRef="#ctx0" brushRef="#br0" timeOffset="25310.26">27284 12234 0,'0'0'16,"-21"0"15,21 22 63,42-22 0,-21 0-79,0 0 1,64 0 46,-64 0-46,0 0-16,0 0 16,1 0-1,-1 0 1,21 0 15,-21 0 141,64 0-141,-22 0-15,-41 21 0,20-21 15,-21 0 0,0 0 0,0 0 63,22 0-63,-22 0 1,0 0-17,0 0-15,0 0 16,22 0-1,-1 21 1,0-21 0,22 0-1,-1 0 1,43-21 15,64-22 0,-43 22-15,-64 0 15,-42 0-31,106-43 32,0-41-1,-42-1-16,-64 21 1,0 0 0,0-84 15,1 84-15,20-20-1,-21-1 1,21-85 15,-20 107-15,41-22 15,1 42-15,84-20-1,148-43 32,-127 84-31,-147 43-16,41-21 15,64-21 1,-106 42 0,64-21 15,42 21-16,-64 0 1,22-22 0,21 22-1,63-21 17,-42 21-1,0-21-16,-84 21 1,105-21 31,-106 21 0,-42 21-32,-169-42 1</inkml:trace>
  <inkml:trace contextRef="#ctx0" brushRef="#br0" timeOffset="36176.55">24553 9673 0,'43'0'141,"20"21"-126,1-21 1,-1 0 0,22 0-1,-22 22 1,-20-22-1,20 0 1,-21 0-16,22 0 16,-1 0-1,-20 0 1,-22 0-16,0 0 16,21 0-1,107 0 16,-86 0-15,-21 0 0,-20 0 15,62 0 0,-20 0-15,-22 0 15,22 0 0,-1 21-15,1-21 0,-22 0-1,85 0 16,-64 0-15,-41 0-16,20 0 16,21-21-1,-20 21 1,-1 0 0,0-22-1,22 22 1,-1 0-1,22-21 1,0 21 0,-1-21-1,-41 21 17,-22 0-17,0 0-15,0 0 16,22 0-1,-1 0 1,-21 0 15,43 0-15,20-21 0,-63 21-16,22 0 15,20-21 16,-105 42 313,-43 42-328,-21 1-1,1-22-15</inkml:trace>
  <inkml:trace contextRef="#ctx0" brushRef="#br0" timeOffset="40514.57">11366 8255 0,'22'0'32,"-44"0"-32,65 0 15,-22 0 48,0 21-48,21-21-15,1 21 16,41 1 0,43-22-1,64 42 1,-149-42 0,22 21-1,-22-21 1,-42 0-1,-42-21 1,-128 21 0,-62 0 15,147 0-31</inkml:trace>
  <inkml:trace contextRef="#ctx0" brushRef="#br0" timeOffset="54449.7">11515 8276 0,'-43'0'16,"22"-21"-1,-21 21 1,21 0 0,-1 0 31,22 21-32,-21 0 1,0 22-1,21-1 17,42 0-1,22-42-15,21 0-1,-43 0-15,0 0 0,22 0 0,296-42 31,-64 21 1,-211 21-17,63 0 1,-127 0 0,-21-42 77,0-1-77,0 22 0,0-21-1,42 21 16,-42 42 391,-21-21-406,-21 42 78,-64 22-79</inkml:trace>
  <inkml:trace contextRef="#ctx0" brushRef="#br0" timeOffset="58916.33">31538 8043 0,'-21'-42'31,"42"84"-31,-84-105 16,-22 63 0,-84 21-1,-191 43 1,-21 20-1,-212 64 1,403-84 0,147-43-1,65-21 1,62-42 0,-20-22 15,-64 43-31,0 0 0,0 0 0,0-22 15,0 22 1,-21 0 0,-1 21 15,-20 85-15,21-22-1,21 107 1,106-86 15,-85-84-31,-21 21 16,-21-84 15,-64-22 0,64 64-31,-127 0 31,-43 148-31</inkml:trace>
  <inkml:trace contextRef="#ctx0" brushRef="#br0" timeOffset="59907.8">29379 9483 0,'0'-21'0,"0"42"0,-63-42 31</inkml:trace>
  <inkml:trace contextRef="#ctx0" brushRef="#br0" timeOffset="60141.37">29316 9652 0,'0'-21'15,"-85"0"32</inkml:trace>
  <inkml:trace contextRef="#ctx0" brushRef="#br0" timeOffset="61352.58">28829 10160 0,'0'0'31,"0"-21"0,-21 21-15</inkml:trace>
  <inkml:trace contextRef="#ctx0" brushRef="#br0" timeOffset="64682.39">25887 9906 0,'21'0'47,"-42"0"-47,0 21 0</inkml:trace>
  <inkml:trace contextRef="#ctx0" brushRef="#br0" timeOffset="65091.15">25823 9970 0,'0'0'0,"-42"21"63</inkml:trace>
  <inkml:trace contextRef="#ctx0" brushRef="#br0" timeOffset="65275">25993 9927 0,'-22'0'0,"44"0"0,-65-21 31,43 42-15,21-21-1,1 0-15,-1 0 0</inkml:trace>
  <inkml:trace contextRef="#ctx0" brushRef="#br0" timeOffset="65820.16">26098 9970 0,'-21'0'31,"0"0"63,0 0-79,21 21 1,0 0 140,-21-21-140,0 0-1,-1 21 1,1 0-16</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16:54.364"/>
    </inkml:context>
    <inkml:brush xml:id="br0">
      <inkml:brushProperty name="width" value="0.05292" units="cm"/>
      <inkml:brushProperty name="height" value="0.05292" units="cm"/>
      <inkml:brushProperty name="color" value="#FF0000"/>
    </inkml:brush>
  </inkml:definitions>
  <inkml:trace contextRef="#ctx0" brushRef="#br0">17992 3069 0,'0'21'110,"42"22"-63,21-43-16,86 21-16,189-42 17,64-22-17,-190 22 1,42 0 0,21 21 15,-232 0-31,443 0 47,-232 21-32,-105-21 1,147 21 15,-275-21-31,275 0 31,-169-21-15,-42 21 0,127-21-16,359 0 47,-401 21-32,41 0 1,-126 0-16,169 0 15,190 42 17,-105-21-17,-233 1 1,84-1 15,-41-21-15,-86 0-1,22 21 1,-106-21 15,-64 0 32</inkml:trace>
  <inkml:trace contextRef="#ctx0" brushRef="#br0" timeOffset="8511.35">18584 3154 0,'-21'0'16,"-42"-21"15,20 0 0,22 21-15,21-22 15,-21 22 63,42 0 203,0 0-282,0 0 16,22 0-15,-22 22 0,0-22 15,0 0 0,0 0 0,43 0 1,-1 0-1,-41 0-31,41 0 16,43 0-1,-64 0 1,64 0 15,-21 0 0,-22 0-15,-20 0 0,20 0-1,-21 0 16,85 0 1,-84 0-17,-1 0 1,64 0 15,21 0-15,0 0-1,-42-22 1,-22 22 0,1 0-1,-22 0-15,0 0 16,85-21 0,-63 21-1,147 0 16,-168 0-15,-22 0-16,21 0 16,22 0-1,-43 0-15,0 0 0,0 0 0,0 0 16,106 0 0,-21 21-1,-85-21-15,22 0 0,-22 0 0,42 0 16,86 0 15,-107 0-15,43 0-1,-64 0 1,0 0-16,21 0 16,64-21-1,-21 21 1,-22 0-1,64 0 1,64 0 15,-85 0-15,-85 0-16,0-21 16,0 21-16,21 0 15,43 0 16,-43 0 1,-20 0 61,-1 0-77,21 0 0,127 0 15,-42-21-15,0 21-1,-105 0-15,20 0 16,64 0 15,-64 0-15,22 0-1,-43 0 1,42 21 0,-42-21-16,22 0 15,20 0 16,-42 0-15,22 0 0,-22 0-1,21 0 1,1 0 0,-1 0 15,0 21-16,-21-21 17,22 0-1,-149 43 31,-296-22-62</inkml:trace>
  <inkml:trace contextRef="#ctx0" brushRef="#br0" timeOffset="26664.2">12001 9462 0,'-21'0'16,"21"-22"15,-21 22 47,0 43-62,-43 190-1,43-128 1,21-62-16,-21 63 16,-21 42-1,-1-64 1,22-20 0,0-43 15,0-42-16,-43-64 1,-20-42 15,84 106-15,190 42 31,22 43-32,-106-43 1,63 21 0,-127-21-1,-20-21 1,-44 0-16,-147 22 31,21-1-15,106-21-16,-43 21 15,64 0 1,-22 0-16,-20 0 16,21 1-1</inkml:trace>
  <inkml:trace contextRef="#ctx0" brushRef="#br0" timeOffset="31361.4">18923 8509 0,'-21'-21'16,"42"42"-16,-63-42 16,63 21 31,254 21-16,169-21 0,-253 0-15,-106 0-1,-43 0 1,21 0 15,-41 0-15,-22-21 15,-22-43-15,-41-63-1,42-84 17,42 84-17,-21-64 1,-42 85-1,-22 1 1,43 83 0,0-20-1,21 21 1,42 21 78,64 0-79,233 0 1,-85-21 0,-149 21-16,319-43 31,-297 22-16,-254 42 48,0 22-63</inkml:trace>
  <inkml:trace contextRef="#ctx0" brushRef="#br0" timeOffset="39672.92">16362 2900 0,'0'0'0,"0"-42"47,21 20-16,0 1 0,-84 21 94,-43 0-109,-85 0 0,64 0-1,-21 0 16,-148-21-15,84 21 15,64-21-15,42 21 0,-42-21-1,-43 21 16,86 0-15,41 0-16,-105 21 16,-64 0 15,148 0-15,-338 43 15,359-64-16,-147 42 1,-22 0 0,0 1-1,170-43-15,-43 21 16,-85 21 0,22-21-1,-64 1 1,-42 20 15,84-21-15,-63 43 15,191-43-15,-43 0-1,-42 0 1,21 0-1,-64 0 17,43-21-17,85 0 1,42 0-16,-22 22 0,1-22 16,-64 0-1,21 21 16,234 0 1</inkml:trace>
  <inkml:trace contextRef="#ctx0" brushRef="#br0" timeOffset="62111.25">4826 9271 0,'0'0'16,"0"-21"15,0 42-15,148 127 15,21 43-16,85 42 17,-127-149-17,-84-63 1,-64 1 0,-170-22 15,106 0-16,43 0 17,84-22-17,64-41 1,-85 21-16,22 20 0,-1 1 16,43-63-1,-64 84 1,0 42 31,-21 21-32,0-20-15,0 105 32,-42-85-17,-22-84-15</inkml:trace>
  <inkml:trace contextRef="#ctx0" brushRef="#br0" timeOffset="64394.06">6689 15579 0,'0'0'47,"0"84"-15,-22-41-17,-20 232 48</inkml:trace>
  <inkml:trace contextRef="#ctx0" brushRef="#br0" timeOffset="64527.22">6731 16129 0,'0'85'0,"0"-170"0,0 297 47</inkml:trace>
  <inkml:trace contextRef="#ctx0" brushRef="#br0" timeOffset="64696.67">6985 16849 0,'42'-21'0,"-148"126"32,170-189-32,-85 274 0</inkml:trace>
  <inkml:trace contextRef="#ctx0" brushRef="#br0" timeOffset="64817">7133 17187 0,'0'22'0,"0"-44"31,-21 22-31,-212-84 31</inkml:trace>
  <inkml:trace contextRef="#ctx0" brushRef="#br0" timeOffset="66634.53">3365 8509 0,'-21'0'0,"42"0"32,212 0-1,-106 0-15,-63 0-1,-43 0 1,-21-21-1,-85 21-15</inkml:trace>
  <inkml:trace contextRef="#ctx0" brushRef="#br0" timeOffset="66965.91">3387 8573 0,'-85'42'16,"170"-84"-16,-191 105 15,85 1 16,42-43-15,21 21 0,43-21-16,148 43 31,-43-1 0,-190-42-15,-190 85 15,-43-85-15,85-42 15,105 21-15,22-21-16</inkml:trace>
  <inkml:trace contextRef="#ctx0" brushRef="#br0" timeOffset="70186.31">4424 9737 0,'-148'-275'31,"148"232"-31,84-41 15,424-1 17,-233 85-17,-232 106 17,-361 0-17,85-64 1,64-42-1,233-85 17,486 85-1,-275 43-15,-106-1-1,-528-127 16,-192-148 1,403 170-17,85 148-15</inkml:trace>
  <inkml:trace contextRef="#ctx0" brushRef="#br0" timeOffset="71580.89">6921 17166 0,'-42'-21'16,"84"42"-16,-338-232 31,148 84-16,63-22 1,85 86 0,85 63-1,275 106 1,-149 63 0,-62 0-1,-65 22 1,-63-170-16,-21 0 15,-63-21 1,21-21-16,-276-254 31,191-148-15,212 359 15,232 255-15,-232-43-1,-22 212 1,-41-43 15,-213-402 1,128 1-32,-234-276 15,-126-169 1,42 63 15,360 403-15,127 84-1,190 85 1,85-1 15,85 86 0,-403-149-15,-190-211 15,-148-85-15,-64 169 0,106 128-1,-126 189 16,316-210-15,64-22 15,170 21 1,-170-21-17</inkml:trace>
  <inkml:trace contextRef="#ctx0" brushRef="#br0" timeOffset="72306.05">2857 9779 0,'22'-21'0,"-44"42"0,128-84 15,-85 41-15,318-210 47,-254 189-47</inkml:trace>
  <inkml:trace contextRef="#ctx0" brushRef="#br0" timeOffset="72825.44">3958 9271 0,'-85'42'16,"170"-84"-16,-297 106 15,107-43 1,-1-21 0,63-21-16,1-1 0,0 1 15,-64-148 1,106 63-16,0-106 31,21 128-15,148 63-1,85 21 1,43 21 0,-43 0-1,-127 42 1,-148-63-16,-64 64 15,21-64 1,-84 21 0,-254-63-1,296-106 17,149 105-17,20 43 1,128 21-1,-107 1 1,-63-22 15,-275 105-15</inkml:trace>
  <inkml:trace contextRef="#ctx0" brushRef="#br0" timeOffset="85695.06">7006 7070 0,'-42'0'16,"-1"-21"-1,22 21 17,-42 0-17,-1 0 1,-84 42 15,63 0-15,1 22-1,41-43 1,-105 106 0,64-42-1,41-1 1,22-63-16,0 128 31,21-86-15,106 106-1,-22-105 1,170 63 15,22-42 1,-171-64-17,-41 0-15,42 0 16,63 0-1,-148-21 1,106 43 0,0-22-1,43 0 1,-1-42 0,-21-43-1,-63-20 1,-85 62-16,0 1 15,0 0-15,0-21 16,-21 21 0,-64 63 15,-42 0-15</inkml:trace>
  <inkml:trace contextRef="#ctx0" brushRef="#br0" timeOffset="95024.28">12192 6795 0,'-21'0'94,"0"21"-78,-1-21-1,44 0 63,20 0-62,21 0-16,86-21 16,-44 21 15,-41 0-16,-106 0 32,-22 21-31,-84 0 15,169-21 16,43-21-31,-22 21-1,21 0 1,-84 0 15,-21 0-15,21 0-16,0 21 0,-22-21 15,1 0-15,-22 0 16,1 21 0,42-21 15,63 0 0,0 0-15,-20 0-1,-1 0 79,-42-21-63,-1 0-15,1 21-16</inkml:trace>
  <inkml:trace contextRef="#ctx0" brushRef="#br0" timeOffset="98757.77">13335 7811 0,'0'-22'31,"0"44"-31,-42-44 15,-1-20 1,-20 21 0,-64-21-1,-43-22 17,65 1-17,-1-22 1,63 43-16,22-1 15,-21-41 17,21 62-1,0 22-15,21 22 15,-22 41-16,1-21 1,-21 43 15,84-170 1,-42 1-17,0-22 16,-63 42-15,84 64 31,64 0-31,-22 0-1,43 22 1,-85-1-16,21-21 15,-20 0 1</inkml:trace>
  <inkml:trace contextRef="#ctx0" brushRef="#br0" timeOffset="99903.11">13843 8149 0,'0'0'16,"0"-21"0,-21 0 15,-22 21-16,-105 0 17,0 106-1,148-22-15,21-84-1,0 0-15,128-63 31,-107 21-15,-21-22 0,-21 85 46,0 22-46,0-22-16,0 0 0,0 0 0,21 0 15,64 0 1,21-42-16</inkml:trace>
  <inkml:trace contextRef="#ctx0" brushRef="#br0" timeOffset="100136.35">14266 8149 0,'0'0'16,"-63"0"0,42 0-1,-43 43 17,43-1-17,42 43 1,127-85-1,106-127 1</inkml:trace>
  <inkml:trace contextRef="#ctx0" brushRef="#br0" timeOffset="100357.87">14732 7726 0,'-21'0'31,"42"0"-31,-106 21 16,43 64-1,21 148 1,21-170 0,21-21-1,0 1 1</inkml:trace>
  <inkml:trace contextRef="#ctx0" brushRef="#br0" timeOffset="100727.55">14245 7980 0,'0'0'0,"21"0"15,85-21 16,85 21-15,-64 0 0,-43-21-1,-41 21-15,20-22 16,-63 44 46,0 20-46,0-21-16,-21 21 16,21 22-1,0-1 1,0-63 15,0-84-15</inkml:trace>
  <inkml:trace contextRef="#ctx0" brushRef="#br0" timeOffset="100875.3">14838 7726 0,'-21'0'0,"42"0"0,-21 0 31,148 63-15</inkml:trace>
  <inkml:trace contextRef="#ctx0" brushRef="#br0" timeOffset="101462.09">15071 7959 0,'0'0'16,"21"42"0,-21-21-16,0 0 15,21 22 1,0-22 0,-21 0-1,21-21 1,0-63 15,22-64 0,41 105 1,65 22-17,-86 0 1,-21 0 15,-63 22 16,0-1-31,21 0-16,0 0 15,106-42 32,-85 42-16,0 0-15,-21 0-16,21-21 0,1 22 16,126-65-1</inkml:trace>
  <inkml:trace contextRef="#ctx0" brushRef="#br0" timeOffset="101695.13">16277 7408 0,'-42'22'16,"84"-44"-16,-190 107 15,148-64-15,-21 22 16,21-22-16,0 63 15,0 22 1,0 21 0,0-106-16,0 22 0,0 41 31,-64-105-15</inkml:trace>
  <inkml:trace contextRef="#ctx0" brushRef="#br0" timeOffset="101936.3">15917 7705 0,'0'0'0,"191"0"47,-85 0-32,-43 21 1,-42 64 15,-21-22-15,21-42-1,1-42-15</inkml:trace>
  <inkml:trace contextRef="#ctx0" brushRef="#br0" timeOffset="102199.17">16446 7895 0,'0'0'0,"22"0"16,20 0-1,21 0 1,22 0 15,0 43-15,-1-1-1,-62-21 1,-1-21-16,21 0 31,-105 0-15,-64 42-16</inkml:trace>
  <inkml:trace contextRef="#ctx0" brushRef="#br0" timeOffset="102660.43">14838 8805 0,'0'0'15,"21"0"1,0-21-1,-21-21 1,0 21 0,-85 21-1,22 63 1,-22 43 0,64 21-1,42 0 1,0-85-16,1-20 0,20 20 15,127 21 17,-169-84-32</inkml:trace>
  <inkml:trace contextRef="#ctx0" brushRef="#br0" timeOffset="103081.46">14520 9038 0,'0'0'0,"21"-21"15,170 21 17,-64 42-17,42 1 32,1-64-16,-107-1-15,-63 65 15,21-22-15,-21 0-16,43-21 16,-1 0-1,-21-21-15,0 21 16,0-21-1,43 21 32,-1-21-31,-41 21-16,-1-22 0,21 22 16,22 0-1</inkml:trace>
  <inkml:trace contextRef="#ctx0" brushRef="#br0" timeOffset="103183.21">15727 9081 0,'63'0'16,"-20"0"0,84-22-1</inkml:trace>
  <inkml:trace contextRef="#ctx0" brushRef="#br0" timeOffset="103341.72">15960 9059 0,'0'22'78,"-22"-1"-62,44-21 31,126-106-32</inkml:trace>
  <inkml:trace contextRef="#ctx0" brushRef="#br0" timeOffset="103542.38">16404 8636 0,'-42'64'47,"84"-128"-47,-105 339 31,63-232-31,0 62 16,0-41 0</inkml:trace>
  <inkml:trace contextRef="#ctx0" brushRef="#br0" timeOffset="103991.96">16298 8763 0,'43'21'15,"20"0"1,43 22 15,21 20-15,-106-20 15,64-43 0,-22-22-15,-42 22-16,85 43 31,-42-1-15,-1-21 0,22-21-1,42 0 1,-42 0-1,-64 0-15,63 21 16,65-21 31,-149 22-31,-43-22-1,-211 21 1</inkml:trace>
  <inkml:trace contextRef="#ctx0" brushRef="#br0" timeOffset="107342.02">6477 9483 0,'0'0'31,"0"21"63,0 0-79,-21 21 16,21-20-15,21-1 15,0 0-15,0 0 0,85 0 15,63-21 0,-105 0-15,-1 21-1,1-21 1,-43 0-16,21 0 0,-20 0 0,20-21 16,212-42 15,-169 63-16,-43-21 32,43 21-31,-64 0-16,21 0 31,0 0-15,-20 0-1,41 0 17,1 0-17,-1 0 1,-21-22 0,-20 22 15,-1 0-16,106-21 17,-106 21-17,0 0 1,-21 21 46,-42 43-46,-1-64 31</inkml:trace>
  <inkml:trace contextRef="#ctx0" brushRef="#br0" timeOffset="124563.71">7726 10202 0,'-21'-42'16,"42"84"-16,-85-105 15,22 42-15,21 21 16,-22 0-16,-20-21 0,-1-1 31,1 22-15,-128 0-1,107 0 1,-191 149 15,232-107-31,-20 43 16,-22 84 0,85-127-16,0 128 31,233 168 0,-21-211-15,444 64 15,-318-170-15,-168-21-1,-149 0-15,85-64 31,-64-84-15,-42 42 0,-63-105 15,-107 63-15,-232-170 30,42 233 1,508 149-31</inkml:trace>
  <inkml:trace contextRef="#ctx0" brushRef="#br0" timeOffset="125666.16">11409 9864 0,'-64'-21'31,"128"42"-31,-403-42 0,297 21 15,-22 0-15,22 0 16,-64 21-16,-84-21 31,105 21-15,-148 106 0,85 0-1,42 21 1,64 0-1,105 85 1,276 106 15,0-170 1,-43-127-17,-211-42-15,-1 0 16,149-21-1,148-148 17,-296 21-17,-64 42 1,-63-21 0,-128-127-1,22 127 1,-64 21-1,-63 0 1,-85 43 15,276 42-15,84-1 78,0-20-94</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82506" units="1/cm"/>
          <inkml:channelProperty channel="Y" name="resolution" value="37.81512" units="1/cm"/>
          <inkml:channelProperty channel="T" name="resolution" value="1" units="1/dev"/>
        </inkml:channelProperties>
      </inkml:inkSource>
      <inkml:timestamp xml:id="ts0" timeString="2024-04-02T19:19:13.618"/>
    </inkml:context>
    <inkml:brush xml:id="br0">
      <inkml:brushProperty name="width" value="0.05292" units="cm"/>
      <inkml:brushProperty name="height" value="0.05292" units="cm"/>
      <inkml:brushProperty name="color" value="#FF0000"/>
    </inkml:brush>
  </inkml:definitions>
  <inkml:trace contextRef="#ctx0" brushRef="#br0">16023 6117 0,'-21'-21'63,"63"42"46,85 0-93,0 1 0,0-22-1,-63 0 1,-64 21-1,-85-21 64,-105 21-48,147-21-16,22 0 1,42 0 15,0 0-15,1 0 15,-65 0 16,22 0-31,0 0-1,-21 0 32,-64 0-16,63 0-15,22 0 15,21 21 79,-21-21 108,-21 0-186,126 42 46,-41-42-63</inkml:trace>
  <inkml:trace contextRef="#ctx0" brushRef="#br0" timeOffset="1048.02">17589 6329 0,'-21'0'31,"64"-21"16,62 0-32,1 21 17,-42-22-17,63 22 1,-64-21 15,-84 21-15,-85 21 15,43-21-31</inkml:trace>
  <inkml:trace contextRef="#ctx0" brushRef="#br0" timeOffset="1551.1">19240 6117 0,'0'0'0,"-21"0"16,127-21 46,42 0-46,0 0 15,-148 42-31</inkml:trace>
  <inkml:trace contextRef="#ctx0" brushRef="#br0" timeOffset="2025.63">20595 6160 0,'0'0'15,"0"-22"1,42 1 31,1 21-32,-1 0-15,212-63 32,-63 42-32,-22-22 15,64 1 1,-276 42-1,1 0-15,-148 42 16,-107 1-16</inkml:trace>
  <inkml:trace contextRef="#ctx0" brushRef="#br0" timeOffset="7907.27">28152 6985 0,'0'0'15,"-22"0"16,22-21 16,-63-85-15,-1 21-17,22-42 1,42 22 15,0 41-15,21 43-1,-21-21 1,0 20 0,-63 65 62,-1-1-63,43-42-15,0 0 16,-85 42 0,85-20-1,21-22 16,21 0-15,64 0 0,42-22-1,63 44 17,-20-1-1,-86-42-16,-84-1-15,0-20 16,-84-85 15,-1 42 1,64 85-17,0-21 1,-1 42-1,-62 22-15</inkml:trace>
  <inkml:trace contextRef="#ctx0" brushRef="#br0" timeOffset="16273.65">26628 6138 0,'0'0'0,"-22"0"32,65 0 61,20 0-77,-42 0-16,1 0 16,-44 0 15,-168 0 16,169 0-47,-22 22 15,22-22 1,64 0 15,-1-22-15,-21 22 0,-42 0 30,-21 22-30,20-1-16,-105-21 16</inkml:trace>
  <inkml:trace contextRef="#ctx0" brushRef="#br0" timeOffset="-172986.62">17462 5228 0,'0'-21'46,"0"42"-46,-42 22 94,-21 105-78,20 42-1,86-84 1,147 21 0,22-85-1,-43-42 1,85-42 0,-127-64-1,-63 0 16,-64-190 1,-318 84-17,149 170 1,-85 0 0,63 42-1,128 0 1,20 42-1,86-21 1</inkml:trace>
  <inkml:trace contextRef="#ctx0" brushRef="#br0" timeOffset="-172226.76">18965 5059 0,'-21'0'0,"42"0"0,-84 0 16,20 0-16,-41 21 16,20 43-1,43-43-15,0 106 16,148 169 31,212-105-16,-234-170-15,234-169 15,21-85 0,-360 42-15,-85 149-1,-105-43 1,-170 1 0,169 62 15,255 44 0</inkml:trace>
  <inkml:trace contextRef="#ctx0" brushRef="#br0" timeOffset="-171603.33">20214 5059 0,'21'0'16,"-42"0"-16,21 21 16,-106 43-1,-21 84 1,85-85-16,21-20 0,21-1 15,-21 106 1,126 43 15,44-149-15,253-63 15,-169-64-15,-149 43-16,-20 21 0,-1-22 0,64-41 15,-21-1 1,-64 43-16,-20-22 16,-128-169 15,63 212-31,-41-42 16,41 41-16,-20 1 0,21 0 0,-64 0 15,-106-21 16,-296 63-31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D84C6-7D80-492E-B0F2-819D0500E023}"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45A74-6E56-4818-A322-4D3073AE15B3}" type="slidenum">
              <a:rPr lang="en-US" smtClean="0"/>
              <a:t>‹#›</a:t>
            </a:fld>
            <a:endParaRPr lang="en-US"/>
          </a:p>
        </p:txBody>
      </p:sp>
    </p:spTree>
    <p:extLst>
      <p:ext uri="{BB962C8B-B14F-4D97-AF65-F5344CB8AC3E}">
        <p14:creationId xmlns:p14="http://schemas.microsoft.com/office/powerpoint/2010/main" val="4073177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en.wikipedia.org/wiki/Information_technology"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s://en.wikipedia.org/wiki/Gartner#cite_note-6" TargetMode="External"/><Relationship Id="rId4" Type="http://schemas.openxmlformats.org/officeDocument/2006/relationships/hyperlink" Target="https://en.wikipedia.org/wiki/Stamford,_Connecticu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1723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4958679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6" name="Shape 18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9779912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Shape 18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0" name="Shape 18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6321183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Gartner, Inc.</a:t>
            </a:r>
            <a:r>
              <a:rPr lang="en-US" dirty="0"/>
              <a:t> is an American research and advisory firm providing </a:t>
            </a:r>
            <a:r>
              <a:rPr lang="en-US" dirty="0">
                <a:hlinkClick r:id="rId3" tooltip="Information technology"/>
              </a:rPr>
              <a:t>information technology</a:t>
            </a:r>
            <a:r>
              <a:rPr lang="en-US" dirty="0"/>
              <a:t> related insight for IT and other business leaders located across the world. Its headquarters are in </a:t>
            </a:r>
            <a:r>
              <a:rPr lang="en-US" dirty="0">
                <a:hlinkClick r:id="rId4" tooltip="Stamford, Connecticut"/>
              </a:rPr>
              <a:t>Stamford, Connecticut</a:t>
            </a:r>
            <a:r>
              <a:rPr lang="en-US" dirty="0"/>
              <a:t>, United States. It was known as </a:t>
            </a:r>
            <a:r>
              <a:rPr lang="en-US" b="1" dirty="0"/>
              <a:t>Gartner Group, Inc</a:t>
            </a:r>
            <a:r>
              <a:rPr lang="en-US" dirty="0"/>
              <a:t> until 2000, when it was then changed to Gartner.</a:t>
            </a:r>
            <a:r>
              <a:rPr lang="en-US" baseline="30000" dirty="0">
                <a:hlinkClick r:id="rId5"/>
              </a:rPr>
              <a:t>[6]</a:t>
            </a:r>
            <a:endParaRPr lang="en-US" baseline="30000" dirty="0"/>
          </a:p>
          <a:p>
            <a:endParaRPr lang="en-US" baseline="30000" dirty="0"/>
          </a:p>
          <a:p>
            <a:endParaRPr lang="en-US" baseline="30000" dirty="0"/>
          </a:p>
          <a:p>
            <a:endParaRPr lang="en-US" baseline="30000" dirty="0"/>
          </a:p>
          <a:p>
            <a:r>
              <a:rPr lang="en-US" dirty="0"/>
              <a:t>http://www.gartner.com/technology/research/methodologies/hype-cycle.jsp</a:t>
            </a:r>
          </a:p>
          <a:p>
            <a:endParaRPr lang="en-US" dirty="0"/>
          </a:p>
          <a:p>
            <a:r>
              <a:rPr lang="en-US" dirty="0"/>
              <a:t>https://en.wikipedia.org/wiki/Hype_cycle#/media/File:Hype-Cycle-General.png</a:t>
            </a:r>
          </a:p>
          <a:p>
            <a:endParaRPr lang="en-US" dirty="0"/>
          </a:p>
          <a:p>
            <a:endParaRPr lang="en-US" dirty="0"/>
          </a:p>
          <a:p>
            <a:r>
              <a:rPr lang="en-US" dirty="0"/>
              <a:t>Apologies for the low resolution…</a:t>
            </a:r>
          </a:p>
        </p:txBody>
      </p:sp>
      <p:sp>
        <p:nvSpPr>
          <p:cNvPr id="4" name="Slide Number Placeholder 3"/>
          <p:cNvSpPr>
            <a:spLocks noGrp="1"/>
          </p:cNvSpPr>
          <p:nvPr>
            <p:ph type="sldNum" sz="quarter" idx="10"/>
          </p:nvPr>
        </p:nvSpPr>
        <p:spPr/>
        <p:txBody>
          <a:bodyPr/>
          <a:lstStyle/>
          <a:p>
            <a:fld id="{E3F4220F-F9A5-4B0D-B320-7A4F79DD4C32}" type="slidenum">
              <a:rPr lang="en-US" smtClean="0"/>
              <a:t>125</a:t>
            </a:fld>
            <a:endParaRPr lang="en-US"/>
          </a:p>
        </p:txBody>
      </p:sp>
    </p:spTree>
    <p:extLst>
      <p:ext uri="{BB962C8B-B14F-4D97-AF65-F5344CB8AC3E}">
        <p14:creationId xmlns:p14="http://schemas.microsoft.com/office/powerpoint/2010/main" val="83115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9951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57762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0582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3179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4588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953878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08653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2081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22144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78156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29694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976718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63447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10830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20553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017592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8549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73918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293856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87399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308062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52602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280936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80204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303780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2" name="Shape 6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81562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2" name="Shape 6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683720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233313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1" name="Shape 7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73287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2" name="Shape 7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528658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4" name="Shape 7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18577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24757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8" name="Shape 7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811210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2" name="Shape 8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85524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3" name="Shape 8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17913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5" name="Shape 8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053983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4" name="Shape 8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000403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6" name="Shape 9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521986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955265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322325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63570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80673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43916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143003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791906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9" name="Shape 9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936896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Shape 9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8" name="Shape 9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77330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9" name="Shape 9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2682216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715330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Shape 9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8" name="Shape 9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32833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4" name="Shape 10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535226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2" name="Shape 10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927385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3" name="Shape 10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62647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946484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9" name="Shape 10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1898490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6" name="Shape 10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167879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8" name="Shape 10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742023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Shape 1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2" name="Shape 1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700463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8" name="Shape 11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021564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6" name="Shape 1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0961276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6" name="Shape 1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06631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5" name="Shape 1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027889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9" name="Shape 11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921696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02332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892277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2" name="Shape 1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5325937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Shape 1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8" name="Shape 12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58889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193530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3" name="Shape 12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2457890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0" name="Shape 13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868892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Shape 1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6" name="Shape 13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577387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Shape 1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2" name="Shape 13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626576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Shape 1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7" name="Shape 13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6702897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Shape 1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2" name="Shape 14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864194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Shape 1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0" name="Shape 14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946538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630646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Shape 14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4" name="Shape 14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788828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Shape 1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9" name="Shape 14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978891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Shape 1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0" name="Shape 15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1231318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Shape 1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2" name="Shape 15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1495704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1621878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Shape 1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5" name="Shape 15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44391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Shape 16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7" name="Shape 16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825187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Shape 16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9" name="Shape 16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785502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Shape 16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5" name="Shape 16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001214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Shape 16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7" name="Shape 16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59695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3993808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Shape 16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9" name="Shape 16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7224230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Shape 16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0" name="Shape 16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538310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Shape 16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9" name="Shape 16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319403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Shape 16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6" name="Shape 16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0581191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Shape 17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3" name="Shape 17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66528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Shape 17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3" name="Shape 17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22459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Shape 1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9" name="Shape 17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217594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Shape 17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9" name="Shape 17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673370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Shape 18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0" name="Shape 18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9210123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Shape 1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7" name="Shape 18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13610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23690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468356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323738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0" y="59967"/>
            <a:ext cx="11360800" cy="763500"/>
          </a:xfrm>
          <a:prstGeom prst="rect">
            <a:avLst/>
          </a:prstGeom>
        </p:spPr>
        <p:txBody>
          <a:bodyPr wrap="square" lIns="91425" tIns="91425" rIns="91425" bIns="91425" anchor="t" anchorCtr="0"/>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a:endParaRPr/>
          </a:p>
        </p:txBody>
      </p:sp>
      <p:sp>
        <p:nvSpPr>
          <p:cNvPr id="23" name="Shape 23"/>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a:spcBef>
                <a:spcPts val="0"/>
              </a:spcBef>
              <a:buClr>
                <a:srgbClr val="000000"/>
              </a:buClr>
              <a:buSzPts val="1800"/>
              <a:buChar char="●"/>
              <a:defRPr>
                <a:solidFill>
                  <a:srgbClr val="000000"/>
                </a:solidFill>
              </a:defRPr>
            </a:lvl1pPr>
            <a:lvl2pPr lvl="1">
              <a:spcBef>
                <a:spcPts val="0"/>
              </a:spcBef>
              <a:buClr>
                <a:srgbClr val="000000"/>
              </a:buClr>
              <a:buSzPts val="1400"/>
              <a:buChar char="○"/>
              <a:defRPr>
                <a:solidFill>
                  <a:srgbClr val="000000"/>
                </a:solidFill>
              </a:defRPr>
            </a:lvl2pPr>
            <a:lvl3pPr lvl="2">
              <a:spcBef>
                <a:spcPts val="0"/>
              </a:spcBef>
              <a:buClr>
                <a:srgbClr val="000000"/>
              </a:buClr>
              <a:buSzPts val="1400"/>
              <a:buChar char="■"/>
              <a:defRPr>
                <a:solidFill>
                  <a:srgbClr val="000000"/>
                </a:solidFill>
              </a:defRPr>
            </a:lvl3pPr>
            <a:lvl4pPr lvl="3">
              <a:spcBef>
                <a:spcPts val="0"/>
              </a:spcBef>
              <a:buClr>
                <a:srgbClr val="000000"/>
              </a:buClr>
              <a:buSzPts val="1400"/>
              <a:buChar char="●"/>
              <a:defRPr>
                <a:solidFill>
                  <a:srgbClr val="000000"/>
                </a:solidFill>
              </a:defRPr>
            </a:lvl4pPr>
            <a:lvl5pPr lvl="4">
              <a:spcBef>
                <a:spcPts val="0"/>
              </a:spcBef>
              <a:buClr>
                <a:srgbClr val="000000"/>
              </a:buClr>
              <a:buSzPts val="1400"/>
              <a:buChar char="○"/>
              <a:defRPr>
                <a:solidFill>
                  <a:srgbClr val="000000"/>
                </a:solidFill>
              </a:defRPr>
            </a:lvl5pPr>
            <a:lvl6pPr lvl="5">
              <a:spcBef>
                <a:spcPts val="0"/>
              </a:spcBef>
              <a:buClr>
                <a:srgbClr val="000000"/>
              </a:buClr>
              <a:buSzPts val="1400"/>
              <a:buChar char="■"/>
              <a:defRPr>
                <a:solidFill>
                  <a:srgbClr val="000000"/>
                </a:solidFill>
              </a:defRPr>
            </a:lvl6pPr>
            <a:lvl7pPr lvl="6">
              <a:spcBef>
                <a:spcPts val="0"/>
              </a:spcBef>
              <a:buClr>
                <a:srgbClr val="000000"/>
              </a:buClr>
              <a:buSzPts val="1400"/>
              <a:buChar char="●"/>
              <a:defRPr>
                <a:solidFill>
                  <a:srgbClr val="000000"/>
                </a:solidFill>
              </a:defRPr>
            </a:lvl7pPr>
            <a:lvl8pPr lvl="7">
              <a:spcBef>
                <a:spcPts val="0"/>
              </a:spcBef>
              <a:buClr>
                <a:srgbClr val="000000"/>
              </a:buClr>
              <a:buSzPts val="1400"/>
              <a:buChar char="○"/>
              <a:defRPr>
                <a:solidFill>
                  <a:srgbClr val="000000"/>
                </a:solidFill>
              </a:defRPr>
            </a:lvl8pPr>
            <a:lvl9pPr lvl="8">
              <a:spcBef>
                <a:spcPts val="0"/>
              </a:spcBef>
              <a:buClr>
                <a:srgbClr val="000000"/>
              </a:buClr>
              <a:buSzPts val="1400"/>
              <a:buChar char="■"/>
              <a:defRPr>
                <a:solidFill>
                  <a:srgbClr val="000000"/>
                </a:solidFill>
              </a:defRPr>
            </a:lvl9pPr>
          </a:lstStyle>
          <a:p>
            <a:endParaRPr/>
          </a:p>
        </p:txBody>
      </p:sp>
      <p:sp>
        <p:nvSpPr>
          <p:cNvPr id="24" name="Shape 24"/>
          <p:cNvSpPr txBox="1">
            <a:spLocks noGrp="1"/>
          </p:cNvSpPr>
          <p:nvPr>
            <p:ph type="sldNum" idx="12"/>
          </p:nvPr>
        </p:nvSpPr>
        <p:spPr>
          <a:xfrm>
            <a:off x="5135600" y="6376650"/>
            <a:ext cx="2238000" cy="524700"/>
          </a:xfrm>
          <a:prstGeom prst="rect">
            <a:avLst/>
          </a:prstGeom>
        </p:spPr>
        <p:txBody>
          <a:bodyPr wrap="square" lIns="91425" tIns="91425" rIns="91425" bIns="91425" anchor="ctr" anchorCtr="0">
            <a:noAutofit/>
          </a:bodyPr>
          <a:lstStyle/>
          <a:p>
            <a:r>
              <a:rPr lang="en" sz="1600">
                <a:solidFill>
                  <a:srgbClr val="FFFFFF"/>
                </a:solidFill>
              </a:rPr>
              <a:t> </a:t>
            </a:r>
            <a:fld id="{00000000-1234-1234-1234-123412341234}" type="slidenum">
              <a:rPr lang="en" sz="1600" smtClean="0">
                <a:solidFill>
                  <a:srgbClr val="FFFFFF"/>
                </a:solidFill>
              </a:rPr>
              <a:pPr/>
              <a:t>‹#›</a:t>
            </a:fld>
            <a:endParaRPr lang="en" sz="1600" dirty="0">
              <a:solidFill>
                <a:srgbClr val="FFFFFF"/>
              </a:solidFill>
            </a:endParaRPr>
          </a:p>
        </p:txBody>
      </p:sp>
      <p:sp>
        <p:nvSpPr>
          <p:cNvPr id="25" name="Shape 25"/>
          <p:cNvSpPr txBox="1">
            <a:spLocks noGrp="1"/>
          </p:cNvSpPr>
          <p:nvPr>
            <p:ph type="sldNum" idx="2"/>
          </p:nvPr>
        </p:nvSpPr>
        <p:spPr>
          <a:xfrm>
            <a:off x="10271201" y="6376650"/>
            <a:ext cx="1920800" cy="524700"/>
          </a:xfrm>
          <a:prstGeom prst="rect">
            <a:avLst/>
          </a:prstGeom>
        </p:spPr>
        <p:txBody>
          <a:bodyPr wrap="square" lIns="91425" tIns="91425" rIns="91425" bIns="91425" anchor="ctr" anchorCtr="0">
            <a:noAutofit/>
          </a:bodyPr>
          <a:lstStyle/>
          <a:p>
            <a:endParaRPr lang="en" sz="1600" dirty="0">
              <a:solidFill>
                <a:srgbClr val="FFFFFF"/>
              </a:solidFill>
            </a:endParaRPr>
          </a:p>
        </p:txBody>
      </p:sp>
    </p:spTree>
    <p:extLst>
      <p:ext uri="{BB962C8B-B14F-4D97-AF65-F5344CB8AC3E}">
        <p14:creationId xmlns:p14="http://schemas.microsoft.com/office/powerpoint/2010/main" val="376203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2867800"/>
            <a:ext cx="11360800" cy="11223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19" name="Shape 19"/>
          <p:cNvSpPr txBox="1">
            <a:spLocks noGrp="1"/>
          </p:cNvSpPr>
          <p:nvPr>
            <p:ph type="sldNum" idx="12"/>
          </p:nvPr>
        </p:nvSpPr>
        <p:spPr>
          <a:xfrm>
            <a:off x="5135601" y="6376650"/>
            <a:ext cx="1920800" cy="524700"/>
          </a:xfrm>
          <a:prstGeom prst="rect">
            <a:avLst/>
          </a:prstGeom>
        </p:spPr>
        <p:txBody>
          <a:bodyPr wrap="square" lIns="91425" tIns="91425" rIns="91425" bIns="91425" anchor="ctr" anchorCtr="0">
            <a:noAutofit/>
          </a:bodyPr>
          <a:lstStyle/>
          <a:p>
            <a:r>
              <a:rPr lang="en" sz="1600">
                <a:solidFill>
                  <a:srgbClr val="FFFFFF"/>
                </a:solidFill>
              </a:rPr>
              <a:t> </a:t>
            </a:r>
            <a:fld id="{00000000-1234-1234-1234-123412341234}" type="slidenum">
              <a:rPr lang="en" sz="1600" smtClean="0">
                <a:solidFill>
                  <a:srgbClr val="FFFFFF"/>
                </a:solidFill>
              </a:rPr>
              <a:pPr/>
              <a:t>‹#›</a:t>
            </a:fld>
            <a:endParaRPr lang="en" sz="1600" dirty="0">
              <a:solidFill>
                <a:srgbClr val="FFFFFF"/>
              </a:solidFill>
            </a:endParaRPr>
          </a:p>
        </p:txBody>
      </p:sp>
      <p:sp>
        <p:nvSpPr>
          <p:cNvPr id="20" name="Shape 20"/>
          <p:cNvSpPr txBox="1">
            <a:spLocks noGrp="1"/>
          </p:cNvSpPr>
          <p:nvPr>
            <p:ph type="sldNum" idx="2"/>
          </p:nvPr>
        </p:nvSpPr>
        <p:spPr>
          <a:xfrm>
            <a:off x="10271201" y="6376650"/>
            <a:ext cx="1920800" cy="524700"/>
          </a:xfrm>
          <a:prstGeom prst="rect">
            <a:avLst/>
          </a:prstGeom>
        </p:spPr>
        <p:txBody>
          <a:bodyPr wrap="square" lIns="91425" tIns="91425" rIns="91425" bIns="91425" anchor="ctr" anchorCtr="0">
            <a:noAutofit/>
          </a:bodyPr>
          <a:lstStyle/>
          <a:p>
            <a:endParaRPr lang="en" sz="1600" dirty="0">
              <a:solidFill>
                <a:srgbClr val="FFFFFF"/>
              </a:solidFill>
            </a:endParaRPr>
          </a:p>
        </p:txBody>
      </p:sp>
    </p:spTree>
    <p:extLst>
      <p:ext uri="{BB962C8B-B14F-4D97-AF65-F5344CB8AC3E}">
        <p14:creationId xmlns:p14="http://schemas.microsoft.com/office/powerpoint/2010/main" val="82861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817372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E358E-E240-44B3-A498-8416135F8151}"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617048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7E358E-E240-44B3-A498-8416135F8151}"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287527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7E358E-E240-44B3-A498-8416135F8151}" type="datetimeFigureOut">
              <a:rPr lang="en-US" smtClean="0"/>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081246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7E358E-E240-44B3-A498-8416135F8151}" type="datetimeFigureOut">
              <a:rPr lang="en-US" smtClean="0"/>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97529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E358E-E240-44B3-A498-8416135F8151}" type="datetimeFigureOut">
              <a:rPr lang="en-US" smtClean="0"/>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28426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7E358E-E240-44B3-A498-8416135F8151}"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382668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7E358E-E240-44B3-A498-8416135F8151}"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150902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E358E-E240-44B3-A498-8416135F8151}" type="datetimeFigureOut">
              <a:rPr lang="en-US" smtClean="0"/>
              <a:t>3/26/2024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9AF9D-C0D9-432E-9C8C-A122ACBBECFE}" type="slidenum">
              <a:rPr lang="en-US" smtClean="0"/>
              <a:t>‹#›</a:t>
            </a:fld>
            <a:endParaRPr lang="en-US"/>
          </a:p>
        </p:txBody>
      </p:sp>
    </p:spTree>
    <p:extLst>
      <p:ext uri="{BB962C8B-B14F-4D97-AF65-F5344CB8AC3E}">
        <p14:creationId xmlns:p14="http://schemas.microsoft.com/office/powerpoint/2010/main" val="36492572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149.png"/><Relationship Id="rId4" Type="http://schemas.openxmlformats.org/officeDocument/2006/relationships/image" Target="../media/image64.png"/></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151.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153.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155.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2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hyperlink" Target="https://research.googleblog.com/2015/06/inceptionism-going-deeper-into-neural.html" TargetMode="External"/><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github.com/jcjohnson/fast-neural-style"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deepmind.com/blog/wavenet-generative-model-raw-audio/"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V1eYniJ0Rnk"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39.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customXml" Target="../ink/ink3.xml"/><Relationship Id="rId5" Type="http://schemas.openxmlformats.org/officeDocument/2006/relationships/image" Target="../media/image39.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customXml" Target="../ink/ink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customXml" Target="../ink/ink5.xml"/></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customXml" Target="../ink/ink6.xml"/><Relationship Id="rId4" Type="http://schemas.openxmlformats.org/officeDocument/2006/relationships/image" Target="../media/image50.png"/><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8.png"/><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6.png"/><Relationship Id="rId4" Type="http://schemas.openxmlformats.org/officeDocument/2006/relationships/image" Target="../media/image49.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customXml" Target="../ink/ink7.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4.pn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62.png"/><Relationship Id="rId5" Type="http://schemas.openxmlformats.org/officeDocument/2006/relationships/image" Target="../media/image49.png"/><Relationship Id="rId1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6.png"/><Relationship Id="rId1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4.pn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62.png"/><Relationship Id="rId5" Type="http://schemas.openxmlformats.org/officeDocument/2006/relationships/image" Target="../media/image49.png"/><Relationship Id="rId1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6.png"/><Relationship Id="rId14"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46.pn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66.png"/><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70.png"/><Relationship Id="rId12"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customXml" Target="../ink/ink9.xml"/><Relationship Id="rId5" Type="http://schemas.openxmlformats.org/officeDocument/2006/relationships/image" Target="../media/image68.png"/><Relationship Id="rId10" Type="http://schemas.openxmlformats.org/officeDocument/2006/relationships/image" Target="../media/image59.png"/><Relationship Id="rId4" Type="http://schemas.openxmlformats.org/officeDocument/2006/relationships/image" Target="../media/image66.png"/><Relationship Id="rId9"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70.png"/><Relationship Id="rId12"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customXml" Target="../ink/ink10.xml"/><Relationship Id="rId5" Type="http://schemas.openxmlformats.org/officeDocument/2006/relationships/image" Target="../media/image68.png"/><Relationship Id="rId10" Type="http://schemas.openxmlformats.org/officeDocument/2006/relationships/image" Target="../media/image59.png"/><Relationship Id="rId4" Type="http://schemas.openxmlformats.org/officeDocument/2006/relationships/image" Target="../media/image66.png"/><Relationship Id="rId9"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customXml" Target="../ink/ink1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customXml" Target="../ink/ink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customXml" Target="../ink/ink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customXml" Target="../ink/ink14.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customXml" Target="../ink/ink15.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3.png"/><Relationship Id="rId7" Type="http://schemas.openxmlformats.org/officeDocument/2006/relationships/customXml" Target="../ink/ink16.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3.png"/><Relationship Id="rId7" Type="http://schemas.openxmlformats.org/officeDocument/2006/relationships/customXml" Target="../ink/ink17.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3.png"/><Relationship Id="rId7" Type="http://schemas.openxmlformats.org/officeDocument/2006/relationships/customXml" Target="../ink/ink18.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customXml" Target="../ink/ink19.xml"/><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customXml" Target="../ink/ink20.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customXml" Target="../ink/ink21.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customXml" Target="../ink/ink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customXml" Target="../ink/ink23.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customXml" Target="../ink/ink24.xml"/><Relationship Id="rId5" Type="http://schemas.openxmlformats.org/officeDocument/2006/relationships/image" Target="../media/image64.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0" Type="http://schemas.openxmlformats.org/officeDocument/2006/relationships/customXml" Target="../ink/ink25.xml"/><Relationship Id="rId4" Type="http://schemas.openxmlformats.org/officeDocument/2006/relationships/image" Target="../media/image101.png"/><Relationship Id="rId9" Type="http://schemas.openxmlformats.org/officeDocument/2006/relationships/image" Target="../media/image106.png"/></Relationships>
</file>

<file path=ppt/slides/_rels/slide7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8.png"/><Relationship Id="rId4" Type="http://schemas.openxmlformats.org/officeDocument/2006/relationships/image" Target="../media/image101.png"/><Relationship Id="rId9" Type="http://schemas.openxmlformats.org/officeDocument/2006/relationships/image" Target="../media/image106.png"/></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8.png"/><Relationship Id="rId4" Type="http://schemas.openxmlformats.org/officeDocument/2006/relationships/image" Target="../media/image101.png"/><Relationship Id="rId9" Type="http://schemas.openxmlformats.org/officeDocument/2006/relationships/image" Target="../media/image106.png"/></Relationships>
</file>

<file path=ppt/slides/_rels/slide7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7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7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9.png"/><Relationship Id="rId4" Type="http://schemas.openxmlformats.org/officeDocument/2006/relationships/image" Target="../media/image101.png"/><Relationship Id="rId9" Type="http://schemas.openxmlformats.org/officeDocument/2006/relationships/image" Target="../media/image106.png"/></Relationships>
</file>

<file path=ppt/slides/_rels/slide7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9.png"/><Relationship Id="rId4" Type="http://schemas.openxmlformats.org/officeDocument/2006/relationships/image" Target="../media/image101.png"/><Relationship Id="rId9" Type="http://schemas.openxmlformats.org/officeDocument/2006/relationships/image" Target="../media/image106.png"/></Relationships>
</file>

<file path=ppt/slides/_rels/slide7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7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10.png"/><Relationship Id="rId4" Type="http://schemas.openxmlformats.org/officeDocument/2006/relationships/image" Target="../media/image101.png"/><Relationship Id="rId9"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8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10.png"/><Relationship Id="rId4" Type="http://schemas.openxmlformats.org/officeDocument/2006/relationships/image" Target="../media/image101.png"/><Relationship Id="rId9" Type="http://schemas.openxmlformats.org/officeDocument/2006/relationships/image" Target="../media/image106.png"/></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Deep Learning</a:t>
            </a:r>
          </a:p>
        </p:txBody>
      </p:sp>
      <p:sp>
        <p:nvSpPr>
          <p:cNvPr id="3" name="Subtitle 2"/>
          <p:cNvSpPr>
            <a:spLocks noGrp="1"/>
          </p:cNvSpPr>
          <p:nvPr>
            <p:ph type="subTitle" idx="1"/>
          </p:nvPr>
        </p:nvSpPr>
        <p:spPr/>
        <p:txBody>
          <a:bodyPr/>
          <a:lstStyle/>
          <a:p>
            <a:r>
              <a:rPr lang="en-US" dirty="0"/>
              <a:t>Samuel Cheng</a:t>
            </a:r>
          </a:p>
          <a:p>
            <a:r>
              <a:rPr lang="en-US" dirty="0"/>
              <a:t>(Slide credits: </a:t>
            </a:r>
            <a:r>
              <a:rPr lang="en" dirty="0"/>
              <a:t>Juan Carlos Niebles and Ranjay Krishna)</a:t>
            </a:r>
            <a:endParaRPr lang="en-US" dirty="0"/>
          </a:p>
        </p:txBody>
      </p:sp>
    </p:spTree>
    <p:extLst>
      <p:ext uri="{BB962C8B-B14F-4D97-AF65-F5344CB8AC3E}">
        <p14:creationId xmlns:p14="http://schemas.microsoft.com/office/powerpoint/2010/main" val="277095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10</a:t>
            </a:fld>
            <a:endParaRPr lang="en" dirty="0"/>
          </a:p>
        </p:txBody>
      </p:sp>
      <p:sp>
        <p:nvSpPr>
          <p:cNvPr id="179" name="Shape 17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71" name="Shape 171"/>
          <p:cNvPicPr preferRelativeResize="0"/>
          <p:nvPr/>
        </p:nvPicPr>
        <p:blipFill>
          <a:blip r:embed="rId3">
            <a:alphaModFix/>
          </a:blip>
          <a:stretch>
            <a:fillRect/>
          </a:stretch>
        </p:blipFill>
        <p:spPr>
          <a:xfrm>
            <a:off x="1676400" y="720200"/>
            <a:ext cx="8839198" cy="5245890"/>
          </a:xfrm>
          <a:prstGeom prst="rect">
            <a:avLst/>
          </a:prstGeom>
          <a:noFill/>
          <a:ln>
            <a:noFill/>
          </a:ln>
        </p:spPr>
      </p:pic>
      <p:sp>
        <p:nvSpPr>
          <p:cNvPr id="172" name="Shape 172"/>
          <p:cNvSpPr/>
          <p:nvPr/>
        </p:nvSpPr>
        <p:spPr>
          <a:xfrm>
            <a:off x="1631350" y="5709625"/>
            <a:ext cx="874800" cy="452400"/>
          </a:xfrm>
          <a:prstGeom prst="rect">
            <a:avLst/>
          </a:prstGeom>
          <a:solidFill>
            <a:srgbClr val="FFFFFF"/>
          </a:solidFill>
          <a:ln>
            <a:noFill/>
          </a:ln>
        </p:spPr>
        <p:txBody>
          <a:bodyPr wrap="square" lIns="91425" tIns="91425" rIns="91425" bIns="91425" anchor="ctr" anchorCtr="0">
            <a:noAutofit/>
          </a:bodyPr>
          <a:lstStyle/>
          <a:p>
            <a:endParaRPr/>
          </a:p>
        </p:txBody>
      </p:sp>
      <p:sp>
        <p:nvSpPr>
          <p:cNvPr id="173" name="Shape 173"/>
          <p:cNvSpPr txBox="1"/>
          <p:nvPr/>
        </p:nvSpPr>
        <p:spPr>
          <a:xfrm>
            <a:off x="8683200" y="6110900"/>
            <a:ext cx="1984800" cy="300600"/>
          </a:xfrm>
          <a:prstGeom prst="rect">
            <a:avLst/>
          </a:prstGeom>
          <a:noFill/>
          <a:ln>
            <a:noFill/>
          </a:ln>
        </p:spPr>
        <p:txBody>
          <a:bodyPr wrap="square" lIns="91425" tIns="91425" rIns="91425" bIns="91425" anchor="t" anchorCtr="0">
            <a:noAutofit/>
          </a:bodyPr>
          <a:lstStyle/>
          <a:p>
            <a:r>
              <a:rPr lang="en" sz="800"/>
              <a:t>Slide credit: Kaiming He, ICCV 2015</a:t>
            </a:r>
          </a:p>
        </p:txBody>
      </p:sp>
      <p:sp>
        <p:nvSpPr>
          <p:cNvPr id="174" name="Shape 174"/>
          <p:cNvSpPr/>
          <p:nvPr/>
        </p:nvSpPr>
        <p:spPr>
          <a:xfrm>
            <a:off x="1931826" y="4228550"/>
            <a:ext cx="359525" cy="633200"/>
          </a:xfrm>
          <a:prstGeom prst="flowChartProcess">
            <a:avLst/>
          </a:prstGeom>
          <a:solidFill>
            <a:srgbClr val="93C47D"/>
          </a:solidFill>
          <a:ln w="9525" cap="flat" cmpd="sng">
            <a:solidFill>
              <a:srgbClr val="999999"/>
            </a:solidFill>
            <a:prstDash val="solid"/>
            <a:round/>
            <a:headEnd type="none" w="med" len="med"/>
            <a:tailEnd type="none" w="med" len="med"/>
          </a:ln>
        </p:spPr>
        <p:txBody>
          <a:bodyPr wrap="square" lIns="91425" tIns="91425" rIns="91425" bIns="91425" anchor="ctr" anchorCtr="0">
            <a:noAutofit/>
          </a:bodyPr>
          <a:lstStyle/>
          <a:p>
            <a:endParaRPr/>
          </a:p>
        </p:txBody>
      </p:sp>
      <p:sp>
        <p:nvSpPr>
          <p:cNvPr id="175" name="Shape 175"/>
          <p:cNvSpPr txBox="1"/>
          <p:nvPr/>
        </p:nvSpPr>
        <p:spPr>
          <a:xfrm>
            <a:off x="1765550" y="3885100"/>
            <a:ext cx="692100" cy="343500"/>
          </a:xfrm>
          <a:prstGeom prst="rect">
            <a:avLst/>
          </a:prstGeom>
          <a:noFill/>
          <a:ln>
            <a:noFill/>
          </a:ln>
        </p:spPr>
        <p:txBody>
          <a:bodyPr wrap="square" lIns="91425" tIns="91425" rIns="91425" bIns="91425" anchor="t" anchorCtr="0">
            <a:noAutofit/>
          </a:bodyPr>
          <a:lstStyle/>
          <a:p>
            <a:r>
              <a:rPr lang="en" b="1"/>
              <a:t>≈5.1</a:t>
            </a:r>
          </a:p>
        </p:txBody>
      </p:sp>
      <p:cxnSp>
        <p:nvCxnSpPr>
          <p:cNvPr id="176" name="Shape 176"/>
          <p:cNvCxnSpPr/>
          <p:nvPr/>
        </p:nvCxnSpPr>
        <p:spPr>
          <a:xfrm rot="10800000">
            <a:off x="1604450" y="4861775"/>
            <a:ext cx="960600" cy="0"/>
          </a:xfrm>
          <a:prstGeom prst="straightConnector1">
            <a:avLst/>
          </a:prstGeom>
          <a:noFill/>
          <a:ln w="9525" cap="flat" cmpd="sng">
            <a:solidFill>
              <a:srgbClr val="D9D9D9"/>
            </a:solidFill>
            <a:prstDash val="solid"/>
            <a:round/>
            <a:headEnd type="none" w="lg" len="lg"/>
            <a:tailEnd type="none" w="lg" len="lg"/>
          </a:ln>
        </p:spPr>
      </p:cxnSp>
      <p:sp>
        <p:nvSpPr>
          <p:cNvPr id="177" name="Shape 177"/>
          <p:cNvSpPr txBox="1"/>
          <p:nvPr/>
        </p:nvSpPr>
        <p:spPr>
          <a:xfrm>
            <a:off x="1588450" y="4861775"/>
            <a:ext cx="960600" cy="343500"/>
          </a:xfrm>
          <a:prstGeom prst="rect">
            <a:avLst/>
          </a:prstGeom>
          <a:noFill/>
          <a:ln>
            <a:noFill/>
          </a:ln>
        </p:spPr>
        <p:txBody>
          <a:bodyPr wrap="square" lIns="91425" tIns="91425" rIns="91425" bIns="91425" anchor="t" anchorCtr="0">
            <a:noAutofit/>
          </a:bodyPr>
          <a:lstStyle/>
          <a:p>
            <a:r>
              <a:rPr lang="en" b="1"/>
              <a:t>Human</a:t>
            </a:r>
          </a:p>
        </p:txBody>
      </p:sp>
      <p:sp>
        <p:nvSpPr>
          <p:cNvPr id="178" name="Shape 178"/>
          <p:cNvSpPr txBox="1"/>
          <p:nvPr/>
        </p:nvSpPr>
        <p:spPr>
          <a:xfrm>
            <a:off x="1524000" y="6110900"/>
            <a:ext cx="5178300" cy="300600"/>
          </a:xfrm>
          <a:prstGeom prst="rect">
            <a:avLst/>
          </a:prstGeom>
          <a:noFill/>
          <a:ln>
            <a:noFill/>
          </a:ln>
        </p:spPr>
        <p:txBody>
          <a:bodyPr wrap="square" lIns="91425" tIns="91425" rIns="91425" bIns="91425" anchor="t" anchorCtr="0">
            <a:noAutofit/>
          </a:bodyPr>
          <a:lstStyle/>
          <a:p>
            <a:r>
              <a:rPr lang="en" sz="800"/>
              <a:t>Human benchmark from Russakovsky et al, “ImageNet Large Scale Visual Recognition Challenge”, IJCV 2015</a:t>
            </a:r>
          </a:p>
        </p:txBody>
      </p:sp>
    </p:spTree>
    <p:extLst>
      <p:ext uri="{BB962C8B-B14F-4D97-AF65-F5344CB8AC3E}">
        <p14:creationId xmlns:p14="http://schemas.microsoft.com/office/powerpoint/2010/main" val="39476337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61" y="-111512"/>
            <a:ext cx="10057088" cy="7771386"/>
          </a:xfrm>
          <a:prstGeom prst="rect">
            <a:avLst/>
          </a:prstGeom>
        </p:spPr>
      </p:pic>
      <p:pic>
        <p:nvPicPr>
          <p:cNvPr id="5" name="Picture 4"/>
          <p:cNvPicPr>
            <a:picLocks noChangeAspect="1"/>
          </p:cNvPicPr>
          <p:nvPr/>
        </p:nvPicPr>
        <p:blipFill>
          <a:blip r:embed="rId3"/>
          <a:stretch>
            <a:fillRect/>
          </a:stretch>
        </p:blipFill>
        <p:spPr>
          <a:xfrm>
            <a:off x="1524001" y="910553"/>
            <a:ext cx="10030261" cy="5786338"/>
          </a:xfrm>
          <a:prstGeom prst="rect">
            <a:avLst/>
          </a:prstGeom>
        </p:spPr>
      </p:pic>
    </p:spTree>
    <p:extLst>
      <p:ext uri="{BB962C8B-B14F-4D97-AF65-F5344CB8AC3E}">
        <p14:creationId xmlns:p14="http://schemas.microsoft.com/office/powerpoint/2010/main" val="36032024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9"/>
            <a:ext cx="9980340" cy="7712081"/>
          </a:xfrm>
          <a:prstGeom prst="rect">
            <a:avLst/>
          </a:prstGeom>
        </p:spPr>
      </p:pic>
      <p:pic>
        <p:nvPicPr>
          <p:cNvPr id="5" name="Picture 4"/>
          <p:cNvPicPr>
            <a:picLocks noChangeAspect="1"/>
          </p:cNvPicPr>
          <p:nvPr/>
        </p:nvPicPr>
        <p:blipFill>
          <a:blip r:embed="rId3"/>
          <a:stretch>
            <a:fillRect/>
          </a:stretch>
        </p:blipFill>
        <p:spPr>
          <a:xfrm>
            <a:off x="1524001" y="689844"/>
            <a:ext cx="9980341" cy="5839271"/>
          </a:xfrm>
          <a:prstGeom prst="rect">
            <a:avLst/>
          </a:prstGeom>
        </p:spPr>
      </p:pic>
    </p:spTree>
    <p:extLst>
      <p:ext uri="{BB962C8B-B14F-4D97-AF65-F5344CB8AC3E}">
        <p14:creationId xmlns:p14="http://schemas.microsoft.com/office/powerpoint/2010/main" val="2955000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300" y="-133815"/>
            <a:ext cx="10041344" cy="7759221"/>
          </a:xfrm>
          <a:prstGeom prst="rect">
            <a:avLst/>
          </a:prstGeom>
        </p:spPr>
      </p:pic>
      <p:pic>
        <p:nvPicPr>
          <p:cNvPr id="5" name="Picture 4"/>
          <p:cNvPicPr>
            <a:picLocks noChangeAspect="1"/>
          </p:cNvPicPr>
          <p:nvPr/>
        </p:nvPicPr>
        <p:blipFill>
          <a:blip r:embed="rId3"/>
          <a:stretch>
            <a:fillRect/>
          </a:stretch>
        </p:blipFill>
        <p:spPr>
          <a:xfrm>
            <a:off x="1524001" y="952500"/>
            <a:ext cx="10075817" cy="5684264"/>
          </a:xfrm>
          <a:prstGeom prst="rect">
            <a:avLst/>
          </a:prstGeom>
        </p:spPr>
      </p:pic>
    </p:spTree>
    <p:extLst>
      <p:ext uri="{BB962C8B-B14F-4D97-AF65-F5344CB8AC3E}">
        <p14:creationId xmlns:p14="http://schemas.microsoft.com/office/powerpoint/2010/main" val="24082371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9"/>
            <a:ext cx="9980340" cy="7712081"/>
          </a:xfrm>
          <a:prstGeom prst="rect">
            <a:avLst/>
          </a:prstGeom>
        </p:spPr>
      </p:pic>
      <p:pic>
        <p:nvPicPr>
          <p:cNvPr id="5" name="Picture 4"/>
          <p:cNvPicPr>
            <a:picLocks noChangeAspect="1"/>
          </p:cNvPicPr>
          <p:nvPr/>
        </p:nvPicPr>
        <p:blipFill>
          <a:blip r:embed="rId3"/>
          <a:stretch>
            <a:fillRect/>
          </a:stretch>
        </p:blipFill>
        <p:spPr>
          <a:xfrm>
            <a:off x="1524001" y="675595"/>
            <a:ext cx="10058400" cy="5793419"/>
          </a:xfrm>
          <a:prstGeom prst="rect">
            <a:avLst/>
          </a:prstGeom>
        </p:spPr>
      </p:pic>
    </p:spTree>
    <p:extLst>
      <p:ext uri="{BB962C8B-B14F-4D97-AF65-F5344CB8AC3E}">
        <p14:creationId xmlns:p14="http://schemas.microsoft.com/office/powerpoint/2010/main" val="4112263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Shape 1491"/>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492" name="Shape 149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104</a:t>
            </a:fld>
            <a:endParaRPr lang="en" dirty="0"/>
          </a:p>
        </p:txBody>
      </p:sp>
      <p:sp>
        <p:nvSpPr>
          <p:cNvPr id="1517" name="Shape 151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494" name="Shape 1494"/>
          <p:cNvSpPr txBox="1"/>
          <p:nvPr/>
        </p:nvSpPr>
        <p:spPr>
          <a:xfrm>
            <a:off x="2890500" y="826025"/>
            <a:ext cx="6411000" cy="902400"/>
          </a:xfrm>
          <a:prstGeom prst="rect">
            <a:avLst/>
          </a:prstGeom>
          <a:noFill/>
          <a:ln>
            <a:noFill/>
          </a:ln>
        </p:spPr>
        <p:txBody>
          <a:bodyPr wrap="square" lIns="91425" tIns="91425" rIns="91425" bIns="91425" anchor="t" anchorCtr="0">
            <a:noAutofit/>
          </a:bodyPr>
          <a:lstStyle/>
          <a:p>
            <a:pPr algn="ctr"/>
            <a:r>
              <a:rPr lang="en" sz="2400"/>
              <a:t>Computational graph nodes can be vectors or matrices or n-dimensional tensors</a:t>
            </a:r>
          </a:p>
        </p:txBody>
      </p:sp>
      <p:pic>
        <p:nvPicPr>
          <p:cNvPr id="1495" name="Shape 1495"/>
          <p:cNvPicPr preferRelativeResize="0"/>
          <p:nvPr/>
        </p:nvPicPr>
        <p:blipFill rotWithShape="1">
          <a:blip r:embed="rId3">
            <a:alphaModFix/>
          </a:blip>
          <a:srcRect l="2041" t="34455" r="91312" b="17396"/>
          <a:stretch/>
        </p:blipFill>
        <p:spPr>
          <a:xfrm>
            <a:off x="8540829" y="2773963"/>
            <a:ext cx="226075" cy="524700"/>
          </a:xfrm>
          <a:prstGeom prst="rect">
            <a:avLst/>
          </a:prstGeom>
          <a:noFill/>
          <a:ln>
            <a:noFill/>
          </a:ln>
        </p:spPr>
      </p:pic>
      <p:sp>
        <p:nvSpPr>
          <p:cNvPr id="1496" name="Shape 1496"/>
          <p:cNvSpPr/>
          <p:nvPr/>
        </p:nvSpPr>
        <p:spPr>
          <a:xfrm>
            <a:off x="8339075" y="2652400"/>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497" name="Shape 1497"/>
          <p:cNvSpPr txBox="1"/>
          <p:nvPr/>
        </p:nvSpPr>
        <p:spPr>
          <a:xfrm>
            <a:off x="3014900" y="2745075"/>
            <a:ext cx="423900" cy="423900"/>
          </a:xfrm>
          <a:prstGeom prst="rect">
            <a:avLst/>
          </a:prstGeom>
          <a:noFill/>
          <a:ln>
            <a:noFill/>
          </a:ln>
        </p:spPr>
        <p:txBody>
          <a:bodyPr wrap="square" lIns="91425" tIns="91425" rIns="91425" bIns="91425" anchor="ctr" anchorCtr="0">
            <a:noAutofit/>
          </a:bodyPr>
          <a:lstStyle/>
          <a:p>
            <a:pPr algn="ctr"/>
            <a:r>
              <a:rPr lang="en" sz="3600"/>
              <a:t>x</a:t>
            </a:r>
          </a:p>
        </p:txBody>
      </p:sp>
      <p:sp>
        <p:nvSpPr>
          <p:cNvPr id="1498" name="Shape 1498"/>
          <p:cNvSpPr txBox="1"/>
          <p:nvPr/>
        </p:nvSpPr>
        <p:spPr>
          <a:xfrm>
            <a:off x="4231800" y="1702775"/>
            <a:ext cx="902700" cy="667200"/>
          </a:xfrm>
          <a:prstGeom prst="rect">
            <a:avLst/>
          </a:prstGeom>
          <a:noFill/>
          <a:ln>
            <a:noFill/>
          </a:ln>
        </p:spPr>
        <p:txBody>
          <a:bodyPr wrap="square" lIns="91425" tIns="91425" rIns="91425" bIns="91425" anchor="ctr" anchorCtr="0">
            <a:noAutofit/>
          </a:bodyPr>
          <a:lstStyle/>
          <a:p>
            <a:pPr algn="ctr"/>
            <a:r>
              <a:rPr lang="en" sz="3600"/>
              <a:t>W</a:t>
            </a:r>
            <a:r>
              <a:rPr lang="en" sz="3600" baseline="-25000"/>
              <a:t>1</a:t>
            </a:r>
          </a:p>
        </p:txBody>
      </p:sp>
      <p:sp>
        <p:nvSpPr>
          <p:cNvPr id="1499" name="Shape 1499"/>
          <p:cNvSpPr txBox="1"/>
          <p:nvPr/>
        </p:nvSpPr>
        <p:spPr>
          <a:xfrm>
            <a:off x="6871175" y="1702775"/>
            <a:ext cx="902700" cy="667200"/>
          </a:xfrm>
          <a:prstGeom prst="rect">
            <a:avLst/>
          </a:prstGeom>
          <a:noFill/>
          <a:ln>
            <a:noFill/>
          </a:ln>
        </p:spPr>
        <p:txBody>
          <a:bodyPr wrap="square" lIns="91425" tIns="91425" rIns="91425" bIns="91425" anchor="ctr" anchorCtr="0">
            <a:noAutofit/>
          </a:bodyPr>
          <a:lstStyle/>
          <a:p>
            <a:pPr algn="ctr"/>
            <a:r>
              <a:rPr lang="en" sz="3600"/>
              <a:t>W</a:t>
            </a:r>
            <a:r>
              <a:rPr lang="en" sz="3600" baseline="-25000"/>
              <a:t>2</a:t>
            </a:r>
          </a:p>
        </p:txBody>
      </p:sp>
      <p:grpSp>
        <p:nvGrpSpPr>
          <p:cNvPr id="1500" name="Shape 1500"/>
          <p:cNvGrpSpPr/>
          <p:nvPr/>
        </p:nvGrpSpPr>
        <p:grpSpPr>
          <a:xfrm>
            <a:off x="4387200" y="2648476"/>
            <a:ext cx="591900" cy="624961"/>
            <a:chOff x="2634600" y="4020075"/>
            <a:chExt cx="591900" cy="624961"/>
          </a:xfrm>
        </p:grpSpPr>
        <p:sp>
          <p:nvSpPr>
            <p:cNvPr id="1501" name="Shape 1501"/>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02" name="Shape 1502"/>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algn="ctr"/>
              <a:r>
                <a:rPr lang="en" sz="3600"/>
                <a:t>*</a:t>
              </a:r>
            </a:p>
          </p:txBody>
        </p:sp>
      </p:grpSp>
      <p:grpSp>
        <p:nvGrpSpPr>
          <p:cNvPr id="1503" name="Shape 1503"/>
          <p:cNvGrpSpPr/>
          <p:nvPr/>
        </p:nvGrpSpPr>
        <p:grpSpPr>
          <a:xfrm>
            <a:off x="5716300" y="2652400"/>
            <a:ext cx="591900" cy="617100"/>
            <a:chOff x="3634825" y="4020075"/>
            <a:chExt cx="591900" cy="617100"/>
          </a:xfrm>
        </p:grpSpPr>
        <p:sp>
          <p:nvSpPr>
            <p:cNvPr id="1504" name="Shape 1504"/>
            <p:cNvSpPr/>
            <p:nvPr/>
          </p:nvSpPr>
          <p:spPr>
            <a:xfrm>
              <a:off x="3634825"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pic>
          <p:nvPicPr>
            <p:cNvPr id="1505" name="Shape 1505"/>
            <p:cNvPicPr preferRelativeResize="0"/>
            <p:nvPr/>
          </p:nvPicPr>
          <p:blipFill rotWithShape="1">
            <a:blip r:embed="rId4">
              <a:alphaModFix/>
            </a:blip>
            <a:srcRect t="39253" r="90242" b="27699"/>
            <a:stretch/>
          </p:blipFill>
          <p:spPr>
            <a:xfrm>
              <a:off x="3815816" y="4172978"/>
              <a:ext cx="267600" cy="348975"/>
            </a:xfrm>
            <a:prstGeom prst="rect">
              <a:avLst/>
            </a:prstGeom>
            <a:noFill/>
            <a:ln>
              <a:noFill/>
            </a:ln>
          </p:spPr>
        </p:pic>
      </p:grpSp>
      <p:grpSp>
        <p:nvGrpSpPr>
          <p:cNvPr id="1506" name="Shape 1506"/>
          <p:cNvGrpSpPr/>
          <p:nvPr/>
        </p:nvGrpSpPr>
        <p:grpSpPr>
          <a:xfrm>
            <a:off x="7026575" y="2648476"/>
            <a:ext cx="591900" cy="624961"/>
            <a:chOff x="2634600" y="4020075"/>
            <a:chExt cx="591900" cy="624961"/>
          </a:xfrm>
        </p:grpSpPr>
        <p:sp>
          <p:nvSpPr>
            <p:cNvPr id="1507" name="Shape 1507"/>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08" name="Shape 1508"/>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algn="ctr"/>
              <a:r>
                <a:rPr lang="en" sz="3600"/>
                <a:t>*</a:t>
              </a:r>
            </a:p>
          </p:txBody>
        </p:sp>
      </p:grpSp>
      <p:cxnSp>
        <p:nvCxnSpPr>
          <p:cNvPr id="1509" name="Shape 1509"/>
          <p:cNvCxnSpPr>
            <a:stCxn id="1497" idx="3"/>
            <a:endCxn id="1501" idx="2"/>
          </p:cNvCxnSpPr>
          <p:nvPr/>
        </p:nvCxnSpPr>
        <p:spPr>
          <a:xfrm>
            <a:off x="3438800" y="2957025"/>
            <a:ext cx="948300" cy="0"/>
          </a:xfrm>
          <a:prstGeom prst="straightConnector1">
            <a:avLst/>
          </a:prstGeom>
          <a:noFill/>
          <a:ln w="19050" cap="flat" cmpd="sng">
            <a:solidFill>
              <a:schemeClr val="dk2"/>
            </a:solidFill>
            <a:prstDash val="solid"/>
            <a:round/>
            <a:headEnd type="none" w="lg" len="lg"/>
            <a:tailEnd type="triangle" w="lg" len="lg"/>
          </a:ln>
        </p:spPr>
      </p:cxnSp>
      <p:cxnSp>
        <p:nvCxnSpPr>
          <p:cNvPr id="1510" name="Shape 1510"/>
          <p:cNvCxnSpPr>
            <a:stCxn id="1498" idx="2"/>
            <a:endCxn id="1501" idx="0"/>
          </p:cNvCxnSpPr>
          <p:nvPr/>
        </p:nvCxnSpPr>
        <p:spPr>
          <a:xfrm>
            <a:off x="4683150"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11" name="Shape 1511"/>
          <p:cNvCxnSpPr>
            <a:stCxn id="1499" idx="2"/>
            <a:endCxn id="1507" idx="0"/>
          </p:cNvCxnSpPr>
          <p:nvPr/>
        </p:nvCxnSpPr>
        <p:spPr>
          <a:xfrm>
            <a:off x="7322525"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12" name="Shape 1512"/>
          <p:cNvCxnSpPr>
            <a:stCxn id="1501" idx="6"/>
            <a:endCxn id="1504" idx="2"/>
          </p:cNvCxnSpPr>
          <p:nvPr/>
        </p:nvCxnSpPr>
        <p:spPr>
          <a:xfrm>
            <a:off x="4979100" y="2957025"/>
            <a:ext cx="737100" cy="3900"/>
          </a:xfrm>
          <a:prstGeom prst="straightConnector1">
            <a:avLst/>
          </a:prstGeom>
          <a:noFill/>
          <a:ln w="19050" cap="flat" cmpd="sng">
            <a:solidFill>
              <a:schemeClr val="dk2"/>
            </a:solidFill>
            <a:prstDash val="solid"/>
            <a:round/>
            <a:headEnd type="none" w="lg" len="lg"/>
            <a:tailEnd type="triangle" w="lg" len="lg"/>
          </a:ln>
        </p:spPr>
      </p:cxnSp>
      <p:cxnSp>
        <p:nvCxnSpPr>
          <p:cNvPr id="1513" name="Shape 1513"/>
          <p:cNvCxnSpPr>
            <a:stCxn id="1504" idx="6"/>
            <a:endCxn id="1507" idx="2"/>
          </p:cNvCxnSpPr>
          <p:nvPr/>
        </p:nvCxnSpPr>
        <p:spPr>
          <a:xfrm rot="10800000" flipH="1">
            <a:off x="6308200" y="2957050"/>
            <a:ext cx="718500" cy="3900"/>
          </a:xfrm>
          <a:prstGeom prst="straightConnector1">
            <a:avLst/>
          </a:prstGeom>
          <a:noFill/>
          <a:ln w="19050" cap="flat" cmpd="sng">
            <a:solidFill>
              <a:schemeClr val="dk2"/>
            </a:solidFill>
            <a:prstDash val="solid"/>
            <a:round/>
            <a:headEnd type="none" w="lg" len="lg"/>
            <a:tailEnd type="triangle" w="lg" len="lg"/>
          </a:ln>
        </p:spPr>
      </p:cxnSp>
      <p:cxnSp>
        <p:nvCxnSpPr>
          <p:cNvPr id="1514" name="Shape 1514"/>
          <p:cNvCxnSpPr>
            <a:stCxn id="1507" idx="6"/>
            <a:endCxn id="1496" idx="2"/>
          </p:cNvCxnSpPr>
          <p:nvPr/>
        </p:nvCxnSpPr>
        <p:spPr>
          <a:xfrm>
            <a:off x="7618475" y="2957025"/>
            <a:ext cx="720600" cy="3900"/>
          </a:xfrm>
          <a:prstGeom prst="straightConnector1">
            <a:avLst/>
          </a:prstGeom>
          <a:noFill/>
          <a:ln w="19050" cap="flat" cmpd="sng">
            <a:solidFill>
              <a:schemeClr val="dk2"/>
            </a:solidFill>
            <a:prstDash val="solid"/>
            <a:round/>
            <a:headEnd type="none" w="lg" len="lg"/>
            <a:tailEnd type="triangle" w="lg" len="lg"/>
          </a:ln>
        </p:spPr>
      </p:cxnSp>
      <p:sp>
        <p:nvSpPr>
          <p:cNvPr id="1515" name="Shape 1515"/>
          <p:cNvSpPr txBox="1"/>
          <p:nvPr/>
        </p:nvSpPr>
        <p:spPr>
          <a:xfrm>
            <a:off x="3014900" y="3365125"/>
            <a:ext cx="423900" cy="624900"/>
          </a:xfrm>
          <a:prstGeom prst="rect">
            <a:avLst/>
          </a:prstGeom>
          <a:noFill/>
          <a:ln>
            <a:noFill/>
          </a:ln>
        </p:spPr>
        <p:txBody>
          <a:bodyPr wrap="square" lIns="91425" tIns="91425" rIns="91425" bIns="91425" anchor="ctr" anchorCtr="0">
            <a:noAutofit/>
          </a:bodyPr>
          <a:lstStyle/>
          <a:p>
            <a:pPr algn="ctr"/>
            <a:r>
              <a:rPr lang="en" sz="3600"/>
              <a:t>y</a:t>
            </a:r>
          </a:p>
        </p:txBody>
      </p:sp>
      <p:cxnSp>
        <p:nvCxnSpPr>
          <p:cNvPr id="1516" name="Shape 1516"/>
          <p:cNvCxnSpPr>
            <a:endCxn id="1496" idx="4"/>
          </p:cNvCxnSpPr>
          <p:nvPr/>
        </p:nvCxnSpPr>
        <p:spPr>
          <a:xfrm rot="10800000" flipH="1">
            <a:off x="3438725" y="3269500"/>
            <a:ext cx="5196300" cy="408000"/>
          </a:xfrm>
          <a:prstGeom prst="bentConnector2">
            <a:avLst/>
          </a:prstGeom>
          <a:noFill/>
          <a:ln w="19050"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26749350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Shape 1522"/>
          <p:cNvPicPr preferRelativeResize="0"/>
          <p:nvPr/>
        </p:nvPicPr>
        <p:blipFill rotWithShape="1">
          <a:blip r:embed="rId3">
            <a:alphaModFix/>
          </a:blip>
          <a:srcRect l="2041" t="34455" r="91312" b="17396"/>
          <a:stretch/>
        </p:blipFill>
        <p:spPr>
          <a:xfrm>
            <a:off x="8540829" y="2773963"/>
            <a:ext cx="226075" cy="524700"/>
          </a:xfrm>
          <a:prstGeom prst="rect">
            <a:avLst/>
          </a:prstGeom>
          <a:noFill/>
          <a:ln>
            <a:noFill/>
          </a:ln>
        </p:spPr>
      </p:pic>
      <p:sp>
        <p:nvSpPr>
          <p:cNvPr id="1523" name="Shape 1523"/>
          <p:cNvSpPr/>
          <p:nvPr/>
        </p:nvSpPr>
        <p:spPr>
          <a:xfrm>
            <a:off x="8339075" y="2652400"/>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24" name="Shape 152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525" name="Shape 1525"/>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105</a:t>
            </a:fld>
            <a:endParaRPr lang="en" dirty="0"/>
          </a:p>
        </p:txBody>
      </p:sp>
      <p:sp>
        <p:nvSpPr>
          <p:cNvPr id="1549" name="Shape 154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527" name="Shape 1527"/>
          <p:cNvSpPr txBox="1"/>
          <p:nvPr/>
        </p:nvSpPr>
        <p:spPr>
          <a:xfrm>
            <a:off x="2890500" y="826025"/>
            <a:ext cx="6411000" cy="902400"/>
          </a:xfrm>
          <a:prstGeom prst="rect">
            <a:avLst/>
          </a:prstGeom>
          <a:noFill/>
          <a:ln>
            <a:noFill/>
          </a:ln>
        </p:spPr>
        <p:txBody>
          <a:bodyPr wrap="square" lIns="91425" tIns="91425" rIns="91425" bIns="91425" anchor="t" anchorCtr="0">
            <a:noAutofit/>
          </a:bodyPr>
          <a:lstStyle/>
          <a:p>
            <a:pPr algn="ctr"/>
            <a:r>
              <a:rPr lang="en" sz="2400"/>
              <a:t>Computational graph nodes can be vectors or matrices or n-dimensional tensors</a:t>
            </a:r>
          </a:p>
        </p:txBody>
      </p:sp>
      <p:sp>
        <p:nvSpPr>
          <p:cNvPr id="1528" name="Shape 1528"/>
          <p:cNvSpPr txBox="1"/>
          <p:nvPr/>
        </p:nvSpPr>
        <p:spPr>
          <a:xfrm>
            <a:off x="3014900" y="2745075"/>
            <a:ext cx="423900" cy="423900"/>
          </a:xfrm>
          <a:prstGeom prst="rect">
            <a:avLst/>
          </a:prstGeom>
          <a:noFill/>
          <a:ln>
            <a:noFill/>
          </a:ln>
        </p:spPr>
        <p:txBody>
          <a:bodyPr wrap="square" lIns="91425" tIns="91425" rIns="91425" bIns="91425" anchor="ctr" anchorCtr="0">
            <a:noAutofit/>
          </a:bodyPr>
          <a:lstStyle/>
          <a:p>
            <a:pPr algn="ctr"/>
            <a:r>
              <a:rPr lang="en" sz="3600"/>
              <a:t>x</a:t>
            </a:r>
          </a:p>
        </p:txBody>
      </p:sp>
      <p:sp>
        <p:nvSpPr>
          <p:cNvPr id="1529" name="Shape 1529"/>
          <p:cNvSpPr txBox="1"/>
          <p:nvPr/>
        </p:nvSpPr>
        <p:spPr>
          <a:xfrm>
            <a:off x="4231800" y="1702775"/>
            <a:ext cx="902700" cy="667200"/>
          </a:xfrm>
          <a:prstGeom prst="rect">
            <a:avLst/>
          </a:prstGeom>
          <a:noFill/>
          <a:ln>
            <a:noFill/>
          </a:ln>
        </p:spPr>
        <p:txBody>
          <a:bodyPr wrap="square" lIns="91425" tIns="91425" rIns="91425" bIns="91425" anchor="ctr" anchorCtr="0">
            <a:noAutofit/>
          </a:bodyPr>
          <a:lstStyle/>
          <a:p>
            <a:pPr algn="ctr"/>
            <a:r>
              <a:rPr lang="en" sz="3600"/>
              <a:t>W</a:t>
            </a:r>
            <a:r>
              <a:rPr lang="en" sz="3600" baseline="-25000"/>
              <a:t>1</a:t>
            </a:r>
          </a:p>
        </p:txBody>
      </p:sp>
      <p:sp>
        <p:nvSpPr>
          <p:cNvPr id="1530" name="Shape 1530"/>
          <p:cNvSpPr txBox="1"/>
          <p:nvPr/>
        </p:nvSpPr>
        <p:spPr>
          <a:xfrm>
            <a:off x="6871175" y="1702775"/>
            <a:ext cx="902700" cy="667200"/>
          </a:xfrm>
          <a:prstGeom prst="rect">
            <a:avLst/>
          </a:prstGeom>
          <a:noFill/>
          <a:ln>
            <a:noFill/>
          </a:ln>
        </p:spPr>
        <p:txBody>
          <a:bodyPr wrap="square" lIns="91425" tIns="91425" rIns="91425" bIns="91425" anchor="ctr" anchorCtr="0">
            <a:noAutofit/>
          </a:bodyPr>
          <a:lstStyle/>
          <a:p>
            <a:pPr algn="ctr"/>
            <a:r>
              <a:rPr lang="en" sz="3600"/>
              <a:t>W</a:t>
            </a:r>
            <a:r>
              <a:rPr lang="en" sz="3600" baseline="-25000"/>
              <a:t>2</a:t>
            </a:r>
          </a:p>
        </p:txBody>
      </p:sp>
      <p:grpSp>
        <p:nvGrpSpPr>
          <p:cNvPr id="1531" name="Shape 1531"/>
          <p:cNvGrpSpPr/>
          <p:nvPr/>
        </p:nvGrpSpPr>
        <p:grpSpPr>
          <a:xfrm>
            <a:off x="4387200" y="2648476"/>
            <a:ext cx="591900" cy="624961"/>
            <a:chOff x="2634600" y="4020075"/>
            <a:chExt cx="591900" cy="624961"/>
          </a:xfrm>
        </p:grpSpPr>
        <p:sp>
          <p:nvSpPr>
            <p:cNvPr id="1532" name="Shape 1532"/>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33" name="Shape 1533"/>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algn="ctr"/>
              <a:r>
                <a:rPr lang="en" sz="3600"/>
                <a:t>*</a:t>
              </a:r>
            </a:p>
          </p:txBody>
        </p:sp>
      </p:grpSp>
      <p:grpSp>
        <p:nvGrpSpPr>
          <p:cNvPr id="1534" name="Shape 1534"/>
          <p:cNvGrpSpPr/>
          <p:nvPr/>
        </p:nvGrpSpPr>
        <p:grpSpPr>
          <a:xfrm>
            <a:off x="5716300" y="2652400"/>
            <a:ext cx="591900" cy="617100"/>
            <a:chOff x="3634825" y="4020075"/>
            <a:chExt cx="591900" cy="617100"/>
          </a:xfrm>
        </p:grpSpPr>
        <p:sp>
          <p:nvSpPr>
            <p:cNvPr id="1535" name="Shape 1535"/>
            <p:cNvSpPr/>
            <p:nvPr/>
          </p:nvSpPr>
          <p:spPr>
            <a:xfrm>
              <a:off x="3634825"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pic>
          <p:nvPicPr>
            <p:cNvPr id="1536" name="Shape 1536"/>
            <p:cNvPicPr preferRelativeResize="0"/>
            <p:nvPr/>
          </p:nvPicPr>
          <p:blipFill rotWithShape="1">
            <a:blip r:embed="rId4">
              <a:alphaModFix/>
            </a:blip>
            <a:srcRect t="39253" r="90242" b="27699"/>
            <a:stretch/>
          </p:blipFill>
          <p:spPr>
            <a:xfrm>
              <a:off x="3815816" y="4172978"/>
              <a:ext cx="267600" cy="348975"/>
            </a:xfrm>
            <a:prstGeom prst="rect">
              <a:avLst/>
            </a:prstGeom>
            <a:noFill/>
            <a:ln>
              <a:noFill/>
            </a:ln>
          </p:spPr>
        </p:pic>
      </p:grpSp>
      <p:grpSp>
        <p:nvGrpSpPr>
          <p:cNvPr id="1537" name="Shape 1537"/>
          <p:cNvGrpSpPr/>
          <p:nvPr/>
        </p:nvGrpSpPr>
        <p:grpSpPr>
          <a:xfrm>
            <a:off x="7026575" y="2648476"/>
            <a:ext cx="591900" cy="624961"/>
            <a:chOff x="2634600" y="4020075"/>
            <a:chExt cx="591900" cy="624961"/>
          </a:xfrm>
        </p:grpSpPr>
        <p:sp>
          <p:nvSpPr>
            <p:cNvPr id="1538" name="Shape 1538"/>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39" name="Shape 1539"/>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algn="ctr"/>
              <a:r>
                <a:rPr lang="en" sz="3600"/>
                <a:t>*</a:t>
              </a:r>
            </a:p>
          </p:txBody>
        </p:sp>
      </p:grpSp>
      <p:cxnSp>
        <p:nvCxnSpPr>
          <p:cNvPr id="1540" name="Shape 1540"/>
          <p:cNvCxnSpPr>
            <a:stCxn id="1528" idx="3"/>
            <a:endCxn id="1532" idx="2"/>
          </p:cNvCxnSpPr>
          <p:nvPr/>
        </p:nvCxnSpPr>
        <p:spPr>
          <a:xfrm>
            <a:off x="3438800" y="2957025"/>
            <a:ext cx="948300" cy="0"/>
          </a:xfrm>
          <a:prstGeom prst="straightConnector1">
            <a:avLst/>
          </a:prstGeom>
          <a:noFill/>
          <a:ln w="19050" cap="flat" cmpd="sng">
            <a:solidFill>
              <a:schemeClr val="dk2"/>
            </a:solidFill>
            <a:prstDash val="solid"/>
            <a:round/>
            <a:headEnd type="none" w="lg" len="lg"/>
            <a:tailEnd type="triangle" w="lg" len="lg"/>
          </a:ln>
        </p:spPr>
      </p:cxnSp>
      <p:cxnSp>
        <p:nvCxnSpPr>
          <p:cNvPr id="1541" name="Shape 1541"/>
          <p:cNvCxnSpPr>
            <a:stCxn id="1529" idx="2"/>
            <a:endCxn id="1532" idx="0"/>
          </p:cNvCxnSpPr>
          <p:nvPr/>
        </p:nvCxnSpPr>
        <p:spPr>
          <a:xfrm>
            <a:off x="4683150"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42" name="Shape 1542"/>
          <p:cNvCxnSpPr>
            <a:stCxn id="1530" idx="2"/>
            <a:endCxn id="1538" idx="0"/>
          </p:cNvCxnSpPr>
          <p:nvPr/>
        </p:nvCxnSpPr>
        <p:spPr>
          <a:xfrm>
            <a:off x="7322525"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43" name="Shape 1543"/>
          <p:cNvCxnSpPr>
            <a:stCxn id="1532" idx="6"/>
            <a:endCxn id="1535" idx="2"/>
          </p:cNvCxnSpPr>
          <p:nvPr/>
        </p:nvCxnSpPr>
        <p:spPr>
          <a:xfrm>
            <a:off x="4979100" y="2957025"/>
            <a:ext cx="737100" cy="3900"/>
          </a:xfrm>
          <a:prstGeom prst="straightConnector1">
            <a:avLst/>
          </a:prstGeom>
          <a:noFill/>
          <a:ln w="19050" cap="flat" cmpd="sng">
            <a:solidFill>
              <a:schemeClr val="dk2"/>
            </a:solidFill>
            <a:prstDash val="solid"/>
            <a:round/>
            <a:headEnd type="none" w="lg" len="lg"/>
            <a:tailEnd type="triangle" w="lg" len="lg"/>
          </a:ln>
        </p:spPr>
      </p:cxnSp>
      <p:cxnSp>
        <p:nvCxnSpPr>
          <p:cNvPr id="1544" name="Shape 1544"/>
          <p:cNvCxnSpPr>
            <a:stCxn id="1535" idx="6"/>
            <a:endCxn id="1538" idx="2"/>
          </p:cNvCxnSpPr>
          <p:nvPr/>
        </p:nvCxnSpPr>
        <p:spPr>
          <a:xfrm rot="10800000" flipH="1">
            <a:off x="6308200" y="2957050"/>
            <a:ext cx="718500" cy="3900"/>
          </a:xfrm>
          <a:prstGeom prst="straightConnector1">
            <a:avLst/>
          </a:prstGeom>
          <a:noFill/>
          <a:ln w="19050" cap="flat" cmpd="sng">
            <a:solidFill>
              <a:schemeClr val="dk2"/>
            </a:solidFill>
            <a:prstDash val="solid"/>
            <a:round/>
            <a:headEnd type="none" w="lg" len="lg"/>
            <a:tailEnd type="triangle" w="lg" len="lg"/>
          </a:ln>
        </p:spPr>
      </p:cxnSp>
      <p:cxnSp>
        <p:nvCxnSpPr>
          <p:cNvPr id="1545" name="Shape 1545"/>
          <p:cNvCxnSpPr>
            <a:stCxn id="1538" idx="6"/>
            <a:endCxn id="1523" idx="2"/>
          </p:cNvCxnSpPr>
          <p:nvPr/>
        </p:nvCxnSpPr>
        <p:spPr>
          <a:xfrm>
            <a:off x="7618475" y="2957025"/>
            <a:ext cx="720600" cy="3900"/>
          </a:xfrm>
          <a:prstGeom prst="straightConnector1">
            <a:avLst/>
          </a:prstGeom>
          <a:noFill/>
          <a:ln w="19050" cap="flat" cmpd="sng">
            <a:solidFill>
              <a:schemeClr val="dk2"/>
            </a:solidFill>
            <a:prstDash val="solid"/>
            <a:round/>
            <a:headEnd type="none" w="lg" len="lg"/>
            <a:tailEnd type="triangle" w="lg" len="lg"/>
          </a:ln>
        </p:spPr>
      </p:cxnSp>
      <p:sp>
        <p:nvSpPr>
          <p:cNvPr id="1546" name="Shape 1546"/>
          <p:cNvSpPr txBox="1"/>
          <p:nvPr/>
        </p:nvSpPr>
        <p:spPr>
          <a:xfrm>
            <a:off x="3014900" y="3365125"/>
            <a:ext cx="423900" cy="624900"/>
          </a:xfrm>
          <a:prstGeom prst="rect">
            <a:avLst/>
          </a:prstGeom>
          <a:noFill/>
          <a:ln>
            <a:noFill/>
          </a:ln>
        </p:spPr>
        <p:txBody>
          <a:bodyPr wrap="square" lIns="91425" tIns="91425" rIns="91425" bIns="91425" anchor="ctr" anchorCtr="0">
            <a:noAutofit/>
          </a:bodyPr>
          <a:lstStyle/>
          <a:p>
            <a:pPr algn="ctr"/>
            <a:r>
              <a:rPr lang="en" sz="3600"/>
              <a:t>y</a:t>
            </a:r>
          </a:p>
        </p:txBody>
      </p:sp>
      <p:sp>
        <p:nvSpPr>
          <p:cNvPr id="1547" name="Shape 1547"/>
          <p:cNvSpPr txBox="1"/>
          <p:nvPr/>
        </p:nvSpPr>
        <p:spPr>
          <a:xfrm>
            <a:off x="2347500" y="4022678"/>
            <a:ext cx="7497000" cy="1658100"/>
          </a:xfrm>
          <a:prstGeom prst="rect">
            <a:avLst/>
          </a:prstGeom>
          <a:noFill/>
          <a:ln>
            <a:noFill/>
          </a:ln>
        </p:spPr>
        <p:txBody>
          <a:bodyPr wrap="square" lIns="91425" tIns="91425" rIns="91425" bIns="91425" anchor="t" anchorCtr="0">
            <a:noAutofit/>
          </a:bodyPr>
          <a:lstStyle/>
          <a:p>
            <a:pPr algn="ctr"/>
            <a:r>
              <a:rPr lang="en" sz="2400" b="1"/>
              <a:t>Forward pass</a:t>
            </a:r>
            <a:r>
              <a:rPr lang="en" sz="2400"/>
              <a:t>: Run graph “forward” to compute loss</a:t>
            </a:r>
          </a:p>
          <a:p>
            <a:pPr algn="ctr"/>
            <a:r>
              <a:rPr lang="en" sz="2400" b="1"/>
              <a:t>Backward pass</a:t>
            </a:r>
            <a:r>
              <a:rPr lang="en" sz="2400"/>
              <a:t>: Run graph “backward” to compute gradients with respect to loss</a:t>
            </a:r>
          </a:p>
          <a:p>
            <a:pPr algn="ctr"/>
            <a:endParaRPr sz="600"/>
          </a:p>
          <a:p>
            <a:pPr algn="ctr"/>
            <a:r>
              <a:rPr lang="en" sz="2400"/>
              <a:t>Easily compute gradients for big, complex models!</a:t>
            </a:r>
          </a:p>
        </p:txBody>
      </p:sp>
      <p:cxnSp>
        <p:nvCxnSpPr>
          <p:cNvPr id="1548" name="Shape 1548"/>
          <p:cNvCxnSpPr>
            <a:endCxn id="1523" idx="4"/>
          </p:cNvCxnSpPr>
          <p:nvPr/>
        </p:nvCxnSpPr>
        <p:spPr>
          <a:xfrm rot="10800000" flipH="1">
            <a:off x="3438725" y="3269500"/>
            <a:ext cx="5196300" cy="408000"/>
          </a:xfrm>
          <a:prstGeom prst="bentConnector2">
            <a:avLst/>
          </a:prstGeom>
          <a:noFill/>
          <a:ln w="19050"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782141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pic>
        <p:nvPicPr>
          <p:cNvPr id="1554" name="Shape 1554"/>
          <p:cNvPicPr preferRelativeResize="0"/>
          <p:nvPr/>
        </p:nvPicPr>
        <p:blipFill rotWithShape="1">
          <a:blip r:embed="rId3">
            <a:alphaModFix/>
          </a:blip>
          <a:srcRect l="2041" t="34455" r="91312" b="17396"/>
          <a:stretch/>
        </p:blipFill>
        <p:spPr>
          <a:xfrm>
            <a:off x="8540829" y="2773963"/>
            <a:ext cx="226075" cy="524700"/>
          </a:xfrm>
          <a:prstGeom prst="rect">
            <a:avLst/>
          </a:prstGeom>
          <a:noFill/>
          <a:ln>
            <a:noFill/>
          </a:ln>
        </p:spPr>
      </p:pic>
      <p:sp>
        <p:nvSpPr>
          <p:cNvPr id="1555" name="Shape 1555"/>
          <p:cNvSpPr/>
          <p:nvPr/>
        </p:nvSpPr>
        <p:spPr>
          <a:xfrm>
            <a:off x="8339075" y="2652400"/>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56" name="Shape 155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557" name="Shape 155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106</a:t>
            </a:fld>
            <a:endParaRPr lang="en" dirty="0"/>
          </a:p>
        </p:txBody>
      </p:sp>
      <p:sp>
        <p:nvSpPr>
          <p:cNvPr id="1583" name="Shape 158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559" name="Shape 1559"/>
          <p:cNvSpPr txBox="1"/>
          <p:nvPr/>
        </p:nvSpPr>
        <p:spPr>
          <a:xfrm>
            <a:off x="2890500" y="826025"/>
            <a:ext cx="6411000" cy="902400"/>
          </a:xfrm>
          <a:prstGeom prst="rect">
            <a:avLst/>
          </a:prstGeom>
          <a:noFill/>
          <a:ln>
            <a:noFill/>
          </a:ln>
        </p:spPr>
        <p:txBody>
          <a:bodyPr wrap="square" lIns="91425" tIns="91425" rIns="91425" bIns="91425" anchor="t" anchorCtr="0">
            <a:noAutofit/>
          </a:bodyPr>
          <a:lstStyle/>
          <a:p>
            <a:pPr algn="ctr"/>
            <a:r>
              <a:rPr lang="en" sz="2400"/>
              <a:t>Computational graph nodes can be vectors or matrices or n-dimensional tensors</a:t>
            </a:r>
          </a:p>
        </p:txBody>
      </p:sp>
      <p:sp>
        <p:nvSpPr>
          <p:cNvPr id="1560" name="Shape 1560"/>
          <p:cNvSpPr txBox="1"/>
          <p:nvPr/>
        </p:nvSpPr>
        <p:spPr>
          <a:xfrm>
            <a:off x="3014900" y="2745075"/>
            <a:ext cx="423900" cy="423900"/>
          </a:xfrm>
          <a:prstGeom prst="rect">
            <a:avLst/>
          </a:prstGeom>
          <a:noFill/>
          <a:ln>
            <a:noFill/>
          </a:ln>
        </p:spPr>
        <p:txBody>
          <a:bodyPr wrap="square" lIns="91425" tIns="91425" rIns="91425" bIns="91425" anchor="ctr" anchorCtr="0">
            <a:noAutofit/>
          </a:bodyPr>
          <a:lstStyle/>
          <a:p>
            <a:pPr algn="ctr"/>
            <a:r>
              <a:rPr lang="en" sz="3600"/>
              <a:t>x</a:t>
            </a:r>
          </a:p>
        </p:txBody>
      </p:sp>
      <p:sp>
        <p:nvSpPr>
          <p:cNvPr id="1561" name="Shape 1561"/>
          <p:cNvSpPr txBox="1"/>
          <p:nvPr/>
        </p:nvSpPr>
        <p:spPr>
          <a:xfrm>
            <a:off x="4231800" y="1702775"/>
            <a:ext cx="902700" cy="667200"/>
          </a:xfrm>
          <a:prstGeom prst="rect">
            <a:avLst/>
          </a:prstGeom>
          <a:noFill/>
          <a:ln>
            <a:noFill/>
          </a:ln>
        </p:spPr>
        <p:txBody>
          <a:bodyPr wrap="square" lIns="91425" tIns="91425" rIns="91425" bIns="91425" anchor="ctr" anchorCtr="0">
            <a:noAutofit/>
          </a:bodyPr>
          <a:lstStyle/>
          <a:p>
            <a:pPr algn="ctr"/>
            <a:r>
              <a:rPr lang="en" sz="3600"/>
              <a:t>W</a:t>
            </a:r>
            <a:r>
              <a:rPr lang="en" sz="3600" baseline="-25000"/>
              <a:t>1</a:t>
            </a:r>
          </a:p>
        </p:txBody>
      </p:sp>
      <p:sp>
        <p:nvSpPr>
          <p:cNvPr id="1562" name="Shape 1562"/>
          <p:cNvSpPr txBox="1"/>
          <p:nvPr/>
        </p:nvSpPr>
        <p:spPr>
          <a:xfrm>
            <a:off x="6871175" y="1702775"/>
            <a:ext cx="902700" cy="667200"/>
          </a:xfrm>
          <a:prstGeom prst="rect">
            <a:avLst/>
          </a:prstGeom>
          <a:noFill/>
          <a:ln>
            <a:noFill/>
          </a:ln>
        </p:spPr>
        <p:txBody>
          <a:bodyPr wrap="square" lIns="91425" tIns="91425" rIns="91425" bIns="91425" anchor="ctr" anchorCtr="0">
            <a:noAutofit/>
          </a:bodyPr>
          <a:lstStyle/>
          <a:p>
            <a:pPr algn="ctr"/>
            <a:r>
              <a:rPr lang="en" sz="3600"/>
              <a:t>W</a:t>
            </a:r>
            <a:r>
              <a:rPr lang="en" sz="3600" baseline="-25000"/>
              <a:t>2</a:t>
            </a:r>
          </a:p>
        </p:txBody>
      </p:sp>
      <p:grpSp>
        <p:nvGrpSpPr>
          <p:cNvPr id="1563" name="Shape 1563"/>
          <p:cNvGrpSpPr/>
          <p:nvPr/>
        </p:nvGrpSpPr>
        <p:grpSpPr>
          <a:xfrm>
            <a:off x="4387200" y="2648476"/>
            <a:ext cx="591900" cy="624961"/>
            <a:chOff x="2634600" y="4020075"/>
            <a:chExt cx="591900" cy="624961"/>
          </a:xfrm>
        </p:grpSpPr>
        <p:sp>
          <p:nvSpPr>
            <p:cNvPr id="1564" name="Shape 1564"/>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65" name="Shape 1565"/>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algn="ctr"/>
              <a:r>
                <a:rPr lang="en" sz="3600"/>
                <a:t>*</a:t>
              </a:r>
            </a:p>
          </p:txBody>
        </p:sp>
      </p:grpSp>
      <p:grpSp>
        <p:nvGrpSpPr>
          <p:cNvPr id="1566" name="Shape 1566"/>
          <p:cNvGrpSpPr/>
          <p:nvPr/>
        </p:nvGrpSpPr>
        <p:grpSpPr>
          <a:xfrm>
            <a:off x="5716300" y="2652400"/>
            <a:ext cx="591900" cy="617100"/>
            <a:chOff x="3634825" y="4020075"/>
            <a:chExt cx="591900" cy="617100"/>
          </a:xfrm>
        </p:grpSpPr>
        <p:sp>
          <p:nvSpPr>
            <p:cNvPr id="1567" name="Shape 1567"/>
            <p:cNvSpPr/>
            <p:nvPr/>
          </p:nvSpPr>
          <p:spPr>
            <a:xfrm>
              <a:off x="3634825"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pic>
          <p:nvPicPr>
            <p:cNvPr id="1568" name="Shape 1568"/>
            <p:cNvPicPr preferRelativeResize="0"/>
            <p:nvPr/>
          </p:nvPicPr>
          <p:blipFill rotWithShape="1">
            <a:blip r:embed="rId4">
              <a:alphaModFix/>
            </a:blip>
            <a:srcRect t="39253" r="90242" b="27699"/>
            <a:stretch/>
          </p:blipFill>
          <p:spPr>
            <a:xfrm>
              <a:off x="3815816" y="4172978"/>
              <a:ext cx="267600" cy="348975"/>
            </a:xfrm>
            <a:prstGeom prst="rect">
              <a:avLst/>
            </a:prstGeom>
            <a:noFill/>
            <a:ln>
              <a:noFill/>
            </a:ln>
          </p:spPr>
        </p:pic>
      </p:grpSp>
      <p:grpSp>
        <p:nvGrpSpPr>
          <p:cNvPr id="1569" name="Shape 1569"/>
          <p:cNvGrpSpPr/>
          <p:nvPr/>
        </p:nvGrpSpPr>
        <p:grpSpPr>
          <a:xfrm>
            <a:off x="7026575" y="2648476"/>
            <a:ext cx="591900" cy="624961"/>
            <a:chOff x="2634600" y="4020075"/>
            <a:chExt cx="591900" cy="624961"/>
          </a:xfrm>
        </p:grpSpPr>
        <p:sp>
          <p:nvSpPr>
            <p:cNvPr id="1570" name="Shape 1570"/>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algn="ctr"/>
              <a:endParaRPr sz="3600"/>
            </a:p>
          </p:txBody>
        </p:sp>
        <p:sp>
          <p:nvSpPr>
            <p:cNvPr id="1571" name="Shape 1571"/>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algn="ctr"/>
              <a:r>
                <a:rPr lang="en" sz="3600"/>
                <a:t>*</a:t>
              </a:r>
            </a:p>
          </p:txBody>
        </p:sp>
      </p:grpSp>
      <p:cxnSp>
        <p:nvCxnSpPr>
          <p:cNvPr id="1572" name="Shape 1572"/>
          <p:cNvCxnSpPr>
            <a:stCxn id="1560" idx="3"/>
            <a:endCxn id="1564" idx="2"/>
          </p:cNvCxnSpPr>
          <p:nvPr/>
        </p:nvCxnSpPr>
        <p:spPr>
          <a:xfrm>
            <a:off x="3438800" y="2957025"/>
            <a:ext cx="948300" cy="0"/>
          </a:xfrm>
          <a:prstGeom prst="straightConnector1">
            <a:avLst/>
          </a:prstGeom>
          <a:noFill/>
          <a:ln w="19050" cap="flat" cmpd="sng">
            <a:solidFill>
              <a:schemeClr val="dk2"/>
            </a:solidFill>
            <a:prstDash val="solid"/>
            <a:round/>
            <a:headEnd type="none" w="lg" len="lg"/>
            <a:tailEnd type="triangle" w="lg" len="lg"/>
          </a:ln>
        </p:spPr>
      </p:cxnSp>
      <p:cxnSp>
        <p:nvCxnSpPr>
          <p:cNvPr id="1573" name="Shape 1573"/>
          <p:cNvCxnSpPr>
            <a:stCxn id="1561" idx="2"/>
            <a:endCxn id="1564" idx="0"/>
          </p:cNvCxnSpPr>
          <p:nvPr/>
        </p:nvCxnSpPr>
        <p:spPr>
          <a:xfrm>
            <a:off x="4683150"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74" name="Shape 1574"/>
          <p:cNvCxnSpPr>
            <a:stCxn id="1562" idx="2"/>
            <a:endCxn id="1570" idx="0"/>
          </p:cNvCxnSpPr>
          <p:nvPr/>
        </p:nvCxnSpPr>
        <p:spPr>
          <a:xfrm>
            <a:off x="7322525"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75" name="Shape 1575"/>
          <p:cNvCxnSpPr>
            <a:stCxn id="1564" idx="6"/>
            <a:endCxn id="1567" idx="2"/>
          </p:cNvCxnSpPr>
          <p:nvPr/>
        </p:nvCxnSpPr>
        <p:spPr>
          <a:xfrm>
            <a:off x="4979100" y="2957025"/>
            <a:ext cx="737100" cy="3900"/>
          </a:xfrm>
          <a:prstGeom prst="straightConnector1">
            <a:avLst/>
          </a:prstGeom>
          <a:noFill/>
          <a:ln w="19050" cap="flat" cmpd="sng">
            <a:solidFill>
              <a:schemeClr val="dk2"/>
            </a:solidFill>
            <a:prstDash val="solid"/>
            <a:round/>
            <a:headEnd type="none" w="lg" len="lg"/>
            <a:tailEnd type="triangle" w="lg" len="lg"/>
          </a:ln>
        </p:spPr>
      </p:cxnSp>
      <p:cxnSp>
        <p:nvCxnSpPr>
          <p:cNvPr id="1576" name="Shape 1576"/>
          <p:cNvCxnSpPr>
            <a:stCxn id="1567" idx="6"/>
            <a:endCxn id="1570" idx="2"/>
          </p:cNvCxnSpPr>
          <p:nvPr/>
        </p:nvCxnSpPr>
        <p:spPr>
          <a:xfrm rot="10800000" flipH="1">
            <a:off x="6308200" y="2957050"/>
            <a:ext cx="718500" cy="3900"/>
          </a:xfrm>
          <a:prstGeom prst="straightConnector1">
            <a:avLst/>
          </a:prstGeom>
          <a:noFill/>
          <a:ln w="19050" cap="flat" cmpd="sng">
            <a:solidFill>
              <a:schemeClr val="dk2"/>
            </a:solidFill>
            <a:prstDash val="solid"/>
            <a:round/>
            <a:headEnd type="none" w="lg" len="lg"/>
            <a:tailEnd type="triangle" w="lg" len="lg"/>
          </a:ln>
        </p:spPr>
      </p:cxnSp>
      <p:cxnSp>
        <p:nvCxnSpPr>
          <p:cNvPr id="1577" name="Shape 1577"/>
          <p:cNvCxnSpPr>
            <a:stCxn id="1570" idx="6"/>
            <a:endCxn id="1555" idx="2"/>
          </p:cNvCxnSpPr>
          <p:nvPr/>
        </p:nvCxnSpPr>
        <p:spPr>
          <a:xfrm>
            <a:off x="7618475" y="2957025"/>
            <a:ext cx="720600" cy="3900"/>
          </a:xfrm>
          <a:prstGeom prst="straightConnector1">
            <a:avLst/>
          </a:prstGeom>
          <a:noFill/>
          <a:ln w="19050" cap="flat" cmpd="sng">
            <a:solidFill>
              <a:schemeClr val="dk2"/>
            </a:solidFill>
            <a:prstDash val="solid"/>
            <a:round/>
            <a:headEnd type="none" w="lg" len="lg"/>
            <a:tailEnd type="triangle" w="lg" len="lg"/>
          </a:ln>
        </p:spPr>
      </p:cxnSp>
      <p:sp>
        <p:nvSpPr>
          <p:cNvPr id="1578" name="Shape 1578"/>
          <p:cNvSpPr txBox="1"/>
          <p:nvPr/>
        </p:nvSpPr>
        <p:spPr>
          <a:xfrm>
            <a:off x="3014900" y="3365125"/>
            <a:ext cx="423900" cy="624900"/>
          </a:xfrm>
          <a:prstGeom prst="rect">
            <a:avLst/>
          </a:prstGeom>
          <a:noFill/>
          <a:ln>
            <a:noFill/>
          </a:ln>
        </p:spPr>
        <p:txBody>
          <a:bodyPr wrap="square" lIns="91425" tIns="91425" rIns="91425" bIns="91425" anchor="ctr" anchorCtr="0">
            <a:noAutofit/>
          </a:bodyPr>
          <a:lstStyle/>
          <a:p>
            <a:pPr algn="ctr"/>
            <a:r>
              <a:rPr lang="en" sz="3600"/>
              <a:t>y</a:t>
            </a:r>
          </a:p>
        </p:txBody>
      </p:sp>
      <p:sp>
        <p:nvSpPr>
          <p:cNvPr id="1579" name="Shape 1579"/>
          <p:cNvSpPr txBox="1"/>
          <p:nvPr/>
        </p:nvSpPr>
        <p:spPr>
          <a:xfrm>
            <a:off x="2347500" y="4022678"/>
            <a:ext cx="7497000" cy="1658100"/>
          </a:xfrm>
          <a:prstGeom prst="rect">
            <a:avLst/>
          </a:prstGeom>
          <a:noFill/>
          <a:ln>
            <a:noFill/>
          </a:ln>
        </p:spPr>
        <p:txBody>
          <a:bodyPr wrap="square" lIns="91425" tIns="91425" rIns="91425" bIns="91425" anchor="t" anchorCtr="0">
            <a:noAutofit/>
          </a:bodyPr>
          <a:lstStyle/>
          <a:p>
            <a:pPr algn="ctr"/>
            <a:r>
              <a:rPr lang="en" sz="2400" b="1"/>
              <a:t>Forward pass</a:t>
            </a:r>
            <a:r>
              <a:rPr lang="en" sz="2400"/>
              <a:t>: Run graph “forward” to compute loss</a:t>
            </a:r>
          </a:p>
          <a:p>
            <a:pPr algn="ctr"/>
            <a:r>
              <a:rPr lang="en" sz="2400" b="1"/>
              <a:t>Backward pass</a:t>
            </a:r>
            <a:r>
              <a:rPr lang="en" sz="2400"/>
              <a:t>: Run graph “backward” to compute gradients with respect to loss</a:t>
            </a:r>
          </a:p>
          <a:p>
            <a:pPr algn="ctr"/>
            <a:endParaRPr sz="600"/>
          </a:p>
          <a:p>
            <a:pPr algn="ctr"/>
            <a:r>
              <a:rPr lang="en" sz="2400"/>
              <a:t>Easily compute gradients for big, complex models!</a:t>
            </a:r>
          </a:p>
        </p:txBody>
      </p:sp>
      <p:cxnSp>
        <p:nvCxnSpPr>
          <p:cNvPr id="1580" name="Shape 1580"/>
          <p:cNvCxnSpPr>
            <a:endCxn id="1555" idx="4"/>
          </p:cNvCxnSpPr>
          <p:nvPr/>
        </p:nvCxnSpPr>
        <p:spPr>
          <a:xfrm rot="10800000" flipH="1">
            <a:off x="3438725" y="3269500"/>
            <a:ext cx="5196300" cy="408000"/>
          </a:xfrm>
          <a:prstGeom prst="bentConnector2">
            <a:avLst/>
          </a:prstGeom>
          <a:noFill/>
          <a:ln w="19050" cap="flat" cmpd="sng">
            <a:solidFill>
              <a:schemeClr val="dk2"/>
            </a:solidFill>
            <a:prstDash val="solid"/>
            <a:round/>
            <a:headEnd type="none" w="lg" len="lg"/>
            <a:tailEnd type="triangle" w="lg" len="lg"/>
          </a:ln>
        </p:spPr>
      </p:cxnSp>
      <p:sp>
        <p:nvSpPr>
          <p:cNvPr id="1581" name="Shape 1581"/>
          <p:cNvSpPr txBox="1"/>
          <p:nvPr/>
        </p:nvSpPr>
        <p:spPr>
          <a:xfrm>
            <a:off x="2263750" y="5859450"/>
            <a:ext cx="7497000" cy="564300"/>
          </a:xfrm>
          <a:prstGeom prst="rect">
            <a:avLst/>
          </a:prstGeom>
          <a:noFill/>
          <a:ln>
            <a:noFill/>
          </a:ln>
        </p:spPr>
        <p:txBody>
          <a:bodyPr wrap="square" lIns="91425" tIns="91425" rIns="91425" bIns="91425" anchor="t" anchorCtr="0">
            <a:noAutofit/>
          </a:bodyPr>
          <a:lstStyle/>
          <a:p>
            <a:pPr algn="ctr"/>
            <a:r>
              <a:rPr lang="en" sz="2400"/>
              <a:t>Tensors </a:t>
            </a:r>
            <a:r>
              <a:rPr lang="en" sz="2400" b="1"/>
              <a:t>flow</a:t>
            </a:r>
            <a:r>
              <a:rPr lang="en" sz="2400"/>
              <a:t> along edges in the graph</a:t>
            </a:r>
          </a:p>
        </p:txBody>
      </p:sp>
      <p:pic>
        <p:nvPicPr>
          <p:cNvPr id="1582" name="Shape 1582"/>
          <p:cNvPicPr preferRelativeResize="0"/>
          <p:nvPr/>
        </p:nvPicPr>
        <p:blipFill>
          <a:blip r:embed="rId5">
            <a:alphaModFix/>
          </a:blip>
          <a:stretch>
            <a:fillRect/>
          </a:stretch>
        </p:blipFill>
        <p:spPr>
          <a:xfrm>
            <a:off x="1835700" y="1330176"/>
            <a:ext cx="1783850" cy="1432625"/>
          </a:xfrm>
          <a:prstGeom prst="rect">
            <a:avLst/>
          </a:prstGeom>
          <a:noFill/>
          <a:ln>
            <a:noFill/>
          </a:ln>
        </p:spPr>
      </p:pic>
    </p:spTree>
    <p:extLst>
      <p:ext uri="{BB962C8B-B14F-4D97-AF65-F5344CB8AC3E}">
        <p14:creationId xmlns:p14="http://schemas.microsoft.com/office/powerpoint/2010/main" val="33574638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91" name="Shape 1591"/>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200" dirty="0"/>
              <a:t>A two-layer neural network in 25 lines of code</a:t>
            </a:r>
          </a:p>
        </p:txBody>
      </p:sp>
      <p:sp>
        <p:nvSpPr>
          <p:cNvPr id="1588" name="Shape 158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107</a:t>
            </a:fld>
            <a:endParaRPr lang="en" dirty="0"/>
          </a:p>
        </p:txBody>
      </p:sp>
      <p:sp>
        <p:nvSpPr>
          <p:cNvPr id="1592" name="Shape 159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590" name="Shape 1590"/>
          <p:cNvPicPr preferRelativeResize="0"/>
          <p:nvPr/>
        </p:nvPicPr>
        <p:blipFill>
          <a:blip r:embed="rId3">
            <a:alphaModFix/>
          </a:blip>
          <a:stretch>
            <a:fillRect/>
          </a:stretch>
        </p:blipFill>
        <p:spPr>
          <a:xfrm>
            <a:off x="1721850" y="792525"/>
            <a:ext cx="4680774" cy="5515302"/>
          </a:xfrm>
          <a:prstGeom prst="rect">
            <a:avLst/>
          </a:prstGeom>
          <a:noFill/>
          <a:ln>
            <a:noFill/>
          </a:ln>
        </p:spPr>
      </p:pic>
    </p:spTree>
    <p:extLst>
      <p:ext uri="{BB962C8B-B14F-4D97-AF65-F5344CB8AC3E}">
        <p14:creationId xmlns:p14="http://schemas.microsoft.com/office/powerpoint/2010/main" val="25955921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600" name="Shape 160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200"/>
              <a:t>A two-layer neural network in 25 lines of code</a:t>
            </a:r>
          </a:p>
        </p:txBody>
      </p:sp>
      <p:sp>
        <p:nvSpPr>
          <p:cNvPr id="1597" name="Shape 159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108</a:t>
            </a:fld>
            <a:endParaRPr lang="en" dirty="0"/>
          </a:p>
        </p:txBody>
      </p:sp>
      <p:sp>
        <p:nvSpPr>
          <p:cNvPr id="1604" name="Shape 160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599" name="Shape 1599"/>
          <p:cNvPicPr preferRelativeResize="0"/>
          <p:nvPr/>
        </p:nvPicPr>
        <p:blipFill>
          <a:blip r:embed="rId3">
            <a:alphaModFix/>
          </a:blip>
          <a:stretch>
            <a:fillRect/>
          </a:stretch>
        </p:blipFill>
        <p:spPr>
          <a:xfrm>
            <a:off x="1721850" y="792525"/>
            <a:ext cx="4680774" cy="5515302"/>
          </a:xfrm>
          <a:prstGeom prst="rect">
            <a:avLst/>
          </a:prstGeom>
          <a:noFill/>
          <a:ln>
            <a:noFill/>
          </a:ln>
        </p:spPr>
      </p:pic>
      <p:sp>
        <p:nvSpPr>
          <p:cNvPr id="1601" name="Shape 1601"/>
          <p:cNvSpPr/>
          <p:nvPr/>
        </p:nvSpPr>
        <p:spPr>
          <a:xfrm>
            <a:off x="2108075" y="1836975"/>
            <a:ext cx="2873100" cy="5247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602" name="Shape 1602"/>
          <p:cNvCxnSpPr>
            <a:stCxn id="1601" idx="3"/>
            <a:endCxn id="1603" idx="1"/>
          </p:cNvCxnSpPr>
          <p:nvPr/>
        </p:nvCxnSpPr>
        <p:spPr>
          <a:xfrm>
            <a:off x="4981175" y="2099325"/>
            <a:ext cx="2336400" cy="0"/>
          </a:xfrm>
          <a:prstGeom prst="straightConnector1">
            <a:avLst/>
          </a:prstGeom>
          <a:noFill/>
          <a:ln w="28575" cap="flat" cmpd="sng">
            <a:solidFill>
              <a:srgbClr val="FF0000"/>
            </a:solidFill>
            <a:prstDash val="solid"/>
            <a:round/>
            <a:headEnd type="none" w="lg" len="lg"/>
            <a:tailEnd type="triangle" w="lg" len="lg"/>
          </a:ln>
        </p:spPr>
      </p:cxnSp>
      <p:sp>
        <p:nvSpPr>
          <p:cNvPr id="1603" name="Shape 1603"/>
          <p:cNvSpPr txBox="1"/>
          <p:nvPr/>
        </p:nvSpPr>
        <p:spPr>
          <a:xfrm>
            <a:off x="7317525" y="1618875"/>
            <a:ext cx="2873100" cy="960900"/>
          </a:xfrm>
          <a:prstGeom prst="rect">
            <a:avLst/>
          </a:prstGeom>
          <a:noFill/>
          <a:ln>
            <a:noFill/>
          </a:ln>
        </p:spPr>
        <p:txBody>
          <a:bodyPr wrap="square" lIns="91425" tIns="91425" rIns="91425" bIns="91425" anchor="t" anchorCtr="0">
            <a:noAutofit/>
          </a:bodyPr>
          <a:lstStyle/>
          <a:p>
            <a:r>
              <a:rPr lang="en" sz="2400"/>
              <a:t>Randomly initialize weights</a:t>
            </a:r>
          </a:p>
        </p:txBody>
      </p:sp>
    </p:spTree>
    <p:extLst>
      <p:ext uri="{BB962C8B-B14F-4D97-AF65-F5344CB8AC3E}">
        <p14:creationId xmlns:p14="http://schemas.microsoft.com/office/powerpoint/2010/main" val="40839998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12" name="Shape 1612"/>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200" dirty="0"/>
              <a:t>A two-layer neural network in 25 lines of code</a:t>
            </a:r>
          </a:p>
        </p:txBody>
      </p:sp>
      <p:sp>
        <p:nvSpPr>
          <p:cNvPr id="1609" name="Shape 160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109</a:t>
            </a:fld>
            <a:endParaRPr lang="en" dirty="0"/>
          </a:p>
        </p:txBody>
      </p:sp>
      <p:sp>
        <p:nvSpPr>
          <p:cNvPr id="1616" name="Shape 161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611" name="Shape 1611"/>
          <p:cNvPicPr preferRelativeResize="0"/>
          <p:nvPr/>
        </p:nvPicPr>
        <p:blipFill>
          <a:blip r:embed="rId3">
            <a:alphaModFix/>
          </a:blip>
          <a:stretch>
            <a:fillRect/>
          </a:stretch>
        </p:blipFill>
        <p:spPr>
          <a:xfrm>
            <a:off x="1721850" y="792525"/>
            <a:ext cx="4680774" cy="5515302"/>
          </a:xfrm>
          <a:prstGeom prst="rect">
            <a:avLst/>
          </a:prstGeom>
          <a:noFill/>
          <a:ln>
            <a:noFill/>
          </a:ln>
        </p:spPr>
      </p:pic>
      <p:sp>
        <p:nvSpPr>
          <p:cNvPr id="1613" name="Shape 1613"/>
          <p:cNvSpPr/>
          <p:nvPr/>
        </p:nvSpPr>
        <p:spPr>
          <a:xfrm>
            <a:off x="2108075" y="2522775"/>
            <a:ext cx="2873100" cy="5247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614" name="Shape 1614"/>
          <p:cNvCxnSpPr>
            <a:stCxn id="1613" idx="3"/>
            <a:endCxn id="1615" idx="1"/>
          </p:cNvCxnSpPr>
          <p:nvPr/>
        </p:nvCxnSpPr>
        <p:spPr>
          <a:xfrm>
            <a:off x="4981175" y="2785125"/>
            <a:ext cx="2336400" cy="0"/>
          </a:xfrm>
          <a:prstGeom prst="straightConnector1">
            <a:avLst/>
          </a:prstGeom>
          <a:noFill/>
          <a:ln w="28575" cap="flat" cmpd="sng">
            <a:solidFill>
              <a:srgbClr val="FF0000"/>
            </a:solidFill>
            <a:prstDash val="solid"/>
            <a:round/>
            <a:headEnd type="none" w="lg" len="lg"/>
            <a:tailEnd type="triangle" w="lg" len="lg"/>
          </a:ln>
        </p:spPr>
      </p:cxnSp>
      <p:sp>
        <p:nvSpPr>
          <p:cNvPr id="1615" name="Shape 1615"/>
          <p:cNvSpPr txBox="1"/>
          <p:nvPr/>
        </p:nvSpPr>
        <p:spPr>
          <a:xfrm>
            <a:off x="7317525" y="2304675"/>
            <a:ext cx="2873100" cy="960900"/>
          </a:xfrm>
          <a:prstGeom prst="rect">
            <a:avLst/>
          </a:prstGeom>
          <a:noFill/>
          <a:ln>
            <a:noFill/>
          </a:ln>
        </p:spPr>
        <p:txBody>
          <a:bodyPr wrap="square" lIns="91425" tIns="91425" rIns="91425" bIns="91425" anchor="t" anchorCtr="0">
            <a:noAutofit/>
          </a:bodyPr>
          <a:lstStyle/>
          <a:p>
            <a:r>
              <a:rPr lang="en" sz="2400"/>
              <a:t>Get a batch of (random) data</a:t>
            </a:r>
          </a:p>
        </p:txBody>
      </p:sp>
    </p:spTree>
    <p:extLst>
      <p:ext uri="{BB962C8B-B14F-4D97-AF65-F5344CB8AC3E}">
        <p14:creationId xmlns:p14="http://schemas.microsoft.com/office/powerpoint/2010/main" val="1192669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a:t>
            </a:fld>
            <a:endParaRPr lang="en" dirty="0"/>
          </a:p>
        </p:txBody>
      </p:sp>
      <p:sp>
        <p:nvSpPr>
          <p:cNvPr id="188" name="Shape 188"/>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86" name="Shape 186"/>
          <p:cNvPicPr preferRelativeResize="0"/>
          <p:nvPr/>
        </p:nvPicPr>
        <p:blipFill>
          <a:blip r:embed="rId3">
            <a:alphaModFix/>
          </a:blip>
          <a:stretch>
            <a:fillRect/>
          </a:stretch>
        </p:blipFill>
        <p:spPr>
          <a:xfrm>
            <a:off x="1676401" y="549525"/>
            <a:ext cx="8839199" cy="5227300"/>
          </a:xfrm>
          <a:prstGeom prst="rect">
            <a:avLst/>
          </a:prstGeom>
          <a:noFill/>
          <a:ln>
            <a:noFill/>
          </a:ln>
        </p:spPr>
      </p:pic>
      <p:sp>
        <p:nvSpPr>
          <p:cNvPr id="187" name="Shape 187"/>
          <p:cNvSpPr txBox="1"/>
          <p:nvPr/>
        </p:nvSpPr>
        <p:spPr>
          <a:xfrm>
            <a:off x="8683200" y="6110900"/>
            <a:ext cx="1984800" cy="300600"/>
          </a:xfrm>
          <a:prstGeom prst="rect">
            <a:avLst/>
          </a:prstGeom>
          <a:noFill/>
          <a:ln>
            <a:noFill/>
          </a:ln>
        </p:spPr>
        <p:txBody>
          <a:bodyPr wrap="square" lIns="91425" tIns="91425" rIns="91425" bIns="91425" anchor="t" anchorCtr="0">
            <a:noAutofit/>
          </a:bodyPr>
          <a:lstStyle/>
          <a:p>
            <a:r>
              <a:rPr lang="en" sz="800"/>
              <a:t>Slide credit: Kaiming He, ICCV 2015</a:t>
            </a:r>
          </a:p>
        </p:txBody>
      </p:sp>
    </p:spTree>
    <p:extLst>
      <p:ext uri="{BB962C8B-B14F-4D97-AF65-F5344CB8AC3E}">
        <p14:creationId xmlns:p14="http://schemas.microsoft.com/office/powerpoint/2010/main" val="3008610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4" name="Shape 162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200" dirty="0"/>
              <a:t>A two-layer neural network in 25 lines of code</a:t>
            </a:r>
          </a:p>
        </p:txBody>
      </p:sp>
      <p:sp>
        <p:nvSpPr>
          <p:cNvPr id="1621" name="Shape 162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110</a:t>
            </a:fld>
            <a:endParaRPr lang="en" dirty="0"/>
          </a:p>
        </p:txBody>
      </p:sp>
      <p:sp>
        <p:nvSpPr>
          <p:cNvPr id="1632" name="Shape 163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623" name="Shape 1623"/>
          <p:cNvPicPr preferRelativeResize="0"/>
          <p:nvPr/>
        </p:nvPicPr>
        <p:blipFill>
          <a:blip r:embed="rId3">
            <a:alphaModFix/>
          </a:blip>
          <a:stretch>
            <a:fillRect/>
          </a:stretch>
        </p:blipFill>
        <p:spPr>
          <a:xfrm>
            <a:off x="1721850" y="792525"/>
            <a:ext cx="4680774" cy="5515302"/>
          </a:xfrm>
          <a:prstGeom prst="rect">
            <a:avLst/>
          </a:prstGeom>
          <a:noFill/>
          <a:ln>
            <a:noFill/>
          </a:ln>
        </p:spPr>
      </p:pic>
      <p:sp>
        <p:nvSpPr>
          <p:cNvPr id="1625" name="Shape 1625"/>
          <p:cNvSpPr/>
          <p:nvPr/>
        </p:nvSpPr>
        <p:spPr>
          <a:xfrm>
            <a:off x="2108075" y="3208575"/>
            <a:ext cx="4294500" cy="11343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626" name="Shape 1626"/>
          <p:cNvCxnSpPr>
            <a:stCxn id="1625" idx="3"/>
            <a:endCxn id="1627" idx="1"/>
          </p:cNvCxnSpPr>
          <p:nvPr/>
        </p:nvCxnSpPr>
        <p:spPr>
          <a:xfrm>
            <a:off x="6402575" y="3775725"/>
            <a:ext cx="933900" cy="0"/>
          </a:xfrm>
          <a:prstGeom prst="straightConnector1">
            <a:avLst/>
          </a:prstGeom>
          <a:noFill/>
          <a:ln w="28575" cap="flat" cmpd="sng">
            <a:solidFill>
              <a:srgbClr val="FF0000"/>
            </a:solidFill>
            <a:prstDash val="solid"/>
            <a:round/>
            <a:headEnd type="none" w="lg" len="lg"/>
            <a:tailEnd type="triangle" w="lg" len="lg"/>
          </a:ln>
        </p:spPr>
      </p:cxnSp>
      <p:sp>
        <p:nvSpPr>
          <p:cNvPr id="1627" name="Shape 1627"/>
          <p:cNvSpPr txBox="1"/>
          <p:nvPr/>
        </p:nvSpPr>
        <p:spPr>
          <a:xfrm>
            <a:off x="7336375" y="3295275"/>
            <a:ext cx="2873100" cy="960900"/>
          </a:xfrm>
          <a:prstGeom prst="rect">
            <a:avLst/>
          </a:prstGeom>
          <a:noFill/>
          <a:ln>
            <a:noFill/>
          </a:ln>
        </p:spPr>
        <p:txBody>
          <a:bodyPr wrap="square" lIns="91425" tIns="91425" rIns="91425" bIns="91425" anchor="t" anchorCtr="0">
            <a:noAutofit/>
          </a:bodyPr>
          <a:lstStyle/>
          <a:p>
            <a:r>
              <a:rPr lang="en" sz="2400"/>
              <a:t>Forward pass: compute loss</a:t>
            </a:r>
          </a:p>
        </p:txBody>
      </p:sp>
      <p:pic>
        <p:nvPicPr>
          <p:cNvPr id="1628" name="Shape 1628"/>
          <p:cNvPicPr preferRelativeResize="0"/>
          <p:nvPr/>
        </p:nvPicPr>
        <p:blipFill>
          <a:blip r:embed="rId4">
            <a:alphaModFix/>
          </a:blip>
          <a:stretch>
            <a:fillRect/>
          </a:stretch>
        </p:blipFill>
        <p:spPr>
          <a:xfrm>
            <a:off x="6865376" y="1356876"/>
            <a:ext cx="3198925" cy="666775"/>
          </a:xfrm>
          <a:prstGeom prst="rect">
            <a:avLst/>
          </a:prstGeom>
          <a:noFill/>
          <a:ln>
            <a:noFill/>
          </a:ln>
        </p:spPr>
      </p:pic>
      <p:sp>
        <p:nvSpPr>
          <p:cNvPr id="1629" name="Shape 1629"/>
          <p:cNvSpPr txBox="1"/>
          <p:nvPr/>
        </p:nvSpPr>
        <p:spPr>
          <a:xfrm>
            <a:off x="7028288" y="1871250"/>
            <a:ext cx="2873100" cy="612300"/>
          </a:xfrm>
          <a:prstGeom prst="rect">
            <a:avLst/>
          </a:prstGeom>
          <a:noFill/>
          <a:ln>
            <a:noFill/>
          </a:ln>
        </p:spPr>
        <p:txBody>
          <a:bodyPr wrap="square" lIns="91425" tIns="91425" rIns="91425" bIns="91425" anchor="t" anchorCtr="0">
            <a:noAutofit/>
          </a:bodyPr>
          <a:lstStyle/>
          <a:p>
            <a:r>
              <a:rPr lang="en" sz="2400"/>
              <a:t>ReLU nonlinearity</a:t>
            </a:r>
          </a:p>
        </p:txBody>
      </p:sp>
      <p:pic>
        <p:nvPicPr>
          <p:cNvPr id="1630" name="Shape 1630"/>
          <p:cNvPicPr preferRelativeResize="0"/>
          <p:nvPr/>
        </p:nvPicPr>
        <p:blipFill>
          <a:blip r:embed="rId5">
            <a:alphaModFix/>
          </a:blip>
          <a:stretch>
            <a:fillRect/>
          </a:stretch>
        </p:blipFill>
        <p:spPr>
          <a:xfrm>
            <a:off x="7070975" y="4683514"/>
            <a:ext cx="2638050" cy="845125"/>
          </a:xfrm>
          <a:prstGeom prst="rect">
            <a:avLst/>
          </a:prstGeom>
          <a:noFill/>
          <a:ln>
            <a:noFill/>
          </a:ln>
        </p:spPr>
      </p:pic>
      <p:sp>
        <p:nvSpPr>
          <p:cNvPr id="1631" name="Shape 1631"/>
          <p:cNvSpPr txBox="1"/>
          <p:nvPr/>
        </p:nvSpPr>
        <p:spPr>
          <a:xfrm>
            <a:off x="6573300" y="5365525"/>
            <a:ext cx="3890700" cy="630900"/>
          </a:xfrm>
          <a:prstGeom prst="rect">
            <a:avLst/>
          </a:prstGeom>
          <a:noFill/>
          <a:ln>
            <a:noFill/>
          </a:ln>
        </p:spPr>
        <p:txBody>
          <a:bodyPr wrap="square" lIns="91425" tIns="91425" rIns="91425" bIns="91425" anchor="ctr" anchorCtr="0">
            <a:noAutofit/>
          </a:bodyPr>
          <a:lstStyle/>
          <a:p>
            <a:pPr algn="ctr"/>
            <a:r>
              <a:rPr lang="en" sz="2400"/>
              <a:t>Loss is Euclidean distance</a:t>
            </a:r>
          </a:p>
        </p:txBody>
      </p:sp>
    </p:spTree>
    <p:extLst>
      <p:ext uri="{BB962C8B-B14F-4D97-AF65-F5344CB8AC3E}">
        <p14:creationId xmlns:p14="http://schemas.microsoft.com/office/powerpoint/2010/main" val="7503764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40" name="Shape 164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200" dirty="0"/>
              <a:t>A two-layer neural network in 25 lines of code</a:t>
            </a:r>
          </a:p>
        </p:txBody>
      </p:sp>
      <p:sp>
        <p:nvSpPr>
          <p:cNvPr id="1637" name="Shape 163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111</a:t>
            </a:fld>
            <a:endParaRPr lang="en" dirty="0"/>
          </a:p>
        </p:txBody>
      </p:sp>
      <p:sp>
        <p:nvSpPr>
          <p:cNvPr id="1644" name="Shape 164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639" name="Shape 1639"/>
          <p:cNvPicPr preferRelativeResize="0"/>
          <p:nvPr/>
        </p:nvPicPr>
        <p:blipFill>
          <a:blip r:embed="rId3">
            <a:alphaModFix/>
          </a:blip>
          <a:stretch>
            <a:fillRect/>
          </a:stretch>
        </p:blipFill>
        <p:spPr>
          <a:xfrm>
            <a:off x="1721850" y="792525"/>
            <a:ext cx="4680774" cy="5515302"/>
          </a:xfrm>
          <a:prstGeom prst="rect">
            <a:avLst/>
          </a:prstGeom>
          <a:noFill/>
          <a:ln>
            <a:noFill/>
          </a:ln>
        </p:spPr>
      </p:pic>
      <p:sp>
        <p:nvSpPr>
          <p:cNvPr id="1641" name="Shape 1641"/>
          <p:cNvSpPr/>
          <p:nvPr/>
        </p:nvSpPr>
        <p:spPr>
          <a:xfrm>
            <a:off x="2108075" y="4532236"/>
            <a:ext cx="4294500" cy="11343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642" name="Shape 1642"/>
          <p:cNvCxnSpPr>
            <a:stCxn id="1641" idx="3"/>
            <a:endCxn id="1643" idx="1"/>
          </p:cNvCxnSpPr>
          <p:nvPr/>
        </p:nvCxnSpPr>
        <p:spPr>
          <a:xfrm>
            <a:off x="6402575" y="5099386"/>
            <a:ext cx="933900" cy="0"/>
          </a:xfrm>
          <a:prstGeom prst="straightConnector1">
            <a:avLst/>
          </a:prstGeom>
          <a:noFill/>
          <a:ln w="28575" cap="flat" cmpd="sng">
            <a:solidFill>
              <a:srgbClr val="FF0000"/>
            </a:solidFill>
            <a:prstDash val="solid"/>
            <a:round/>
            <a:headEnd type="none" w="lg" len="lg"/>
            <a:tailEnd type="triangle" w="lg" len="lg"/>
          </a:ln>
        </p:spPr>
      </p:cxnSp>
      <p:sp>
        <p:nvSpPr>
          <p:cNvPr id="1643" name="Shape 1643"/>
          <p:cNvSpPr txBox="1"/>
          <p:nvPr/>
        </p:nvSpPr>
        <p:spPr>
          <a:xfrm>
            <a:off x="7336375" y="4618936"/>
            <a:ext cx="2873100" cy="960900"/>
          </a:xfrm>
          <a:prstGeom prst="rect">
            <a:avLst/>
          </a:prstGeom>
          <a:noFill/>
          <a:ln>
            <a:noFill/>
          </a:ln>
        </p:spPr>
        <p:txBody>
          <a:bodyPr wrap="square" lIns="91425" tIns="91425" rIns="91425" bIns="91425" anchor="t" anchorCtr="0">
            <a:noAutofit/>
          </a:bodyPr>
          <a:lstStyle/>
          <a:p>
            <a:r>
              <a:rPr lang="en" sz="2400"/>
              <a:t>Backward pass: compute gradients</a:t>
            </a:r>
          </a:p>
        </p:txBody>
      </p:sp>
    </p:spTree>
    <p:extLst>
      <p:ext uri="{BB962C8B-B14F-4D97-AF65-F5344CB8AC3E}">
        <p14:creationId xmlns:p14="http://schemas.microsoft.com/office/powerpoint/2010/main" val="2239341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52" name="Shape 1652"/>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200" dirty="0"/>
              <a:t>A two-layer neural network in 25 lines of code</a:t>
            </a:r>
          </a:p>
        </p:txBody>
      </p:sp>
      <p:sp>
        <p:nvSpPr>
          <p:cNvPr id="1649" name="Shape 164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112</a:t>
            </a:fld>
            <a:endParaRPr lang="en" dirty="0"/>
          </a:p>
        </p:txBody>
      </p:sp>
      <p:sp>
        <p:nvSpPr>
          <p:cNvPr id="1656" name="Shape 165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651" name="Shape 1651"/>
          <p:cNvPicPr preferRelativeResize="0"/>
          <p:nvPr/>
        </p:nvPicPr>
        <p:blipFill>
          <a:blip r:embed="rId3">
            <a:alphaModFix/>
          </a:blip>
          <a:stretch>
            <a:fillRect/>
          </a:stretch>
        </p:blipFill>
        <p:spPr>
          <a:xfrm>
            <a:off x="1721850" y="792525"/>
            <a:ext cx="4680774" cy="5515302"/>
          </a:xfrm>
          <a:prstGeom prst="rect">
            <a:avLst/>
          </a:prstGeom>
          <a:noFill/>
          <a:ln>
            <a:noFill/>
          </a:ln>
        </p:spPr>
      </p:pic>
      <p:sp>
        <p:nvSpPr>
          <p:cNvPr id="1653" name="Shape 1653"/>
          <p:cNvSpPr/>
          <p:nvPr/>
        </p:nvSpPr>
        <p:spPr>
          <a:xfrm>
            <a:off x="2108075" y="5827631"/>
            <a:ext cx="4294500" cy="5247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654" name="Shape 1654"/>
          <p:cNvCxnSpPr>
            <a:stCxn id="1653" idx="3"/>
            <a:endCxn id="1655" idx="1"/>
          </p:cNvCxnSpPr>
          <p:nvPr/>
        </p:nvCxnSpPr>
        <p:spPr>
          <a:xfrm>
            <a:off x="6402575" y="6089981"/>
            <a:ext cx="896100" cy="0"/>
          </a:xfrm>
          <a:prstGeom prst="straightConnector1">
            <a:avLst/>
          </a:prstGeom>
          <a:noFill/>
          <a:ln w="28575" cap="flat" cmpd="sng">
            <a:solidFill>
              <a:srgbClr val="FF0000"/>
            </a:solidFill>
            <a:prstDash val="solid"/>
            <a:round/>
            <a:headEnd type="none" w="lg" len="lg"/>
            <a:tailEnd type="triangle" w="lg" len="lg"/>
          </a:ln>
        </p:spPr>
      </p:cxnSp>
      <p:sp>
        <p:nvSpPr>
          <p:cNvPr id="1655" name="Shape 1655"/>
          <p:cNvSpPr txBox="1"/>
          <p:nvPr/>
        </p:nvSpPr>
        <p:spPr>
          <a:xfrm>
            <a:off x="7298700" y="5784729"/>
            <a:ext cx="2873100" cy="610500"/>
          </a:xfrm>
          <a:prstGeom prst="rect">
            <a:avLst/>
          </a:prstGeom>
          <a:noFill/>
          <a:ln>
            <a:noFill/>
          </a:ln>
        </p:spPr>
        <p:txBody>
          <a:bodyPr wrap="square" lIns="91425" tIns="91425" rIns="91425" bIns="91425" anchor="t" anchorCtr="0">
            <a:noAutofit/>
          </a:bodyPr>
          <a:lstStyle/>
          <a:p>
            <a:r>
              <a:rPr lang="en" sz="2400"/>
              <a:t>Update weights</a:t>
            </a:r>
          </a:p>
        </p:txBody>
      </p:sp>
    </p:spTree>
    <p:extLst>
      <p:ext uri="{BB962C8B-B14F-4D97-AF65-F5344CB8AC3E}">
        <p14:creationId xmlns:p14="http://schemas.microsoft.com/office/powerpoint/2010/main" val="1449117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4" name="Shape 166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200" dirty="0"/>
              <a:t>A two-layer neural network in 25 lines of code</a:t>
            </a:r>
          </a:p>
        </p:txBody>
      </p:sp>
      <p:sp>
        <p:nvSpPr>
          <p:cNvPr id="1661" name="Shape 166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113</a:t>
            </a:fld>
            <a:endParaRPr lang="en" dirty="0"/>
          </a:p>
        </p:txBody>
      </p:sp>
      <p:sp>
        <p:nvSpPr>
          <p:cNvPr id="1667" name="Shape 166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663" name="Shape 1663"/>
          <p:cNvPicPr preferRelativeResize="0"/>
          <p:nvPr/>
        </p:nvPicPr>
        <p:blipFill>
          <a:blip r:embed="rId3">
            <a:alphaModFix/>
          </a:blip>
          <a:stretch>
            <a:fillRect/>
          </a:stretch>
        </p:blipFill>
        <p:spPr>
          <a:xfrm>
            <a:off x="1721850" y="792525"/>
            <a:ext cx="4680774" cy="5515302"/>
          </a:xfrm>
          <a:prstGeom prst="rect">
            <a:avLst/>
          </a:prstGeom>
          <a:noFill/>
          <a:ln>
            <a:noFill/>
          </a:ln>
        </p:spPr>
      </p:pic>
      <p:pic>
        <p:nvPicPr>
          <p:cNvPr id="1665" name="Shape 1665"/>
          <p:cNvPicPr preferRelativeResize="0"/>
          <p:nvPr/>
        </p:nvPicPr>
        <p:blipFill>
          <a:blip r:embed="rId4">
            <a:alphaModFix/>
          </a:blip>
          <a:stretch>
            <a:fillRect/>
          </a:stretch>
        </p:blipFill>
        <p:spPr>
          <a:xfrm>
            <a:off x="6614024" y="2730851"/>
            <a:ext cx="3835650" cy="2857843"/>
          </a:xfrm>
          <a:prstGeom prst="rect">
            <a:avLst/>
          </a:prstGeom>
          <a:noFill/>
          <a:ln>
            <a:noFill/>
          </a:ln>
        </p:spPr>
      </p:pic>
      <p:sp>
        <p:nvSpPr>
          <p:cNvPr id="1666" name="Shape 1666"/>
          <p:cNvSpPr txBox="1"/>
          <p:nvPr/>
        </p:nvSpPr>
        <p:spPr>
          <a:xfrm>
            <a:off x="6978000" y="1811150"/>
            <a:ext cx="3538200" cy="1040400"/>
          </a:xfrm>
          <a:prstGeom prst="rect">
            <a:avLst/>
          </a:prstGeom>
          <a:noFill/>
          <a:ln>
            <a:noFill/>
          </a:ln>
        </p:spPr>
        <p:txBody>
          <a:bodyPr wrap="square" lIns="91425" tIns="91425" rIns="91425" bIns="91425" anchor="t" anchorCtr="0">
            <a:noAutofit/>
          </a:bodyPr>
          <a:lstStyle/>
          <a:p>
            <a:r>
              <a:rPr lang="en" sz="2400"/>
              <a:t>When you run this code: loss goes down!</a:t>
            </a:r>
          </a:p>
        </p:txBody>
      </p:sp>
    </p:spTree>
    <p:extLst>
      <p:ext uri="{BB962C8B-B14F-4D97-AF65-F5344CB8AC3E}">
        <p14:creationId xmlns:p14="http://schemas.microsoft.com/office/powerpoint/2010/main" val="2015477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4" name="Shape 167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600"/>
              <a:t>Outline</a:t>
            </a:r>
          </a:p>
        </p:txBody>
      </p:sp>
      <p:sp>
        <p:nvSpPr>
          <p:cNvPr id="1675" name="Shape 1675"/>
          <p:cNvSpPr txBox="1">
            <a:spLocks noGrp="1"/>
          </p:cNvSpPr>
          <p:nvPr>
            <p:ph type="body" idx="1"/>
          </p:nvPr>
        </p:nvSpPr>
        <p:spPr>
          <a:xfrm>
            <a:off x="1835700" y="1536633"/>
            <a:ext cx="8520600" cy="4555200"/>
          </a:xfrm>
          <a:prstGeom prst="rect">
            <a:avLst/>
          </a:prstGeom>
        </p:spPr>
        <p:txBody>
          <a:bodyPr vert="horz" wrap="square" lIns="91425" tIns="91425" rIns="91425" bIns="91425" rtlCol="0" anchor="t" anchorCtr="0">
            <a:noAutofit/>
          </a:bodyPr>
          <a:lstStyle/>
          <a:p>
            <a:pPr marL="457200" indent="-457200">
              <a:buClr>
                <a:srgbClr val="CCCCCC"/>
              </a:buClr>
              <a:buSzPts val="3600"/>
            </a:pPr>
            <a:r>
              <a:rPr lang="en" sz="3600">
                <a:solidFill>
                  <a:srgbClr val="CCCCCC"/>
                </a:solidFill>
              </a:rPr>
              <a:t>Applications</a:t>
            </a:r>
          </a:p>
          <a:p>
            <a:pPr marL="457200" indent="-457200">
              <a:buClr>
                <a:srgbClr val="CCCCCC"/>
              </a:buClr>
              <a:buSzPts val="3600"/>
            </a:pPr>
            <a:r>
              <a:rPr lang="en" sz="3600">
                <a:solidFill>
                  <a:srgbClr val="CCCCCC"/>
                </a:solidFill>
              </a:rPr>
              <a:t>Motivation</a:t>
            </a:r>
          </a:p>
          <a:p>
            <a:pPr marL="457200" indent="-457200">
              <a:buClr>
                <a:srgbClr val="CCCCCC"/>
              </a:buClr>
              <a:buSzPts val="3600"/>
            </a:pPr>
            <a:r>
              <a:rPr lang="en" sz="3600">
                <a:solidFill>
                  <a:srgbClr val="CCCCCC"/>
                </a:solidFill>
              </a:rPr>
              <a:t>Supervised learning</a:t>
            </a:r>
          </a:p>
          <a:p>
            <a:pPr marL="457200" indent="-457200">
              <a:buClr>
                <a:srgbClr val="CCCCCC"/>
              </a:buClr>
              <a:buSzPts val="3600"/>
            </a:pPr>
            <a:r>
              <a:rPr lang="en" sz="3600">
                <a:solidFill>
                  <a:srgbClr val="CCCCCC"/>
                </a:solidFill>
              </a:rPr>
              <a:t>Gradient descent</a:t>
            </a:r>
          </a:p>
          <a:p>
            <a:pPr marL="457200" indent="-457200">
              <a:buClr>
                <a:srgbClr val="CCCCCC"/>
              </a:buClr>
              <a:buSzPts val="3600"/>
            </a:pPr>
            <a:r>
              <a:rPr lang="en" sz="3600">
                <a:solidFill>
                  <a:srgbClr val="CCCCCC"/>
                </a:solidFill>
              </a:rPr>
              <a:t>Backpropagation</a:t>
            </a:r>
          </a:p>
          <a:p>
            <a:pPr marL="457200" indent="-457200">
              <a:buSzPts val="3600"/>
            </a:pPr>
            <a:r>
              <a:rPr lang="en" sz="3600"/>
              <a:t>Convolutional Neural Networks</a:t>
            </a:r>
          </a:p>
          <a:p>
            <a:pPr marL="0" indent="0">
              <a:buNone/>
            </a:pPr>
            <a:endParaRPr/>
          </a:p>
        </p:txBody>
      </p:sp>
      <p:sp>
        <p:nvSpPr>
          <p:cNvPr id="1672" name="Shape 167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114</a:t>
            </a:fld>
            <a:endParaRPr lang="en" dirty="0"/>
          </a:p>
        </p:txBody>
      </p:sp>
      <p:sp>
        <p:nvSpPr>
          <p:cNvPr id="1676" name="Shape 167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13211586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Shape 1681"/>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 Layer</a:t>
            </a:r>
          </a:p>
        </p:txBody>
      </p:sp>
      <p:sp>
        <p:nvSpPr>
          <p:cNvPr id="1682" name="Shape 168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115</a:t>
            </a:fld>
            <a:endParaRPr lang="en" dirty="0"/>
          </a:p>
        </p:txBody>
      </p:sp>
      <p:sp>
        <p:nvSpPr>
          <p:cNvPr id="1693" name="Shape 169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684" name="Shape 1684"/>
          <p:cNvSpPr/>
          <p:nvPr/>
        </p:nvSpPr>
        <p:spPr>
          <a:xfrm>
            <a:off x="2590450" y="2340163"/>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685" name="Shape 1685"/>
          <p:cNvSpPr txBox="1"/>
          <p:nvPr/>
        </p:nvSpPr>
        <p:spPr>
          <a:xfrm>
            <a:off x="3126875" y="4640163"/>
            <a:ext cx="491700" cy="309600"/>
          </a:xfrm>
          <a:prstGeom prst="rect">
            <a:avLst/>
          </a:prstGeom>
          <a:noFill/>
          <a:ln>
            <a:noFill/>
          </a:ln>
        </p:spPr>
        <p:txBody>
          <a:bodyPr wrap="square" lIns="91425" tIns="91425" rIns="91425" bIns="91425" anchor="t" anchorCtr="0">
            <a:noAutofit/>
          </a:bodyPr>
          <a:lstStyle/>
          <a:p>
            <a:r>
              <a:rPr lang="en"/>
              <a:t>32</a:t>
            </a:r>
          </a:p>
        </p:txBody>
      </p:sp>
      <p:sp>
        <p:nvSpPr>
          <p:cNvPr id="1686" name="Shape 1686"/>
          <p:cNvSpPr txBox="1"/>
          <p:nvPr/>
        </p:nvSpPr>
        <p:spPr>
          <a:xfrm>
            <a:off x="3546850" y="3098888"/>
            <a:ext cx="491700" cy="282300"/>
          </a:xfrm>
          <a:prstGeom prst="rect">
            <a:avLst/>
          </a:prstGeom>
          <a:noFill/>
          <a:ln>
            <a:noFill/>
          </a:ln>
        </p:spPr>
        <p:txBody>
          <a:bodyPr wrap="square" lIns="91425" tIns="91425" rIns="91425" bIns="91425" anchor="t" anchorCtr="0">
            <a:noAutofit/>
          </a:bodyPr>
          <a:lstStyle/>
          <a:p>
            <a:r>
              <a:rPr lang="en"/>
              <a:t>32</a:t>
            </a:r>
          </a:p>
        </p:txBody>
      </p:sp>
      <p:sp>
        <p:nvSpPr>
          <p:cNvPr id="1687" name="Shape 1687"/>
          <p:cNvSpPr txBox="1"/>
          <p:nvPr/>
        </p:nvSpPr>
        <p:spPr>
          <a:xfrm>
            <a:off x="2532463" y="5031795"/>
            <a:ext cx="491700" cy="182100"/>
          </a:xfrm>
          <a:prstGeom prst="rect">
            <a:avLst/>
          </a:prstGeom>
          <a:noFill/>
          <a:ln>
            <a:noFill/>
          </a:ln>
        </p:spPr>
        <p:txBody>
          <a:bodyPr wrap="square" lIns="91425" tIns="91425" rIns="91425" bIns="91425" anchor="t" anchorCtr="0">
            <a:noAutofit/>
          </a:bodyPr>
          <a:lstStyle/>
          <a:p>
            <a:r>
              <a:rPr lang="en"/>
              <a:t>3</a:t>
            </a:r>
          </a:p>
        </p:txBody>
      </p:sp>
      <p:sp>
        <p:nvSpPr>
          <p:cNvPr id="1688" name="Shape 1688"/>
          <p:cNvSpPr txBox="1"/>
          <p:nvPr/>
        </p:nvSpPr>
        <p:spPr>
          <a:xfrm>
            <a:off x="2275225" y="1758413"/>
            <a:ext cx="3350100" cy="474300"/>
          </a:xfrm>
          <a:prstGeom prst="rect">
            <a:avLst/>
          </a:prstGeom>
          <a:noFill/>
          <a:ln>
            <a:noFill/>
          </a:ln>
        </p:spPr>
        <p:txBody>
          <a:bodyPr wrap="square" lIns="91425" tIns="91425" rIns="91425" bIns="91425" anchor="t" anchorCtr="0">
            <a:noAutofit/>
          </a:bodyPr>
          <a:lstStyle/>
          <a:p>
            <a:r>
              <a:rPr lang="en" sz="2400"/>
              <a:t>32x32x3 image</a:t>
            </a:r>
          </a:p>
        </p:txBody>
      </p:sp>
      <p:sp>
        <p:nvSpPr>
          <p:cNvPr id="1689" name="Shape 1689"/>
          <p:cNvSpPr txBox="1"/>
          <p:nvPr/>
        </p:nvSpPr>
        <p:spPr>
          <a:xfrm>
            <a:off x="3542375" y="4597700"/>
            <a:ext cx="2016900" cy="128400"/>
          </a:xfrm>
          <a:prstGeom prst="rect">
            <a:avLst/>
          </a:prstGeom>
          <a:noFill/>
          <a:ln>
            <a:noFill/>
          </a:ln>
        </p:spPr>
        <p:txBody>
          <a:bodyPr wrap="square" lIns="91425" tIns="91425" rIns="91425" bIns="91425" anchor="t" anchorCtr="0">
            <a:noAutofit/>
          </a:bodyPr>
          <a:lstStyle/>
          <a:p>
            <a:r>
              <a:rPr lang="en">
                <a:solidFill>
                  <a:srgbClr val="0000FF"/>
                </a:solidFill>
              </a:rPr>
              <a:t>width</a:t>
            </a:r>
          </a:p>
        </p:txBody>
      </p:sp>
      <p:sp>
        <p:nvSpPr>
          <p:cNvPr id="1690" name="Shape 1690"/>
          <p:cNvSpPr txBox="1"/>
          <p:nvPr/>
        </p:nvSpPr>
        <p:spPr>
          <a:xfrm>
            <a:off x="3962350" y="3082274"/>
            <a:ext cx="2016900" cy="128400"/>
          </a:xfrm>
          <a:prstGeom prst="rect">
            <a:avLst/>
          </a:prstGeom>
          <a:noFill/>
          <a:ln>
            <a:noFill/>
          </a:ln>
        </p:spPr>
        <p:txBody>
          <a:bodyPr wrap="square" lIns="91425" tIns="91425" rIns="91425" bIns="91425" anchor="t" anchorCtr="0">
            <a:noAutofit/>
          </a:bodyPr>
          <a:lstStyle/>
          <a:p>
            <a:r>
              <a:rPr lang="en">
                <a:solidFill>
                  <a:srgbClr val="0000FF"/>
                </a:solidFill>
              </a:rPr>
              <a:t>height</a:t>
            </a:r>
          </a:p>
        </p:txBody>
      </p:sp>
      <p:sp>
        <p:nvSpPr>
          <p:cNvPr id="1691" name="Shape 1691"/>
          <p:cNvSpPr txBox="1"/>
          <p:nvPr/>
        </p:nvSpPr>
        <p:spPr>
          <a:xfrm>
            <a:off x="2829400" y="5018141"/>
            <a:ext cx="4407300" cy="128400"/>
          </a:xfrm>
          <a:prstGeom prst="rect">
            <a:avLst/>
          </a:prstGeom>
          <a:noFill/>
          <a:ln>
            <a:noFill/>
          </a:ln>
        </p:spPr>
        <p:txBody>
          <a:bodyPr wrap="square" lIns="91425" tIns="91425" rIns="91425" bIns="91425" anchor="t" anchorCtr="0">
            <a:noAutofit/>
          </a:bodyPr>
          <a:lstStyle/>
          <a:p>
            <a:r>
              <a:rPr lang="en">
                <a:solidFill>
                  <a:srgbClr val="0000FF"/>
                </a:solidFill>
              </a:rPr>
              <a:t>depth</a:t>
            </a:r>
          </a:p>
        </p:txBody>
      </p:sp>
      <p:sp>
        <p:nvSpPr>
          <p:cNvPr id="1692" name="Shape 1692"/>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2176693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Shape 1698"/>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 Layer</a:t>
            </a:r>
          </a:p>
        </p:txBody>
      </p:sp>
      <p:sp>
        <p:nvSpPr>
          <p:cNvPr id="1699" name="Shape 169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116</a:t>
            </a:fld>
            <a:endParaRPr lang="en" dirty="0"/>
          </a:p>
        </p:txBody>
      </p:sp>
      <p:sp>
        <p:nvSpPr>
          <p:cNvPr id="1710" name="Shape 171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701" name="Shape 1701"/>
          <p:cNvSpPr/>
          <p:nvPr/>
        </p:nvSpPr>
        <p:spPr>
          <a:xfrm>
            <a:off x="2590450" y="2340163"/>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02" name="Shape 1702"/>
          <p:cNvSpPr txBox="1"/>
          <p:nvPr/>
        </p:nvSpPr>
        <p:spPr>
          <a:xfrm>
            <a:off x="3126875" y="4640163"/>
            <a:ext cx="491700" cy="309600"/>
          </a:xfrm>
          <a:prstGeom prst="rect">
            <a:avLst/>
          </a:prstGeom>
          <a:noFill/>
          <a:ln>
            <a:noFill/>
          </a:ln>
        </p:spPr>
        <p:txBody>
          <a:bodyPr wrap="square" lIns="91425" tIns="91425" rIns="91425" bIns="91425" anchor="t" anchorCtr="0">
            <a:noAutofit/>
          </a:bodyPr>
          <a:lstStyle/>
          <a:p>
            <a:r>
              <a:rPr lang="en"/>
              <a:t>32</a:t>
            </a:r>
          </a:p>
        </p:txBody>
      </p:sp>
      <p:sp>
        <p:nvSpPr>
          <p:cNvPr id="1703" name="Shape 1703"/>
          <p:cNvSpPr txBox="1"/>
          <p:nvPr/>
        </p:nvSpPr>
        <p:spPr>
          <a:xfrm>
            <a:off x="3546850" y="3098888"/>
            <a:ext cx="491700" cy="282300"/>
          </a:xfrm>
          <a:prstGeom prst="rect">
            <a:avLst/>
          </a:prstGeom>
          <a:noFill/>
          <a:ln>
            <a:noFill/>
          </a:ln>
        </p:spPr>
        <p:txBody>
          <a:bodyPr wrap="square" lIns="91425" tIns="91425" rIns="91425" bIns="91425" anchor="t" anchorCtr="0">
            <a:noAutofit/>
          </a:bodyPr>
          <a:lstStyle/>
          <a:p>
            <a:r>
              <a:rPr lang="en"/>
              <a:t>32</a:t>
            </a:r>
          </a:p>
        </p:txBody>
      </p:sp>
      <p:sp>
        <p:nvSpPr>
          <p:cNvPr id="1704" name="Shape 1704"/>
          <p:cNvSpPr txBox="1"/>
          <p:nvPr/>
        </p:nvSpPr>
        <p:spPr>
          <a:xfrm>
            <a:off x="2532463" y="5031795"/>
            <a:ext cx="491700" cy="182100"/>
          </a:xfrm>
          <a:prstGeom prst="rect">
            <a:avLst/>
          </a:prstGeom>
          <a:noFill/>
          <a:ln>
            <a:noFill/>
          </a:ln>
        </p:spPr>
        <p:txBody>
          <a:bodyPr wrap="square" lIns="91425" tIns="91425" rIns="91425" bIns="91425" anchor="t" anchorCtr="0">
            <a:noAutofit/>
          </a:bodyPr>
          <a:lstStyle/>
          <a:p>
            <a:r>
              <a:rPr lang="en"/>
              <a:t>3</a:t>
            </a:r>
          </a:p>
        </p:txBody>
      </p:sp>
      <p:sp>
        <p:nvSpPr>
          <p:cNvPr id="1705" name="Shape 1705"/>
          <p:cNvSpPr/>
          <p:nvPr/>
        </p:nvSpPr>
        <p:spPr>
          <a:xfrm>
            <a:off x="5669900" y="3219138"/>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06" name="Shape 1706"/>
          <p:cNvSpPr txBox="1"/>
          <p:nvPr/>
        </p:nvSpPr>
        <p:spPr>
          <a:xfrm>
            <a:off x="5444100" y="2539488"/>
            <a:ext cx="2115600" cy="352200"/>
          </a:xfrm>
          <a:prstGeom prst="rect">
            <a:avLst/>
          </a:prstGeom>
          <a:noFill/>
          <a:ln>
            <a:noFill/>
          </a:ln>
        </p:spPr>
        <p:txBody>
          <a:bodyPr wrap="square" lIns="91425" tIns="91425" rIns="91425" bIns="91425" anchor="t" anchorCtr="0">
            <a:noAutofit/>
          </a:bodyPr>
          <a:lstStyle/>
          <a:p>
            <a:r>
              <a:rPr lang="en" sz="2400"/>
              <a:t>5x5x3 filter</a:t>
            </a:r>
          </a:p>
        </p:txBody>
      </p:sp>
      <p:sp>
        <p:nvSpPr>
          <p:cNvPr id="1707" name="Shape 1707"/>
          <p:cNvSpPr txBox="1"/>
          <p:nvPr/>
        </p:nvSpPr>
        <p:spPr>
          <a:xfrm>
            <a:off x="2275225" y="1758413"/>
            <a:ext cx="3350100" cy="474300"/>
          </a:xfrm>
          <a:prstGeom prst="rect">
            <a:avLst/>
          </a:prstGeom>
          <a:noFill/>
          <a:ln>
            <a:noFill/>
          </a:ln>
        </p:spPr>
        <p:txBody>
          <a:bodyPr wrap="square" lIns="91425" tIns="91425" rIns="91425" bIns="91425" anchor="t" anchorCtr="0">
            <a:noAutofit/>
          </a:bodyPr>
          <a:lstStyle/>
          <a:p>
            <a:r>
              <a:rPr lang="en" sz="2400"/>
              <a:t>32x32x3 image</a:t>
            </a:r>
          </a:p>
        </p:txBody>
      </p:sp>
      <p:sp>
        <p:nvSpPr>
          <p:cNvPr id="1708" name="Shape 1708"/>
          <p:cNvSpPr txBox="1"/>
          <p:nvPr/>
        </p:nvSpPr>
        <p:spPr>
          <a:xfrm>
            <a:off x="6721800" y="3573850"/>
            <a:ext cx="3946200" cy="759900"/>
          </a:xfrm>
          <a:prstGeom prst="rect">
            <a:avLst/>
          </a:prstGeom>
          <a:noFill/>
          <a:ln>
            <a:noFill/>
          </a:ln>
        </p:spPr>
        <p:txBody>
          <a:bodyPr wrap="square" lIns="91425" tIns="91425" rIns="91425" bIns="91425" anchor="t" anchorCtr="0">
            <a:noAutofit/>
          </a:bodyPr>
          <a:lstStyle/>
          <a:p>
            <a:r>
              <a:rPr lang="en" b="1"/>
              <a:t>Convolve </a:t>
            </a:r>
            <a:r>
              <a:rPr lang="en"/>
              <a:t>the filter with the image</a:t>
            </a:r>
          </a:p>
          <a:p>
            <a:r>
              <a:rPr lang="en"/>
              <a:t>i.e. “slide over the image spatially, computing dot products”</a:t>
            </a:r>
          </a:p>
        </p:txBody>
      </p:sp>
      <p:sp>
        <p:nvSpPr>
          <p:cNvPr id="1709" name="Shape 1709"/>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11488187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Shape 1715"/>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 Layer</a:t>
            </a:r>
          </a:p>
        </p:txBody>
      </p:sp>
      <p:sp>
        <p:nvSpPr>
          <p:cNvPr id="1716" name="Shape 171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117</a:t>
            </a:fld>
            <a:endParaRPr lang="en" dirty="0"/>
          </a:p>
        </p:txBody>
      </p:sp>
      <p:sp>
        <p:nvSpPr>
          <p:cNvPr id="1730" name="Shape 173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718" name="Shape 1718"/>
          <p:cNvSpPr/>
          <p:nvPr/>
        </p:nvSpPr>
        <p:spPr>
          <a:xfrm>
            <a:off x="2590450" y="2340163"/>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19" name="Shape 1719"/>
          <p:cNvSpPr txBox="1"/>
          <p:nvPr/>
        </p:nvSpPr>
        <p:spPr>
          <a:xfrm>
            <a:off x="3126875" y="4640163"/>
            <a:ext cx="491700" cy="309600"/>
          </a:xfrm>
          <a:prstGeom prst="rect">
            <a:avLst/>
          </a:prstGeom>
          <a:noFill/>
          <a:ln>
            <a:noFill/>
          </a:ln>
        </p:spPr>
        <p:txBody>
          <a:bodyPr wrap="square" lIns="91425" tIns="91425" rIns="91425" bIns="91425" anchor="t" anchorCtr="0">
            <a:noAutofit/>
          </a:bodyPr>
          <a:lstStyle/>
          <a:p>
            <a:r>
              <a:rPr lang="en"/>
              <a:t>32</a:t>
            </a:r>
          </a:p>
        </p:txBody>
      </p:sp>
      <p:sp>
        <p:nvSpPr>
          <p:cNvPr id="1720" name="Shape 1720"/>
          <p:cNvSpPr txBox="1"/>
          <p:nvPr/>
        </p:nvSpPr>
        <p:spPr>
          <a:xfrm>
            <a:off x="3546850" y="3098888"/>
            <a:ext cx="491700" cy="282300"/>
          </a:xfrm>
          <a:prstGeom prst="rect">
            <a:avLst/>
          </a:prstGeom>
          <a:noFill/>
          <a:ln>
            <a:noFill/>
          </a:ln>
        </p:spPr>
        <p:txBody>
          <a:bodyPr wrap="square" lIns="91425" tIns="91425" rIns="91425" bIns="91425" anchor="t" anchorCtr="0">
            <a:noAutofit/>
          </a:bodyPr>
          <a:lstStyle/>
          <a:p>
            <a:r>
              <a:rPr lang="en"/>
              <a:t>32</a:t>
            </a:r>
          </a:p>
        </p:txBody>
      </p:sp>
      <p:sp>
        <p:nvSpPr>
          <p:cNvPr id="1721" name="Shape 1721"/>
          <p:cNvSpPr txBox="1"/>
          <p:nvPr/>
        </p:nvSpPr>
        <p:spPr>
          <a:xfrm>
            <a:off x="2532463" y="5031795"/>
            <a:ext cx="491700" cy="182100"/>
          </a:xfrm>
          <a:prstGeom prst="rect">
            <a:avLst/>
          </a:prstGeom>
          <a:noFill/>
          <a:ln>
            <a:noFill/>
          </a:ln>
        </p:spPr>
        <p:txBody>
          <a:bodyPr wrap="square" lIns="91425" tIns="91425" rIns="91425" bIns="91425" anchor="t" anchorCtr="0">
            <a:noAutofit/>
          </a:bodyPr>
          <a:lstStyle/>
          <a:p>
            <a:r>
              <a:rPr lang="en"/>
              <a:t>3</a:t>
            </a:r>
          </a:p>
        </p:txBody>
      </p:sp>
      <p:sp>
        <p:nvSpPr>
          <p:cNvPr id="1722" name="Shape 1722"/>
          <p:cNvSpPr/>
          <p:nvPr/>
        </p:nvSpPr>
        <p:spPr>
          <a:xfrm>
            <a:off x="5669900" y="3219138"/>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23" name="Shape 1723"/>
          <p:cNvSpPr txBox="1"/>
          <p:nvPr/>
        </p:nvSpPr>
        <p:spPr>
          <a:xfrm>
            <a:off x="5444100" y="2539488"/>
            <a:ext cx="2115600" cy="352200"/>
          </a:xfrm>
          <a:prstGeom prst="rect">
            <a:avLst/>
          </a:prstGeom>
          <a:noFill/>
          <a:ln>
            <a:noFill/>
          </a:ln>
        </p:spPr>
        <p:txBody>
          <a:bodyPr wrap="square" lIns="91425" tIns="91425" rIns="91425" bIns="91425" anchor="t" anchorCtr="0">
            <a:noAutofit/>
          </a:bodyPr>
          <a:lstStyle/>
          <a:p>
            <a:r>
              <a:rPr lang="en" sz="2400"/>
              <a:t>5x5x</a:t>
            </a:r>
            <a:r>
              <a:rPr lang="en" sz="2400">
                <a:solidFill>
                  <a:srgbClr val="0000FF"/>
                </a:solidFill>
              </a:rPr>
              <a:t>3</a:t>
            </a:r>
            <a:r>
              <a:rPr lang="en" sz="2400"/>
              <a:t> filter</a:t>
            </a:r>
          </a:p>
        </p:txBody>
      </p:sp>
      <p:sp>
        <p:nvSpPr>
          <p:cNvPr id="1724" name="Shape 1724"/>
          <p:cNvSpPr txBox="1"/>
          <p:nvPr/>
        </p:nvSpPr>
        <p:spPr>
          <a:xfrm>
            <a:off x="2275225" y="1758413"/>
            <a:ext cx="3350100" cy="474300"/>
          </a:xfrm>
          <a:prstGeom prst="rect">
            <a:avLst/>
          </a:prstGeom>
          <a:noFill/>
          <a:ln>
            <a:noFill/>
          </a:ln>
        </p:spPr>
        <p:txBody>
          <a:bodyPr wrap="square" lIns="91425" tIns="91425" rIns="91425" bIns="91425" anchor="t" anchorCtr="0">
            <a:noAutofit/>
          </a:bodyPr>
          <a:lstStyle/>
          <a:p>
            <a:r>
              <a:rPr lang="en" sz="2400"/>
              <a:t>32x32x</a:t>
            </a:r>
            <a:r>
              <a:rPr lang="en" sz="2400">
                <a:solidFill>
                  <a:srgbClr val="0000FF"/>
                </a:solidFill>
              </a:rPr>
              <a:t>3</a:t>
            </a:r>
            <a:r>
              <a:rPr lang="en" sz="2400"/>
              <a:t> image</a:t>
            </a:r>
          </a:p>
        </p:txBody>
      </p:sp>
      <p:sp>
        <p:nvSpPr>
          <p:cNvPr id="1725" name="Shape 1725"/>
          <p:cNvSpPr txBox="1"/>
          <p:nvPr/>
        </p:nvSpPr>
        <p:spPr>
          <a:xfrm>
            <a:off x="6721800" y="3573850"/>
            <a:ext cx="3946200" cy="759900"/>
          </a:xfrm>
          <a:prstGeom prst="rect">
            <a:avLst/>
          </a:prstGeom>
          <a:noFill/>
          <a:ln>
            <a:noFill/>
          </a:ln>
        </p:spPr>
        <p:txBody>
          <a:bodyPr wrap="square" lIns="91425" tIns="91425" rIns="91425" bIns="91425" anchor="t" anchorCtr="0">
            <a:noAutofit/>
          </a:bodyPr>
          <a:lstStyle/>
          <a:p>
            <a:r>
              <a:rPr lang="en" b="1"/>
              <a:t>Convolve </a:t>
            </a:r>
            <a:r>
              <a:rPr lang="en"/>
              <a:t>the filter with the image</a:t>
            </a:r>
          </a:p>
          <a:p>
            <a:r>
              <a:rPr lang="en"/>
              <a:t>i.e. “slide over the image spatially, computing dot products”</a:t>
            </a:r>
          </a:p>
        </p:txBody>
      </p:sp>
      <p:sp>
        <p:nvSpPr>
          <p:cNvPr id="1726" name="Shape 1726"/>
          <p:cNvSpPr txBox="1"/>
          <p:nvPr/>
        </p:nvSpPr>
        <p:spPr>
          <a:xfrm>
            <a:off x="6487525" y="1190400"/>
            <a:ext cx="3283500" cy="585000"/>
          </a:xfrm>
          <a:prstGeom prst="rect">
            <a:avLst/>
          </a:prstGeom>
          <a:noFill/>
          <a:ln>
            <a:noFill/>
          </a:ln>
        </p:spPr>
        <p:txBody>
          <a:bodyPr wrap="square" lIns="91425" tIns="91425" rIns="91425" bIns="91425" anchor="t" anchorCtr="0">
            <a:noAutofit/>
          </a:bodyPr>
          <a:lstStyle/>
          <a:p>
            <a:r>
              <a:rPr lang="en">
                <a:solidFill>
                  <a:srgbClr val="0000FF"/>
                </a:solidFill>
              </a:rPr>
              <a:t>Filters always extend the full depth of the input volume</a:t>
            </a:r>
          </a:p>
        </p:txBody>
      </p:sp>
      <p:cxnSp>
        <p:nvCxnSpPr>
          <p:cNvPr id="1727" name="Shape 1727"/>
          <p:cNvCxnSpPr>
            <a:endCxn id="1723" idx="0"/>
          </p:cNvCxnSpPr>
          <p:nvPr/>
        </p:nvCxnSpPr>
        <p:spPr>
          <a:xfrm flipH="1">
            <a:off x="6501900" y="2013588"/>
            <a:ext cx="589800" cy="525900"/>
          </a:xfrm>
          <a:prstGeom prst="straightConnector1">
            <a:avLst/>
          </a:prstGeom>
          <a:noFill/>
          <a:ln w="9525" cap="flat" cmpd="sng">
            <a:solidFill>
              <a:srgbClr val="0000FF"/>
            </a:solidFill>
            <a:prstDash val="solid"/>
            <a:round/>
            <a:headEnd type="none" w="lg" len="lg"/>
            <a:tailEnd type="triangle" w="lg" len="lg"/>
          </a:ln>
        </p:spPr>
      </p:cxnSp>
      <p:cxnSp>
        <p:nvCxnSpPr>
          <p:cNvPr id="1728" name="Shape 1728"/>
          <p:cNvCxnSpPr/>
          <p:nvPr/>
        </p:nvCxnSpPr>
        <p:spPr>
          <a:xfrm flipH="1">
            <a:off x="3622750" y="1642500"/>
            <a:ext cx="2583900" cy="228300"/>
          </a:xfrm>
          <a:prstGeom prst="straightConnector1">
            <a:avLst/>
          </a:prstGeom>
          <a:noFill/>
          <a:ln w="9525" cap="flat" cmpd="sng">
            <a:solidFill>
              <a:srgbClr val="0000FF"/>
            </a:solidFill>
            <a:prstDash val="solid"/>
            <a:round/>
            <a:headEnd type="none" w="lg" len="lg"/>
            <a:tailEnd type="triangle" w="lg" len="lg"/>
          </a:ln>
        </p:spPr>
      </p:cxnSp>
      <p:sp>
        <p:nvSpPr>
          <p:cNvPr id="1729" name="Shape 1729"/>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13662281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Shape 1735"/>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 Layer</a:t>
            </a:r>
          </a:p>
        </p:txBody>
      </p:sp>
      <p:sp>
        <p:nvSpPr>
          <p:cNvPr id="1736" name="Shape 173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118</a:t>
            </a:fld>
            <a:endParaRPr lang="en" dirty="0"/>
          </a:p>
        </p:txBody>
      </p:sp>
      <p:sp>
        <p:nvSpPr>
          <p:cNvPr id="1756" name="Shape 175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738" name="Shape 1738"/>
          <p:cNvSpPr/>
          <p:nvPr/>
        </p:nvSpPr>
        <p:spPr>
          <a:xfrm>
            <a:off x="3162400" y="307725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39" name="Shape 1739"/>
          <p:cNvSpPr/>
          <p:nvPr/>
        </p:nvSpPr>
        <p:spPr>
          <a:xfrm>
            <a:off x="4758650" y="334305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740" name="Shape 1740"/>
          <p:cNvCxnSpPr>
            <a:endCxn id="1739" idx="2"/>
          </p:cNvCxnSpPr>
          <p:nvPr/>
        </p:nvCxnSpPr>
        <p:spPr>
          <a:xfrm rot="10800000" flipH="1">
            <a:off x="3269150" y="348420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741" name="Shape 1741"/>
          <p:cNvCxnSpPr>
            <a:endCxn id="1739" idx="2"/>
          </p:cNvCxnSpPr>
          <p:nvPr/>
        </p:nvCxnSpPr>
        <p:spPr>
          <a:xfrm>
            <a:off x="3288650" y="324690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742" name="Shape 1742"/>
          <p:cNvCxnSpPr>
            <a:endCxn id="1739" idx="2"/>
          </p:cNvCxnSpPr>
          <p:nvPr/>
        </p:nvCxnSpPr>
        <p:spPr>
          <a:xfrm>
            <a:off x="3424850" y="309750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743" name="Shape 1743"/>
          <p:cNvCxnSpPr>
            <a:endCxn id="1739" idx="2"/>
          </p:cNvCxnSpPr>
          <p:nvPr/>
        </p:nvCxnSpPr>
        <p:spPr>
          <a:xfrm rot="10800000" flipH="1">
            <a:off x="3450950" y="3484200"/>
            <a:ext cx="1307700" cy="249600"/>
          </a:xfrm>
          <a:prstGeom prst="straightConnector1">
            <a:avLst/>
          </a:prstGeom>
          <a:noFill/>
          <a:ln w="19050" cap="flat" cmpd="sng">
            <a:solidFill>
              <a:srgbClr val="000000"/>
            </a:solidFill>
            <a:prstDash val="solid"/>
            <a:round/>
            <a:headEnd type="none" w="lg" len="lg"/>
            <a:tailEnd type="none" w="lg" len="lg"/>
          </a:ln>
        </p:spPr>
      </p:cxnSp>
      <p:sp>
        <p:nvSpPr>
          <p:cNvPr id="1744" name="Shape 1744"/>
          <p:cNvSpPr txBox="1"/>
          <p:nvPr/>
        </p:nvSpPr>
        <p:spPr>
          <a:xfrm>
            <a:off x="3358500" y="4405250"/>
            <a:ext cx="491700" cy="309600"/>
          </a:xfrm>
          <a:prstGeom prst="rect">
            <a:avLst/>
          </a:prstGeom>
          <a:noFill/>
          <a:ln>
            <a:noFill/>
          </a:ln>
        </p:spPr>
        <p:txBody>
          <a:bodyPr wrap="square" lIns="91425" tIns="91425" rIns="91425" bIns="91425" anchor="t" anchorCtr="0">
            <a:noAutofit/>
          </a:bodyPr>
          <a:lstStyle/>
          <a:p>
            <a:r>
              <a:rPr lang="en"/>
              <a:t>32</a:t>
            </a:r>
          </a:p>
        </p:txBody>
      </p:sp>
      <p:sp>
        <p:nvSpPr>
          <p:cNvPr id="1745" name="Shape 1745"/>
          <p:cNvSpPr txBox="1"/>
          <p:nvPr/>
        </p:nvSpPr>
        <p:spPr>
          <a:xfrm>
            <a:off x="3722800" y="2332075"/>
            <a:ext cx="491700" cy="282300"/>
          </a:xfrm>
          <a:prstGeom prst="rect">
            <a:avLst/>
          </a:prstGeom>
          <a:noFill/>
          <a:ln>
            <a:noFill/>
          </a:ln>
        </p:spPr>
        <p:txBody>
          <a:bodyPr wrap="square" lIns="91425" tIns="91425" rIns="91425" bIns="91425" anchor="t" anchorCtr="0">
            <a:noAutofit/>
          </a:bodyPr>
          <a:lstStyle/>
          <a:p>
            <a:r>
              <a:rPr lang="en"/>
              <a:t>32</a:t>
            </a:r>
          </a:p>
        </p:txBody>
      </p:sp>
      <p:sp>
        <p:nvSpPr>
          <p:cNvPr id="1746" name="Shape 1746"/>
          <p:cNvSpPr txBox="1"/>
          <p:nvPr/>
        </p:nvSpPr>
        <p:spPr>
          <a:xfrm>
            <a:off x="2687888" y="4796882"/>
            <a:ext cx="491700" cy="182100"/>
          </a:xfrm>
          <a:prstGeom prst="rect">
            <a:avLst/>
          </a:prstGeom>
          <a:noFill/>
          <a:ln>
            <a:noFill/>
          </a:ln>
        </p:spPr>
        <p:txBody>
          <a:bodyPr wrap="square" lIns="91425" tIns="91425" rIns="91425" bIns="91425" anchor="t" anchorCtr="0">
            <a:noAutofit/>
          </a:bodyPr>
          <a:lstStyle/>
          <a:p>
            <a:r>
              <a:rPr lang="en"/>
              <a:t>3</a:t>
            </a:r>
          </a:p>
        </p:txBody>
      </p:sp>
      <p:sp>
        <p:nvSpPr>
          <p:cNvPr id="1747" name="Shape 1747"/>
          <p:cNvSpPr/>
          <p:nvPr/>
        </p:nvSpPr>
        <p:spPr>
          <a:xfrm>
            <a:off x="2745875" y="21052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48" name="Shape 1748"/>
          <p:cNvSpPr txBox="1"/>
          <p:nvPr/>
        </p:nvSpPr>
        <p:spPr>
          <a:xfrm>
            <a:off x="5003725" y="1682875"/>
            <a:ext cx="3635100" cy="552600"/>
          </a:xfrm>
          <a:prstGeom prst="rect">
            <a:avLst/>
          </a:prstGeom>
          <a:noFill/>
          <a:ln>
            <a:noFill/>
          </a:ln>
        </p:spPr>
        <p:txBody>
          <a:bodyPr wrap="square" lIns="91425" tIns="91425" rIns="91425" bIns="91425" anchor="t" anchorCtr="0">
            <a:noAutofit/>
          </a:bodyPr>
          <a:lstStyle/>
          <a:p>
            <a:r>
              <a:rPr lang="en" sz="2400">
                <a:solidFill>
                  <a:srgbClr val="FF0000"/>
                </a:solidFill>
              </a:rPr>
              <a:t>32x32x3 image</a:t>
            </a:r>
          </a:p>
          <a:p>
            <a:r>
              <a:rPr lang="en" sz="2400">
                <a:solidFill>
                  <a:srgbClr val="0000FF"/>
                </a:solidFill>
              </a:rPr>
              <a:t>5x5x3 filter</a:t>
            </a:r>
          </a:p>
        </p:txBody>
      </p:sp>
      <p:cxnSp>
        <p:nvCxnSpPr>
          <p:cNvPr id="1749" name="Shape 1749"/>
          <p:cNvCxnSpPr/>
          <p:nvPr/>
        </p:nvCxnSpPr>
        <p:spPr>
          <a:xfrm flipH="1">
            <a:off x="3872650" y="192465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1750" name="Shape 1750"/>
          <p:cNvCxnSpPr/>
          <p:nvPr/>
        </p:nvCxnSpPr>
        <p:spPr>
          <a:xfrm flipH="1">
            <a:off x="3561650" y="240817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1751" name="Shape 1751"/>
          <p:cNvCxnSpPr/>
          <p:nvPr/>
        </p:nvCxnSpPr>
        <p:spPr>
          <a:xfrm rot="10800000">
            <a:off x="5098800" y="3780900"/>
            <a:ext cx="408300" cy="145800"/>
          </a:xfrm>
          <a:prstGeom prst="straightConnector1">
            <a:avLst/>
          </a:prstGeom>
          <a:noFill/>
          <a:ln w="9525" cap="flat" cmpd="sng">
            <a:solidFill>
              <a:srgbClr val="000000"/>
            </a:solidFill>
            <a:prstDash val="solid"/>
            <a:round/>
            <a:headEnd type="none" w="lg" len="lg"/>
            <a:tailEnd type="triangle" w="lg" len="lg"/>
          </a:ln>
        </p:spPr>
      </p:cxnSp>
      <p:sp>
        <p:nvSpPr>
          <p:cNvPr id="1752" name="Shape 1752"/>
          <p:cNvSpPr txBox="1"/>
          <p:nvPr/>
        </p:nvSpPr>
        <p:spPr>
          <a:xfrm>
            <a:off x="5594975" y="3663650"/>
            <a:ext cx="5016000" cy="1062000"/>
          </a:xfrm>
          <a:prstGeom prst="rect">
            <a:avLst/>
          </a:prstGeom>
          <a:noFill/>
          <a:ln>
            <a:noFill/>
          </a:ln>
        </p:spPr>
        <p:txBody>
          <a:bodyPr wrap="square" lIns="91425" tIns="91425" rIns="91425" bIns="91425" anchor="t" anchorCtr="0">
            <a:noAutofit/>
          </a:bodyPr>
          <a:lstStyle/>
          <a:p>
            <a:r>
              <a:rPr lang="en" b="1"/>
              <a:t>1 number: </a:t>
            </a:r>
          </a:p>
          <a:p>
            <a:r>
              <a:rPr lang="en"/>
              <a:t>the result of taking a dot product between the filter and a small 5x5x3 chunk of the image</a:t>
            </a:r>
          </a:p>
          <a:p>
            <a:r>
              <a:rPr lang="en"/>
              <a:t>(i.e. 5*5*3 = 75-dimensional dot product + bias)</a:t>
            </a:r>
          </a:p>
        </p:txBody>
      </p:sp>
      <p:pic>
        <p:nvPicPr>
          <p:cNvPr id="1753" name="Shape 1753"/>
          <p:cNvPicPr preferRelativeResize="0"/>
          <p:nvPr/>
        </p:nvPicPr>
        <p:blipFill>
          <a:blip r:embed="rId3">
            <a:alphaModFix/>
          </a:blip>
          <a:stretch>
            <a:fillRect/>
          </a:stretch>
        </p:blipFill>
        <p:spPr>
          <a:xfrm>
            <a:off x="6636026" y="2192650"/>
            <a:ext cx="370519" cy="282300"/>
          </a:xfrm>
          <a:prstGeom prst="rect">
            <a:avLst/>
          </a:prstGeom>
          <a:noFill/>
          <a:ln>
            <a:noFill/>
          </a:ln>
        </p:spPr>
      </p:pic>
      <p:pic>
        <p:nvPicPr>
          <p:cNvPr id="1754" name="Shape 1754"/>
          <p:cNvPicPr preferRelativeResize="0"/>
          <p:nvPr/>
        </p:nvPicPr>
        <p:blipFill>
          <a:blip r:embed="rId4">
            <a:alphaModFix/>
          </a:blip>
          <a:stretch>
            <a:fillRect/>
          </a:stretch>
        </p:blipFill>
        <p:spPr>
          <a:xfrm>
            <a:off x="5740700" y="4950219"/>
            <a:ext cx="1225640" cy="393600"/>
          </a:xfrm>
          <a:prstGeom prst="rect">
            <a:avLst/>
          </a:prstGeom>
          <a:noFill/>
          <a:ln>
            <a:noFill/>
          </a:ln>
        </p:spPr>
      </p:pic>
      <p:sp>
        <p:nvSpPr>
          <p:cNvPr id="1755" name="Shape 1755"/>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31753303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Shape 1761"/>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 Layer</a:t>
            </a:r>
          </a:p>
        </p:txBody>
      </p:sp>
      <p:sp>
        <p:nvSpPr>
          <p:cNvPr id="1762" name="Shape 176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119</a:t>
            </a:fld>
            <a:endParaRPr lang="en" dirty="0"/>
          </a:p>
        </p:txBody>
      </p:sp>
      <p:sp>
        <p:nvSpPr>
          <p:cNvPr id="1786" name="Shape 178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764" name="Shape 1764"/>
          <p:cNvSpPr/>
          <p:nvPr/>
        </p:nvSpPr>
        <p:spPr>
          <a:xfrm>
            <a:off x="3162400" y="307725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65" name="Shape 1765"/>
          <p:cNvSpPr/>
          <p:nvPr/>
        </p:nvSpPr>
        <p:spPr>
          <a:xfrm>
            <a:off x="4758650" y="334305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766" name="Shape 1766"/>
          <p:cNvCxnSpPr>
            <a:endCxn id="1765" idx="2"/>
          </p:cNvCxnSpPr>
          <p:nvPr/>
        </p:nvCxnSpPr>
        <p:spPr>
          <a:xfrm rot="10800000" flipH="1">
            <a:off x="3269150" y="348420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767" name="Shape 1767"/>
          <p:cNvCxnSpPr>
            <a:endCxn id="1765" idx="2"/>
          </p:cNvCxnSpPr>
          <p:nvPr/>
        </p:nvCxnSpPr>
        <p:spPr>
          <a:xfrm>
            <a:off x="3288650" y="324690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768" name="Shape 1768"/>
          <p:cNvCxnSpPr>
            <a:endCxn id="1765" idx="2"/>
          </p:cNvCxnSpPr>
          <p:nvPr/>
        </p:nvCxnSpPr>
        <p:spPr>
          <a:xfrm>
            <a:off x="3424850" y="309750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769" name="Shape 1769"/>
          <p:cNvCxnSpPr>
            <a:endCxn id="1765" idx="2"/>
          </p:cNvCxnSpPr>
          <p:nvPr/>
        </p:nvCxnSpPr>
        <p:spPr>
          <a:xfrm rot="10800000" flipH="1">
            <a:off x="3450950" y="3484200"/>
            <a:ext cx="1307700" cy="249600"/>
          </a:xfrm>
          <a:prstGeom prst="straightConnector1">
            <a:avLst/>
          </a:prstGeom>
          <a:noFill/>
          <a:ln w="19050" cap="flat" cmpd="sng">
            <a:solidFill>
              <a:srgbClr val="000000"/>
            </a:solidFill>
            <a:prstDash val="solid"/>
            <a:round/>
            <a:headEnd type="none" w="lg" len="lg"/>
            <a:tailEnd type="none" w="lg" len="lg"/>
          </a:ln>
        </p:spPr>
      </p:cxnSp>
      <p:sp>
        <p:nvSpPr>
          <p:cNvPr id="1770" name="Shape 1770"/>
          <p:cNvSpPr txBox="1"/>
          <p:nvPr/>
        </p:nvSpPr>
        <p:spPr>
          <a:xfrm>
            <a:off x="3358500" y="4405250"/>
            <a:ext cx="491700" cy="309600"/>
          </a:xfrm>
          <a:prstGeom prst="rect">
            <a:avLst/>
          </a:prstGeom>
          <a:noFill/>
          <a:ln>
            <a:noFill/>
          </a:ln>
        </p:spPr>
        <p:txBody>
          <a:bodyPr wrap="square" lIns="91425" tIns="91425" rIns="91425" bIns="91425" anchor="t" anchorCtr="0">
            <a:noAutofit/>
          </a:bodyPr>
          <a:lstStyle/>
          <a:p>
            <a:r>
              <a:rPr lang="en"/>
              <a:t>32</a:t>
            </a:r>
          </a:p>
        </p:txBody>
      </p:sp>
      <p:sp>
        <p:nvSpPr>
          <p:cNvPr id="1771" name="Shape 1771"/>
          <p:cNvSpPr txBox="1"/>
          <p:nvPr/>
        </p:nvSpPr>
        <p:spPr>
          <a:xfrm>
            <a:off x="3722800" y="2332075"/>
            <a:ext cx="491700" cy="282300"/>
          </a:xfrm>
          <a:prstGeom prst="rect">
            <a:avLst/>
          </a:prstGeom>
          <a:noFill/>
          <a:ln>
            <a:noFill/>
          </a:ln>
        </p:spPr>
        <p:txBody>
          <a:bodyPr wrap="square" lIns="91425" tIns="91425" rIns="91425" bIns="91425" anchor="t" anchorCtr="0">
            <a:noAutofit/>
          </a:bodyPr>
          <a:lstStyle/>
          <a:p>
            <a:r>
              <a:rPr lang="en"/>
              <a:t>32</a:t>
            </a:r>
          </a:p>
        </p:txBody>
      </p:sp>
      <p:sp>
        <p:nvSpPr>
          <p:cNvPr id="1772" name="Shape 1772"/>
          <p:cNvSpPr txBox="1"/>
          <p:nvPr/>
        </p:nvSpPr>
        <p:spPr>
          <a:xfrm>
            <a:off x="2687888" y="4796882"/>
            <a:ext cx="491700" cy="182100"/>
          </a:xfrm>
          <a:prstGeom prst="rect">
            <a:avLst/>
          </a:prstGeom>
          <a:noFill/>
          <a:ln>
            <a:noFill/>
          </a:ln>
        </p:spPr>
        <p:txBody>
          <a:bodyPr wrap="square" lIns="91425" tIns="91425" rIns="91425" bIns="91425" anchor="t" anchorCtr="0">
            <a:noAutofit/>
          </a:bodyPr>
          <a:lstStyle/>
          <a:p>
            <a:r>
              <a:rPr lang="en"/>
              <a:t>3</a:t>
            </a:r>
          </a:p>
        </p:txBody>
      </p:sp>
      <p:sp>
        <p:nvSpPr>
          <p:cNvPr id="1773" name="Shape 1773"/>
          <p:cNvSpPr/>
          <p:nvPr/>
        </p:nvSpPr>
        <p:spPr>
          <a:xfrm>
            <a:off x="2745875" y="21052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74" name="Shape 1774"/>
          <p:cNvSpPr txBox="1"/>
          <p:nvPr/>
        </p:nvSpPr>
        <p:spPr>
          <a:xfrm>
            <a:off x="5003725" y="1682875"/>
            <a:ext cx="3635100" cy="552600"/>
          </a:xfrm>
          <a:prstGeom prst="rect">
            <a:avLst/>
          </a:prstGeom>
          <a:noFill/>
          <a:ln>
            <a:noFill/>
          </a:ln>
        </p:spPr>
        <p:txBody>
          <a:bodyPr wrap="square" lIns="91425" tIns="91425" rIns="91425" bIns="91425" anchor="t" anchorCtr="0">
            <a:noAutofit/>
          </a:bodyPr>
          <a:lstStyle/>
          <a:p>
            <a:r>
              <a:rPr lang="en" sz="2400">
                <a:solidFill>
                  <a:srgbClr val="FF0000"/>
                </a:solidFill>
              </a:rPr>
              <a:t>32x32x3 image</a:t>
            </a:r>
          </a:p>
          <a:p>
            <a:r>
              <a:rPr lang="en" sz="2400">
                <a:solidFill>
                  <a:srgbClr val="0000FF"/>
                </a:solidFill>
              </a:rPr>
              <a:t>5x5x3 filter</a:t>
            </a:r>
          </a:p>
        </p:txBody>
      </p:sp>
      <p:cxnSp>
        <p:nvCxnSpPr>
          <p:cNvPr id="1775" name="Shape 1775"/>
          <p:cNvCxnSpPr/>
          <p:nvPr/>
        </p:nvCxnSpPr>
        <p:spPr>
          <a:xfrm flipH="1">
            <a:off x="3872650" y="192465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1776" name="Shape 1776"/>
          <p:cNvCxnSpPr/>
          <p:nvPr/>
        </p:nvCxnSpPr>
        <p:spPr>
          <a:xfrm flipH="1">
            <a:off x="3561650" y="240817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1777" name="Shape 1777"/>
          <p:cNvCxnSpPr/>
          <p:nvPr/>
        </p:nvCxnSpPr>
        <p:spPr>
          <a:xfrm>
            <a:off x="5495900" y="3487500"/>
            <a:ext cx="2365800" cy="0"/>
          </a:xfrm>
          <a:prstGeom prst="straightConnector1">
            <a:avLst/>
          </a:prstGeom>
          <a:noFill/>
          <a:ln w="9525" cap="flat" cmpd="sng">
            <a:solidFill>
              <a:srgbClr val="666666"/>
            </a:solidFill>
            <a:prstDash val="solid"/>
            <a:round/>
            <a:headEnd type="none" w="lg" len="lg"/>
            <a:tailEnd type="triangle" w="lg" len="lg"/>
          </a:ln>
        </p:spPr>
      </p:cxnSp>
      <p:sp>
        <p:nvSpPr>
          <p:cNvPr id="1778" name="Shape 1778"/>
          <p:cNvSpPr txBox="1"/>
          <p:nvPr/>
        </p:nvSpPr>
        <p:spPr>
          <a:xfrm>
            <a:off x="5366425" y="3625350"/>
            <a:ext cx="3272400" cy="813900"/>
          </a:xfrm>
          <a:prstGeom prst="rect">
            <a:avLst/>
          </a:prstGeom>
          <a:noFill/>
          <a:ln>
            <a:noFill/>
          </a:ln>
        </p:spPr>
        <p:txBody>
          <a:bodyPr wrap="square" lIns="91425" tIns="91425" rIns="91425" bIns="91425" anchor="t" anchorCtr="0">
            <a:noAutofit/>
          </a:bodyPr>
          <a:lstStyle/>
          <a:p>
            <a:r>
              <a:rPr lang="en"/>
              <a:t>convolve (slide) over all spatial locations</a:t>
            </a:r>
          </a:p>
        </p:txBody>
      </p:sp>
      <p:sp>
        <p:nvSpPr>
          <p:cNvPr id="1779" name="Shape 1779"/>
          <p:cNvSpPr/>
          <p:nvPr/>
        </p:nvSpPr>
        <p:spPr>
          <a:xfrm>
            <a:off x="8598950" y="210525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80" name="Shape 1780"/>
          <p:cNvSpPr txBox="1"/>
          <p:nvPr/>
        </p:nvSpPr>
        <p:spPr>
          <a:xfrm>
            <a:off x="8604350" y="1438075"/>
            <a:ext cx="1804500" cy="543900"/>
          </a:xfrm>
          <a:prstGeom prst="rect">
            <a:avLst/>
          </a:prstGeom>
          <a:noFill/>
          <a:ln>
            <a:noFill/>
          </a:ln>
        </p:spPr>
        <p:txBody>
          <a:bodyPr wrap="square" lIns="91425" tIns="91425" rIns="91425" bIns="91425" anchor="t" anchorCtr="0">
            <a:noAutofit/>
          </a:bodyPr>
          <a:lstStyle/>
          <a:p>
            <a:r>
              <a:rPr lang="en" b="1">
                <a:solidFill>
                  <a:srgbClr val="0000FF"/>
                </a:solidFill>
              </a:rPr>
              <a:t>activation map</a:t>
            </a:r>
          </a:p>
        </p:txBody>
      </p:sp>
      <p:sp>
        <p:nvSpPr>
          <p:cNvPr id="1781" name="Shape 1781"/>
          <p:cNvSpPr txBox="1"/>
          <p:nvPr/>
        </p:nvSpPr>
        <p:spPr>
          <a:xfrm>
            <a:off x="8483444" y="4818729"/>
            <a:ext cx="328200" cy="309600"/>
          </a:xfrm>
          <a:prstGeom prst="rect">
            <a:avLst/>
          </a:prstGeom>
          <a:noFill/>
          <a:ln>
            <a:noFill/>
          </a:ln>
        </p:spPr>
        <p:txBody>
          <a:bodyPr wrap="square" lIns="91425" tIns="91425" rIns="91425" bIns="91425" anchor="t" anchorCtr="0">
            <a:noAutofit/>
          </a:bodyPr>
          <a:lstStyle/>
          <a:p>
            <a:r>
              <a:rPr lang="en"/>
              <a:t>1</a:t>
            </a:r>
          </a:p>
        </p:txBody>
      </p:sp>
      <p:sp>
        <p:nvSpPr>
          <p:cNvPr id="1782" name="Shape 1782"/>
          <p:cNvSpPr txBox="1"/>
          <p:nvPr/>
        </p:nvSpPr>
        <p:spPr>
          <a:xfrm>
            <a:off x="9150953" y="4363050"/>
            <a:ext cx="491700" cy="309600"/>
          </a:xfrm>
          <a:prstGeom prst="rect">
            <a:avLst/>
          </a:prstGeom>
          <a:noFill/>
          <a:ln>
            <a:noFill/>
          </a:ln>
        </p:spPr>
        <p:txBody>
          <a:bodyPr wrap="square" lIns="91425" tIns="91425" rIns="91425" bIns="91425" anchor="t" anchorCtr="0">
            <a:noAutofit/>
          </a:bodyPr>
          <a:lstStyle/>
          <a:p>
            <a:r>
              <a:rPr lang="en"/>
              <a:t>28</a:t>
            </a:r>
          </a:p>
        </p:txBody>
      </p:sp>
      <p:sp>
        <p:nvSpPr>
          <p:cNvPr id="1783" name="Shape 1783"/>
          <p:cNvSpPr txBox="1"/>
          <p:nvPr/>
        </p:nvSpPr>
        <p:spPr>
          <a:xfrm>
            <a:off x="9555353" y="2952063"/>
            <a:ext cx="491700" cy="309600"/>
          </a:xfrm>
          <a:prstGeom prst="rect">
            <a:avLst/>
          </a:prstGeom>
          <a:noFill/>
          <a:ln>
            <a:noFill/>
          </a:ln>
        </p:spPr>
        <p:txBody>
          <a:bodyPr wrap="square" lIns="91425" tIns="91425" rIns="91425" bIns="91425" anchor="t" anchorCtr="0">
            <a:noAutofit/>
          </a:bodyPr>
          <a:lstStyle/>
          <a:p>
            <a:r>
              <a:rPr lang="en"/>
              <a:t>28</a:t>
            </a:r>
          </a:p>
        </p:txBody>
      </p:sp>
      <p:sp>
        <p:nvSpPr>
          <p:cNvPr id="1784" name="Shape 1784"/>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
        <p:nvSpPr>
          <p:cNvPr id="1785" name="Shape 1785"/>
          <p:cNvSpPr txBox="1"/>
          <p:nvPr/>
        </p:nvSpPr>
        <p:spPr>
          <a:xfrm>
            <a:off x="3799800" y="5635900"/>
            <a:ext cx="4592400" cy="524700"/>
          </a:xfrm>
          <a:prstGeom prst="rect">
            <a:avLst/>
          </a:prstGeom>
          <a:noFill/>
          <a:ln>
            <a:noFill/>
          </a:ln>
        </p:spPr>
        <p:txBody>
          <a:bodyPr wrap="square" lIns="91425" tIns="91425" rIns="91425" bIns="91425" anchor="t" anchorCtr="0">
            <a:noAutofit/>
          </a:bodyPr>
          <a:lstStyle/>
          <a:p>
            <a:r>
              <a:rPr lang="en" sz="3000"/>
              <a:t>Translation Invariance!</a:t>
            </a:r>
          </a:p>
        </p:txBody>
      </p:sp>
    </p:spTree>
    <p:extLst>
      <p:ext uri="{BB962C8B-B14F-4D97-AF65-F5344CB8AC3E}">
        <p14:creationId xmlns:p14="http://schemas.microsoft.com/office/powerpoint/2010/main" val="12869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7" name="Shape 197"/>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Deep Learning for Object Detection</a:t>
            </a:r>
          </a:p>
        </p:txBody>
      </p:sp>
      <p:sp>
        <p:nvSpPr>
          <p:cNvPr id="193" name="Shape 193"/>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12</a:t>
            </a:fld>
            <a:endParaRPr lang="en" dirty="0"/>
          </a:p>
        </p:txBody>
      </p:sp>
      <p:sp>
        <p:nvSpPr>
          <p:cNvPr id="198" name="Shape 198"/>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95" name="Shape 195"/>
          <p:cNvPicPr preferRelativeResize="0"/>
          <p:nvPr/>
        </p:nvPicPr>
        <p:blipFill>
          <a:blip r:embed="rId3">
            <a:alphaModFix/>
          </a:blip>
          <a:stretch>
            <a:fillRect/>
          </a:stretch>
        </p:blipFill>
        <p:spPr>
          <a:xfrm>
            <a:off x="1676400" y="1010126"/>
            <a:ext cx="8839196" cy="4837755"/>
          </a:xfrm>
          <a:prstGeom prst="rect">
            <a:avLst/>
          </a:prstGeom>
          <a:noFill/>
          <a:ln>
            <a:noFill/>
          </a:ln>
        </p:spPr>
      </p:pic>
      <p:sp>
        <p:nvSpPr>
          <p:cNvPr id="196" name="Shape 196"/>
          <p:cNvSpPr txBox="1"/>
          <p:nvPr/>
        </p:nvSpPr>
        <p:spPr>
          <a:xfrm>
            <a:off x="8683200" y="6110900"/>
            <a:ext cx="1984800" cy="300600"/>
          </a:xfrm>
          <a:prstGeom prst="rect">
            <a:avLst/>
          </a:prstGeom>
          <a:noFill/>
          <a:ln>
            <a:noFill/>
          </a:ln>
        </p:spPr>
        <p:txBody>
          <a:bodyPr wrap="square" lIns="91425" tIns="91425" rIns="91425" bIns="91425" anchor="t" anchorCtr="0">
            <a:noAutofit/>
          </a:bodyPr>
          <a:lstStyle/>
          <a:p>
            <a:r>
              <a:rPr lang="en" sz="800"/>
              <a:t>Slide credit: Ross Girshick, ICCV 2015</a:t>
            </a:r>
          </a:p>
        </p:txBody>
      </p:sp>
    </p:spTree>
    <p:extLst>
      <p:ext uri="{BB962C8B-B14F-4D97-AF65-F5344CB8AC3E}">
        <p14:creationId xmlns:p14="http://schemas.microsoft.com/office/powerpoint/2010/main" val="9244843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Shape 1791"/>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 Layer</a:t>
            </a:r>
          </a:p>
        </p:txBody>
      </p:sp>
      <p:sp>
        <p:nvSpPr>
          <p:cNvPr id="1792" name="Shape 179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120</a:t>
            </a:fld>
            <a:endParaRPr lang="en" dirty="0"/>
          </a:p>
        </p:txBody>
      </p:sp>
      <p:sp>
        <p:nvSpPr>
          <p:cNvPr id="1817" name="Shape 181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794" name="Shape 1794"/>
          <p:cNvSpPr/>
          <p:nvPr/>
        </p:nvSpPr>
        <p:spPr>
          <a:xfrm>
            <a:off x="8598950" y="210525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95" name="Shape 1795"/>
          <p:cNvSpPr/>
          <p:nvPr/>
        </p:nvSpPr>
        <p:spPr>
          <a:xfrm>
            <a:off x="3162400" y="3077250"/>
            <a:ext cx="282300" cy="813900"/>
          </a:xfrm>
          <a:prstGeom prst="cube">
            <a:avLst>
              <a:gd name="adj" fmla="val 53382"/>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796" name="Shape 1796"/>
          <p:cNvSpPr/>
          <p:nvPr/>
        </p:nvSpPr>
        <p:spPr>
          <a:xfrm>
            <a:off x="4758650" y="3343050"/>
            <a:ext cx="282300" cy="282300"/>
          </a:xfrm>
          <a:prstGeom prst="ellipse">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797" name="Shape 1797"/>
          <p:cNvCxnSpPr>
            <a:endCxn id="1796" idx="2"/>
          </p:cNvCxnSpPr>
          <p:nvPr/>
        </p:nvCxnSpPr>
        <p:spPr>
          <a:xfrm rot="10800000" flipH="1">
            <a:off x="3269150" y="348420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798" name="Shape 1798"/>
          <p:cNvCxnSpPr>
            <a:endCxn id="1796" idx="2"/>
          </p:cNvCxnSpPr>
          <p:nvPr/>
        </p:nvCxnSpPr>
        <p:spPr>
          <a:xfrm>
            <a:off x="3288650" y="324690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799" name="Shape 1799"/>
          <p:cNvCxnSpPr>
            <a:endCxn id="1796" idx="2"/>
          </p:cNvCxnSpPr>
          <p:nvPr/>
        </p:nvCxnSpPr>
        <p:spPr>
          <a:xfrm>
            <a:off x="3424850" y="309750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800" name="Shape 1800"/>
          <p:cNvCxnSpPr>
            <a:endCxn id="1796" idx="2"/>
          </p:cNvCxnSpPr>
          <p:nvPr/>
        </p:nvCxnSpPr>
        <p:spPr>
          <a:xfrm rot="10800000" flipH="1">
            <a:off x="3450950" y="3484200"/>
            <a:ext cx="1307700" cy="249600"/>
          </a:xfrm>
          <a:prstGeom prst="straightConnector1">
            <a:avLst/>
          </a:prstGeom>
          <a:noFill/>
          <a:ln w="19050" cap="flat" cmpd="sng">
            <a:solidFill>
              <a:srgbClr val="000000"/>
            </a:solidFill>
            <a:prstDash val="solid"/>
            <a:round/>
            <a:headEnd type="none" w="lg" len="lg"/>
            <a:tailEnd type="none" w="lg" len="lg"/>
          </a:ln>
        </p:spPr>
      </p:cxnSp>
      <p:sp>
        <p:nvSpPr>
          <p:cNvPr id="1801" name="Shape 1801"/>
          <p:cNvSpPr txBox="1"/>
          <p:nvPr/>
        </p:nvSpPr>
        <p:spPr>
          <a:xfrm>
            <a:off x="3358500" y="4405250"/>
            <a:ext cx="491700" cy="309600"/>
          </a:xfrm>
          <a:prstGeom prst="rect">
            <a:avLst/>
          </a:prstGeom>
          <a:noFill/>
          <a:ln>
            <a:noFill/>
          </a:ln>
        </p:spPr>
        <p:txBody>
          <a:bodyPr wrap="square" lIns="91425" tIns="91425" rIns="91425" bIns="91425" anchor="t" anchorCtr="0">
            <a:noAutofit/>
          </a:bodyPr>
          <a:lstStyle/>
          <a:p>
            <a:r>
              <a:rPr lang="en"/>
              <a:t>32</a:t>
            </a:r>
          </a:p>
        </p:txBody>
      </p:sp>
      <p:sp>
        <p:nvSpPr>
          <p:cNvPr id="1802" name="Shape 1802"/>
          <p:cNvSpPr txBox="1"/>
          <p:nvPr/>
        </p:nvSpPr>
        <p:spPr>
          <a:xfrm>
            <a:off x="3722800" y="2332075"/>
            <a:ext cx="491700" cy="282300"/>
          </a:xfrm>
          <a:prstGeom prst="rect">
            <a:avLst/>
          </a:prstGeom>
          <a:noFill/>
          <a:ln>
            <a:noFill/>
          </a:ln>
        </p:spPr>
        <p:txBody>
          <a:bodyPr wrap="square" lIns="91425" tIns="91425" rIns="91425" bIns="91425" anchor="t" anchorCtr="0">
            <a:noAutofit/>
          </a:bodyPr>
          <a:lstStyle/>
          <a:p>
            <a:r>
              <a:rPr lang="en"/>
              <a:t>32</a:t>
            </a:r>
          </a:p>
        </p:txBody>
      </p:sp>
      <p:sp>
        <p:nvSpPr>
          <p:cNvPr id="1803" name="Shape 1803"/>
          <p:cNvSpPr txBox="1"/>
          <p:nvPr/>
        </p:nvSpPr>
        <p:spPr>
          <a:xfrm>
            <a:off x="2687888" y="4796882"/>
            <a:ext cx="491700" cy="182100"/>
          </a:xfrm>
          <a:prstGeom prst="rect">
            <a:avLst/>
          </a:prstGeom>
          <a:noFill/>
          <a:ln>
            <a:noFill/>
          </a:ln>
        </p:spPr>
        <p:txBody>
          <a:bodyPr wrap="square" lIns="91425" tIns="91425" rIns="91425" bIns="91425" anchor="t" anchorCtr="0">
            <a:noAutofit/>
          </a:bodyPr>
          <a:lstStyle/>
          <a:p>
            <a:r>
              <a:rPr lang="en"/>
              <a:t>3</a:t>
            </a:r>
          </a:p>
        </p:txBody>
      </p:sp>
      <p:sp>
        <p:nvSpPr>
          <p:cNvPr id="1804" name="Shape 1804"/>
          <p:cNvSpPr txBox="1"/>
          <p:nvPr/>
        </p:nvSpPr>
        <p:spPr>
          <a:xfrm>
            <a:off x="5003725" y="1682875"/>
            <a:ext cx="3635100" cy="552600"/>
          </a:xfrm>
          <a:prstGeom prst="rect">
            <a:avLst/>
          </a:prstGeom>
          <a:noFill/>
          <a:ln>
            <a:noFill/>
          </a:ln>
        </p:spPr>
        <p:txBody>
          <a:bodyPr wrap="square" lIns="91425" tIns="91425" rIns="91425" bIns="91425" anchor="t" anchorCtr="0">
            <a:noAutofit/>
          </a:bodyPr>
          <a:lstStyle/>
          <a:p>
            <a:r>
              <a:rPr lang="en" sz="2400">
                <a:solidFill>
                  <a:srgbClr val="FF0000"/>
                </a:solidFill>
              </a:rPr>
              <a:t>32x32x3 image</a:t>
            </a:r>
          </a:p>
          <a:p>
            <a:r>
              <a:rPr lang="en" sz="2400">
                <a:solidFill>
                  <a:srgbClr val="38761D"/>
                </a:solidFill>
              </a:rPr>
              <a:t>5x5x3 filter</a:t>
            </a:r>
          </a:p>
        </p:txBody>
      </p:sp>
      <p:cxnSp>
        <p:nvCxnSpPr>
          <p:cNvPr id="1805" name="Shape 1805"/>
          <p:cNvCxnSpPr/>
          <p:nvPr/>
        </p:nvCxnSpPr>
        <p:spPr>
          <a:xfrm flipH="1">
            <a:off x="3872650" y="192465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1806" name="Shape 1806"/>
          <p:cNvCxnSpPr/>
          <p:nvPr/>
        </p:nvCxnSpPr>
        <p:spPr>
          <a:xfrm flipH="1">
            <a:off x="3561650" y="2408175"/>
            <a:ext cx="1398900" cy="543900"/>
          </a:xfrm>
          <a:prstGeom prst="straightConnector1">
            <a:avLst/>
          </a:prstGeom>
          <a:noFill/>
          <a:ln w="9525" cap="flat" cmpd="sng">
            <a:solidFill>
              <a:srgbClr val="38761D"/>
            </a:solidFill>
            <a:prstDash val="solid"/>
            <a:round/>
            <a:headEnd type="none" w="lg" len="lg"/>
            <a:tailEnd type="triangle" w="lg" len="lg"/>
          </a:ln>
        </p:spPr>
      </p:cxnSp>
      <p:cxnSp>
        <p:nvCxnSpPr>
          <p:cNvPr id="1807" name="Shape 1807"/>
          <p:cNvCxnSpPr/>
          <p:nvPr/>
        </p:nvCxnSpPr>
        <p:spPr>
          <a:xfrm>
            <a:off x="5495900" y="3487500"/>
            <a:ext cx="2365800" cy="0"/>
          </a:xfrm>
          <a:prstGeom prst="straightConnector1">
            <a:avLst/>
          </a:prstGeom>
          <a:noFill/>
          <a:ln w="9525" cap="flat" cmpd="sng">
            <a:solidFill>
              <a:srgbClr val="666666"/>
            </a:solidFill>
            <a:prstDash val="solid"/>
            <a:round/>
            <a:headEnd type="none" w="lg" len="lg"/>
            <a:tailEnd type="triangle" w="lg" len="lg"/>
          </a:ln>
        </p:spPr>
      </p:cxnSp>
      <p:sp>
        <p:nvSpPr>
          <p:cNvPr id="1808" name="Shape 1808"/>
          <p:cNvSpPr txBox="1"/>
          <p:nvPr/>
        </p:nvSpPr>
        <p:spPr>
          <a:xfrm>
            <a:off x="5366425" y="3625350"/>
            <a:ext cx="3272400" cy="813900"/>
          </a:xfrm>
          <a:prstGeom prst="rect">
            <a:avLst/>
          </a:prstGeom>
          <a:noFill/>
          <a:ln>
            <a:noFill/>
          </a:ln>
        </p:spPr>
        <p:txBody>
          <a:bodyPr wrap="square" lIns="91425" tIns="91425" rIns="91425" bIns="91425" anchor="t" anchorCtr="0">
            <a:noAutofit/>
          </a:bodyPr>
          <a:lstStyle/>
          <a:p>
            <a:r>
              <a:rPr lang="en"/>
              <a:t>convolve (slide) over all spatial locations</a:t>
            </a:r>
          </a:p>
        </p:txBody>
      </p:sp>
      <p:sp>
        <p:nvSpPr>
          <p:cNvPr id="1809" name="Shape 1809"/>
          <p:cNvSpPr/>
          <p:nvPr/>
        </p:nvSpPr>
        <p:spPr>
          <a:xfrm>
            <a:off x="8976928" y="2105250"/>
            <a:ext cx="956400"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10" name="Shape 1810"/>
          <p:cNvSpPr txBox="1"/>
          <p:nvPr/>
        </p:nvSpPr>
        <p:spPr>
          <a:xfrm>
            <a:off x="8573900" y="1666675"/>
            <a:ext cx="2063400" cy="543900"/>
          </a:xfrm>
          <a:prstGeom prst="rect">
            <a:avLst/>
          </a:prstGeom>
          <a:noFill/>
          <a:ln>
            <a:noFill/>
          </a:ln>
        </p:spPr>
        <p:txBody>
          <a:bodyPr wrap="square" lIns="91425" tIns="91425" rIns="91425" bIns="91425" anchor="t" anchorCtr="0">
            <a:noAutofit/>
          </a:bodyPr>
          <a:lstStyle/>
          <a:p>
            <a:r>
              <a:rPr lang="en" b="1"/>
              <a:t>activation maps</a:t>
            </a:r>
          </a:p>
        </p:txBody>
      </p:sp>
      <p:sp>
        <p:nvSpPr>
          <p:cNvPr id="1811" name="Shape 1811"/>
          <p:cNvSpPr txBox="1"/>
          <p:nvPr/>
        </p:nvSpPr>
        <p:spPr>
          <a:xfrm>
            <a:off x="8861422" y="4818729"/>
            <a:ext cx="328200" cy="309600"/>
          </a:xfrm>
          <a:prstGeom prst="rect">
            <a:avLst/>
          </a:prstGeom>
          <a:noFill/>
          <a:ln>
            <a:noFill/>
          </a:ln>
        </p:spPr>
        <p:txBody>
          <a:bodyPr wrap="square" lIns="91425" tIns="91425" rIns="91425" bIns="91425" anchor="t" anchorCtr="0">
            <a:noAutofit/>
          </a:bodyPr>
          <a:lstStyle/>
          <a:p>
            <a:r>
              <a:rPr lang="en"/>
              <a:t>1</a:t>
            </a:r>
          </a:p>
        </p:txBody>
      </p:sp>
      <p:sp>
        <p:nvSpPr>
          <p:cNvPr id="1812" name="Shape 1812"/>
          <p:cNvSpPr txBox="1"/>
          <p:nvPr/>
        </p:nvSpPr>
        <p:spPr>
          <a:xfrm>
            <a:off x="9528930" y="4363050"/>
            <a:ext cx="491700" cy="309600"/>
          </a:xfrm>
          <a:prstGeom prst="rect">
            <a:avLst/>
          </a:prstGeom>
          <a:noFill/>
          <a:ln>
            <a:noFill/>
          </a:ln>
        </p:spPr>
        <p:txBody>
          <a:bodyPr wrap="square" lIns="91425" tIns="91425" rIns="91425" bIns="91425" anchor="t" anchorCtr="0">
            <a:noAutofit/>
          </a:bodyPr>
          <a:lstStyle/>
          <a:p>
            <a:r>
              <a:rPr lang="en"/>
              <a:t>28</a:t>
            </a:r>
          </a:p>
        </p:txBody>
      </p:sp>
      <p:sp>
        <p:nvSpPr>
          <p:cNvPr id="1813" name="Shape 1813"/>
          <p:cNvSpPr txBox="1"/>
          <p:nvPr/>
        </p:nvSpPr>
        <p:spPr>
          <a:xfrm>
            <a:off x="9933330" y="2952063"/>
            <a:ext cx="491700" cy="309600"/>
          </a:xfrm>
          <a:prstGeom prst="rect">
            <a:avLst/>
          </a:prstGeom>
          <a:noFill/>
          <a:ln>
            <a:noFill/>
          </a:ln>
        </p:spPr>
        <p:txBody>
          <a:bodyPr wrap="square" lIns="91425" tIns="91425" rIns="91425" bIns="91425" anchor="t" anchorCtr="0">
            <a:noAutofit/>
          </a:bodyPr>
          <a:lstStyle/>
          <a:p>
            <a:r>
              <a:rPr lang="en"/>
              <a:t>28</a:t>
            </a:r>
          </a:p>
        </p:txBody>
      </p:sp>
      <p:sp>
        <p:nvSpPr>
          <p:cNvPr id="1814" name="Shape 1814"/>
          <p:cNvSpPr/>
          <p:nvPr/>
        </p:nvSpPr>
        <p:spPr>
          <a:xfrm>
            <a:off x="2745875" y="21052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15" name="Shape 1815"/>
          <p:cNvSpPr txBox="1"/>
          <p:nvPr/>
        </p:nvSpPr>
        <p:spPr>
          <a:xfrm>
            <a:off x="5635550" y="858500"/>
            <a:ext cx="5064000" cy="282300"/>
          </a:xfrm>
          <a:prstGeom prst="rect">
            <a:avLst/>
          </a:prstGeom>
          <a:noFill/>
          <a:ln>
            <a:noFill/>
          </a:ln>
        </p:spPr>
        <p:txBody>
          <a:bodyPr wrap="square" lIns="91425" tIns="91425" rIns="91425" bIns="91425" anchor="t" anchorCtr="0">
            <a:noAutofit/>
          </a:bodyPr>
          <a:lstStyle/>
          <a:p>
            <a:r>
              <a:rPr lang="en" sz="2400"/>
              <a:t>consider a second, </a:t>
            </a:r>
            <a:r>
              <a:rPr lang="en" sz="2400">
                <a:solidFill>
                  <a:srgbClr val="38761D"/>
                </a:solidFill>
              </a:rPr>
              <a:t>green </a:t>
            </a:r>
            <a:r>
              <a:rPr lang="en" sz="2400"/>
              <a:t>filter</a:t>
            </a:r>
          </a:p>
        </p:txBody>
      </p:sp>
      <p:sp>
        <p:nvSpPr>
          <p:cNvPr id="1816" name="Shape 1816"/>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23967274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Shape 1822"/>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 Layer</a:t>
            </a:r>
          </a:p>
        </p:txBody>
      </p:sp>
      <p:sp>
        <p:nvSpPr>
          <p:cNvPr id="1823" name="Shape 1823"/>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121</a:t>
            </a:fld>
            <a:endParaRPr lang="en" dirty="0"/>
          </a:p>
        </p:txBody>
      </p:sp>
      <p:sp>
        <p:nvSpPr>
          <p:cNvPr id="1844" name="Shape 184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825" name="Shape 1825"/>
          <p:cNvSpPr/>
          <p:nvPr/>
        </p:nvSpPr>
        <p:spPr>
          <a:xfrm>
            <a:off x="2745875" y="18766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26" name="Shape 1826"/>
          <p:cNvSpPr/>
          <p:nvPr/>
        </p:nvSpPr>
        <p:spPr>
          <a:xfrm>
            <a:off x="7227350" y="187665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27" name="Shape 1827"/>
          <p:cNvSpPr txBox="1"/>
          <p:nvPr/>
        </p:nvSpPr>
        <p:spPr>
          <a:xfrm>
            <a:off x="3358500" y="4176650"/>
            <a:ext cx="491700" cy="309600"/>
          </a:xfrm>
          <a:prstGeom prst="rect">
            <a:avLst/>
          </a:prstGeom>
          <a:noFill/>
          <a:ln>
            <a:noFill/>
          </a:ln>
        </p:spPr>
        <p:txBody>
          <a:bodyPr wrap="square" lIns="91425" tIns="91425" rIns="91425" bIns="91425" anchor="t" anchorCtr="0">
            <a:noAutofit/>
          </a:bodyPr>
          <a:lstStyle/>
          <a:p>
            <a:r>
              <a:rPr lang="en"/>
              <a:t>32</a:t>
            </a:r>
          </a:p>
        </p:txBody>
      </p:sp>
      <p:sp>
        <p:nvSpPr>
          <p:cNvPr id="1828" name="Shape 1828"/>
          <p:cNvSpPr txBox="1"/>
          <p:nvPr/>
        </p:nvSpPr>
        <p:spPr>
          <a:xfrm>
            <a:off x="3722800" y="2103475"/>
            <a:ext cx="491700" cy="282300"/>
          </a:xfrm>
          <a:prstGeom prst="rect">
            <a:avLst/>
          </a:prstGeom>
          <a:noFill/>
          <a:ln>
            <a:noFill/>
          </a:ln>
        </p:spPr>
        <p:txBody>
          <a:bodyPr wrap="square" lIns="91425" tIns="91425" rIns="91425" bIns="91425" anchor="t" anchorCtr="0">
            <a:noAutofit/>
          </a:bodyPr>
          <a:lstStyle/>
          <a:p>
            <a:r>
              <a:rPr lang="en"/>
              <a:t>32</a:t>
            </a:r>
          </a:p>
        </p:txBody>
      </p:sp>
      <p:sp>
        <p:nvSpPr>
          <p:cNvPr id="1829" name="Shape 1829"/>
          <p:cNvSpPr txBox="1"/>
          <p:nvPr/>
        </p:nvSpPr>
        <p:spPr>
          <a:xfrm>
            <a:off x="2687888" y="4568282"/>
            <a:ext cx="491700" cy="182100"/>
          </a:xfrm>
          <a:prstGeom prst="rect">
            <a:avLst/>
          </a:prstGeom>
          <a:noFill/>
          <a:ln>
            <a:noFill/>
          </a:ln>
        </p:spPr>
        <p:txBody>
          <a:bodyPr wrap="square" lIns="91425" tIns="91425" rIns="91425" bIns="91425" anchor="t" anchorCtr="0">
            <a:noAutofit/>
          </a:bodyPr>
          <a:lstStyle/>
          <a:p>
            <a:r>
              <a:rPr lang="en"/>
              <a:t>3</a:t>
            </a:r>
          </a:p>
        </p:txBody>
      </p:sp>
      <p:cxnSp>
        <p:nvCxnSpPr>
          <p:cNvPr id="1830" name="Shape 1830"/>
          <p:cNvCxnSpPr/>
          <p:nvPr/>
        </p:nvCxnSpPr>
        <p:spPr>
          <a:xfrm>
            <a:off x="4352900" y="3258900"/>
            <a:ext cx="2365800" cy="0"/>
          </a:xfrm>
          <a:prstGeom prst="straightConnector1">
            <a:avLst/>
          </a:prstGeom>
          <a:noFill/>
          <a:ln w="9525" cap="flat" cmpd="sng">
            <a:solidFill>
              <a:srgbClr val="666666"/>
            </a:solidFill>
            <a:prstDash val="solid"/>
            <a:round/>
            <a:headEnd type="none" w="lg" len="lg"/>
            <a:tailEnd type="triangle" w="lg" len="lg"/>
          </a:ln>
        </p:spPr>
      </p:cxnSp>
      <p:sp>
        <p:nvSpPr>
          <p:cNvPr id="1831" name="Shape 1831"/>
          <p:cNvSpPr txBox="1"/>
          <p:nvPr/>
        </p:nvSpPr>
        <p:spPr>
          <a:xfrm>
            <a:off x="4375825" y="3244350"/>
            <a:ext cx="3272400" cy="813900"/>
          </a:xfrm>
          <a:prstGeom prst="rect">
            <a:avLst/>
          </a:prstGeom>
          <a:noFill/>
          <a:ln>
            <a:noFill/>
          </a:ln>
        </p:spPr>
        <p:txBody>
          <a:bodyPr wrap="square" lIns="91425" tIns="91425" rIns="91425" bIns="91425" anchor="t" anchorCtr="0">
            <a:noAutofit/>
          </a:bodyPr>
          <a:lstStyle/>
          <a:p>
            <a:r>
              <a:rPr lang="en"/>
              <a:t>Convolution Layer</a:t>
            </a:r>
          </a:p>
        </p:txBody>
      </p:sp>
      <p:sp>
        <p:nvSpPr>
          <p:cNvPr id="1832" name="Shape 1832"/>
          <p:cNvSpPr/>
          <p:nvPr/>
        </p:nvSpPr>
        <p:spPr>
          <a:xfrm>
            <a:off x="7376728" y="1876650"/>
            <a:ext cx="956400"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33" name="Shape 1833"/>
          <p:cNvSpPr txBox="1"/>
          <p:nvPr/>
        </p:nvSpPr>
        <p:spPr>
          <a:xfrm>
            <a:off x="7354700" y="1438075"/>
            <a:ext cx="2063400" cy="543900"/>
          </a:xfrm>
          <a:prstGeom prst="rect">
            <a:avLst/>
          </a:prstGeom>
          <a:noFill/>
          <a:ln>
            <a:noFill/>
          </a:ln>
        </p:spPr>
        <p:txBody>
          <a:bodyPr wrap="square" lIns="91425" tIns="91425" rIns="91425" bIns="91425" anchor="t" anchorCtr="0">
            <a:noAutofit/>
          </a:bodyPr>
          <a:lstStyle/>
          <a:p>
            <a:r>
              <a:rPr lang="en" b="1"/>
              <a:t>activation maps</a:t>
            </a:r>
          </a:p>
        </p:txBody>
      </p:sp>
      <p:sp>
        <p:nvSpPr>
          <p:cNvPr id="1834" name="Shape 1834"/>
          <p:cNvSpPr txBox="1"/>
          <p:nvPr/>
        </p:nvSpPr>
        <p:spPr>
          <a:xfrm>
            <a:off x="7489822" y="4590129"/>
            <a:ext cx="328200" cy="309600"/>
          </a:xfrm>
          <a:prstGeom prst="rect">
            <a:avLst/>
          </a:prstGeom>
          <a:noFill/>
          <a:ln>
            <a:noFill/>
          </a:ln>
        </p:spPr>
        <p:txBody>
          <a:bodyPr wrap="square" lIns="91425" tIns="91425" rIns="91425" bIns="91425" anchor="t" anchorCtr="0">
            <a:noAutofit/>
          </a:bodyPr>
          <a:lstStyle/>
          <a:p>
            <a:r>
              <a:rPr lang="en"/>
              <a:t>6</a:t>
            </a:r>
          </a:p>
        </p:txBody>
      </p:sp>
      <p:sp>
        <p:nvSpPr>
          <p:cNvPr id="1835" name="Shape 1835"/>
          <p:cNvSpPr txBox="1"/>
          <p:nvPr/>
        </p:nvSpPr>
        <p:spPr>
          <a:xfrm>
            <a:off x="8545405" y="4153675"/>
            <a:ext cx="491700" cy="309600"/>
          </a:xfrm>
          <a:prstGeom prst="rect">
            <a:avLst/>
          </a:prstGeom>
          <a:noFill/>
          <a:ln>
            <a:noFill/>
          </a:ln>
        </p:spPr>
        <p:txBody>
          <a:bodyPr wrap="square" lIns="91425" tIns="91425" rIns="91425" bIns="91425" anchor="t" anchorCtr="0">
            <a:noAutofit/>
          </a:bodyPr>
          <a:lstStyle/>
          <a:p>
            <a:r>
              <a:rPr lang="en"/>
              <a:t>28</a:t>
            </a:r>
          </a:p>
        </p:txBody>
      </p:sp>
      <p:sp>
        <p:nvSpPr>
          <p:cNvPr id="1836" name="Shape 1836"/>
          <p:cNvSpPr txBox="1"/>
          <p:nvPr/>
        </p:nvSpPr>
        <p:spPr>
          <a:xfrm>
            <a:off x="9037105" y="2573363"/>
            <a:ext cx="491700" cy="309600"/>
          </a:xfrm>
          <a:prstGeom prst="rect">
            <a:avLst/>
          </a:prstGeom>
          <a:noFill/>
          <a:ln>
            <a:noFill/>
          </a:ln>
        </p:spPr>
        <p:txBody>
          <a:bodyPr wrap="square" lIns="91425" tIns="91425" rIns="91425" bIns="91425" anchor="t" anchorCtr="0">
            <a:noAutofit/>
          </a:bodyPr>
          <a:lstStyle/>
          <a:p>
            <a:r>
              <a:rPr lang="en"/>
              <a:t>28</a:t>
            </a:r>
          </a:p>
        </p:txBody>
      </p:sp>
      <p:sp>
        <p:nvSpPr>
          <p:cNvPr id="1837" name="Shape 1837"/>
          <p:cNvSpPr txBox="1"/>
          <p:nvPr/>
        </p:nvSpPr>
        <p:spPr>
          <a:xfrm>
            <a:off x="1800325" y="1009375"/>
            <a:ext cx="8721000" cy="386700"/>
          </a:xfrm>
          <a:prstGeom prst="rect">
            <a:avLst/>
          </a:prstGeom>
          <a:noFill/>
          <a:ln>
            <a:noFill/>
          </a:ln>
        </p:spPr>
        <p:txBody>
          <a:bodyPr wrap="square" lIns="91425" tIns="91425" rIns="91425" bIns="91425" anchor="t" anchorCtr="0">
            <a:noAutofit/>
          </a:bodyPr>
          <a:lstStyle/>
          <a:p>
            <a:r>
              <a:rPr lang="en" sz="2000"/>
              <a:t>For example, if we had 6 5x5 filters, we’ll get 6 separate activation maps:</a:t>
            </a:r>
          </a:p>
        </p:txBody>
      </p:sp>
      <p:sp>
        <p:nvSpPr>
          <p:cNvPr id="1838" name="Shape 1838"/>
          <p:cNvSpPr/>
          <p:nvPr/>
        </p:nvSpPr>
        <p:spPr>
          <a:xfrm>
            <a:off x="7529128" y="1876650"/>
            <a:ext cx="956400" cy="2757900"/>
          </a:xfrm>
          <a:prstGeom prst="cube">
            <a:avLst>
              <a:gd name="adj" fmla="val 90357"/>
            </a:avLst>
          </a:prstGeom>
          <a:solidFill>
            <a:srgbClr val="F4CCCC"/>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39" name="Shape 1839"/>
          <p:cNvSpPr/>
          <p:nvPr/>
        </p:nvSpPr>
        <p:spPr>
          <a:xfrm>
            <a:off x="7681528" y="1876650"/>
            <a:ext cx="956400" cy="2757900"/>
          </a:xfrm>
          <a:prstGeom prst="cube">
            <a:avLst>
              <a:gd name="adj" fmla="val 90357"/>
            </a:avLst>
          </a:prstGeom>
          <a:solidFill>
            <a:srgbClr val="FFF2CC"/>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40" name="Shape 1840"/>
          <p:cNvSpPr/>
          <p:nvPr/>
        </p:nvSpPr>
        <p:spPr>
          <a:xfrm>
            <a:off x="7833928" y="1876650"/>
            <a:ext cx="956400" cy="2757900"/>
          </a:xfrm>
          <a:prstGeom prst="cube">
            <a:avLst>
              <a:gd name="adj" fmla="val 90357"/>
            </a:avLst>
          </a:prstGeom>
          <a:solidFill>
            <a:srgbClr val="D9D2E9"/>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41" name="Shape 1841"/>
          <p:cNvSpPr/>
          <p:nvPr/>
        </p:nvSpPr>
        <p:spPr>
          <a:xfrm>
            <a:off x="7986328" y="1876650"/>
            <a:ext cx="956400" cy="2757900"/>
          </a:xfrm>
          <a:prstGeom prst="cube">
            <a:avLst>
              <a:gd name="adj" fmla="val 90357"/>
            </a:avLst>
          </a:prstGeom>
          <a:solidFill>
            <a:srgbClr val="FCE5CD"/>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42" name="Shape 1842"/>
          <p:cNvSpPr txBox="1"/>
          <p:nvPr/>
        </p:nvSpPr>
        <p:spPr>
          <a:xfrm>
            <a:off x="2343650" y="5025160"/>
            <a:ext cx="8625900" cy="282300"/>
          </a:xfrm>
          <a:prstGeom prst="rect">
            <a:avLst/>
          </a:prstGeom>
          <a:noFill/>
          <a:ln>
            <a:noFill/>
          </a:ln>
        </p:spPr>
        <p:txBody>
          <a:bodyPr wrap="square" lIns="91425" tIns="91425" rIns="91425" bIns="91425" anchor="t" anchorCtr="0">
            <a:noAutofit/>
          </a:bodyPr>
          <a:lstStyle/>
          <a:p>
            <a:r>
              <a:rPr lang="en" sz="2000"/>
              <a:t>We stack these up to get a “new image” of size 28x28x6!</a:t>
            </a:r>
          </a:p>
        </p:txBody>
      </p:sp>
      <p:sp>
        <p:nvSpPr>
          <p:cNvPr id="1843" name="Shape 1843"/>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19378604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Shape 1849"/>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Convolutional Neural Networks (CNN)</a:t>
            </a:r>
          </a:p>
        </p:txBody>
      </p:sp>
      <p:sp>
        <p:nvSpPr>
          <p:cNvPr id="1850" name="Shape 185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122</a:t>
            </a:fld>
            <a:endParaRPr lang="en" dirty="0"/>
          </a:p>
        </p:txBody>
      </p:sp>
      <p:sp>
        <p:nvSpPr>
          <p:cNvPr id="1873" name="Shape 187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852" name="Shape 1852"/>
          <p:cNvSpPr txBox="1"/>
          <p:nvPr/>
        </p:nvSpPr>
        <p:spPr>
          <a:xfrm>
            <a:off x="1829225" y="1527025"/>
            <a:ext cx="8548200" cy="984300"/>
          </a:xfrm>
          <a:prstGeom prst="rect">
            <a:avLst/>
          </a:prstGeom>
          <a:noFill/>
          <a:ln>
            <a:noFill/>
          </a:ln>
        </p:spPr>
        <p:txBody>
          <a:bodyPr wrap="square" lIns="91425" tIns="91425" rIns="91425" bIns="91425" anchor="t" anchorCtr="0">
            <a:noAutofit/>
          </a:bodyPr>
          <a:lstStyle/>
          <a:p>
            <a:r>
              <a:rPr lang="en"/>
              <a:t>A CNN is a sequence of convolution layers and nonlinearities</a:t>
            </a:r>
          </a:p>
        </p:txBody>
      </p:sp>
      <p:sp>
        <p:nvSpPr>
          <p:cNvPr id="1853" name="Shape 1853"/>
          <p:cNvSpPr/>
          <p:nvPr/>
        </p:nvSpPr>
        <p:spPr>
          <a:xfrm>
            <a:off x="1701075" y="24979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54" name="Shape 1854"/>
          <p:cNvSpPr txBox="1"/>
          <p:nvPr/>
        </p:nvSpPr>
        <p:spPr>
          <a:xfrm>
            <a:off x="2313700" y="4797900"/>
            <a:ext cx="491700" cy="309600"/>
          </a:xfrm>
          <a:prstGeom prst="rect">
            <a:avLst/>
          </a:prstGeom>
          <a:noFill/>
          <a:ln>
            <a:noFill/>
          </a:ln>
        </p:spPr>
        <p:txBody>
          <a:bodyPr wrap="square" lIns="91425" tIns="91425" rIns="91425" bIns="91425" anchor="t" anchorCtr="0">
            <a:noAutofit/>
          </a:bodyPr>
          <a:lstStyle/>
          <a:p>
            <a:r>
              <a:rPr lang="en"/>
              <a:t>32</a:t>
            </a:r>
          </a:p>
        </p:txBody>
      </p:sp>
      <p:sp>
        <p:nvSpPr>
          <p:cNvPr id="1855" name="Shape 1855"/>
          <p:cNvSpPr txBox="1"/>
          <p:nvPr/>
        </p:nvSpPr>
        <p:spPr>
          <a:xfrm>
            <a:off x="2678000" y="2724725"/>
            <a:ext cx="491700" cy="282300"/>
          </a:xfrm>
          <a:prstGeom prst="rect">
            <a:avLst/>
          </a:prstGeom>
          <a:noFill/>
          <a:ln>
            <a:noFill/>
          </a:ln>
        </p:spPr>
        <p:txBody>
          <a:bodyPr wrap="square" lIns="91425" tIns="91425" rIns="91425" bIns="91425" anchor="t" anchorCtr="0">
            <a:noAutofit/>
          </a:bodyPr>
          <a:lstStyle/>
          <a:p>
            <a:r>
              <a:rPr lang="en"/>
              <a:t>32</a:t>
            </a:r>
          </a:p>
        </p:txBody>
      </p:sp>
      <p:sp>
        <p:nvSpPr>
          <p:cNvPr id="1856" name="Shape 1856"/>
          <p:cNvSpPr txBox="1"/>
          <p:nvPr/>
        </p:nvSpPr>
        <p:spPr>
          <a:xfrm>
            <a:off x="1643088" y="5189532"/>
            <a:ext cx="491700" cy="182100"/>
          </a:xfrm>
          <a:prstGeom prst="rect">
            <a:avLst/>
          </a:prstGeom>
          <a:noFill/>
          <a:ln>
            <a:noFill/>
          </a:ln>
        </p:spPr>
        <p:txBody>
          <a:bodyPr wrap="square" lIns="91425" tIns="91425" rIns="91425" bIns="91425" anchor="t" anchorCtr="0">
            <a:noAutofit/>
          </a:bodyPr>
          <a:lstStyle/>
          <a:p>
            <a:r>
              <a:rPr lang="en"/>
              <a:t>3</a:t>
            </a:r>
          </a:p>
        </p:txBody>
      </p:sp>
      <p:cxnSp>
        <p:nvCxnSpPr>
          <p:cNvPr id="1857" name="Shape 1857"/>
          <p:cNvCxnSpPr/>
          <p:nvPr/>
        </p:nvCxnSpPr>
        <p:spPr>
          <a:xfrm>
            <a:off x="3005875" y="3776550"/>
            <a:ext cx="987600" cy="0"/>
          </a:xfrm>
          <a:prstGeom prst="straightConnector1">
            <a:avLst/>
          </a:prstGeom>
          <a:noFill/>
          <a:ln w="9525" cap="flat" cmpd="sng">
            <a:solidFill>
              <a:srgbClr val="666666"/>
            </a:solidFill>
            <a:prstDash val="solid"/>
            <a:round/>
            <a:headEnd type="none" w="lg" len="lg"/>
            <a:tailEnd type="triangle" w="lg" len="lg"/>
          </a:ln>
        </p:spPr>
      </p:cxnSp>
      <p:sp>
        <p:nvSpPr>
          <p:cNvPr id="1858" name="Shape 1858"/>
          <p:cNvSpPr txBox="1"/>
          <p:nvPr/>
        </p:nvSpPr>
        <p:spPr>
          <a:xfrm>
            <a:off x="3045200" y="3790800"/>
            <a:ext cx="987600" cy="393600"/>
          </a:xfrm>
          <a:prstGeom prst="rect">
            <a:avLst/>
          </a:prstGeom>
          <a:noFill/>
          <a:ln>
            <a:noFill/>
          </a:ln>
        </p:spPr>
        <p:txBody>
          <a:bodyPr wrap="square" lIns="91425" tIns="91425" rIns="91425" bIns="91425" anchor="t" anchorCtr="0">
            <a:noAutofit/>
          </a:bodyPr>
          <a:lstStyle/>
          <a:p>
            <a:r>
              <a:rPr lang="en"/>
              <a:t>CONV,</a:t>
            </a:r>
          </a:p>
          <a:p>
            <a:r>
              <a:rPr lang="en"/>
              <a:t>ReLU</a:t>
            </a:r>
          </a:p>
          <a:p>
            <a:r>
              <a:rPr lang="en">
                <a:solidFill>
                  <a:srgbClr val="0000FF"/>
                </a:solidFill>
              </a:rPr>
              <a:t>e.g. 6 5x5x3 filters</a:t>
            </a:r>
          </a:p>
        </p:txBody>
      </p:sp>
      <p:sp>
        <p:nvSpPr>
          <p:cNvPr id="1859" name="Shape 1859"/>
          <p:cNvSpPr/>
          <p:nvPr/>
        </p:nvSpPr>
        <p:spPr>
          <a:xfrm>
            <a:off x="4215675" y="249790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1860" name="Shape 1860"/>
          <p:cNvSpPr txBox="1"/>
          <p:nvPr/>
        </p:nvSpPr>
        <p:spPr>
          <a:xfrm>
            <a:off x="4828300" y="4797900"/>
            <a:ext cx="491700" cy="309600"/>
          </a:xfrm>
          <a:prstGeom prst="rect">
            <a:avLst/>
          </a:prstGeom>
          <a:noFill/>
          <a:ln>
            <a:noFill/>
          </a:ln>
        </p:spPr>
        <p:txBody>
          <a:bodyPr wrap="square" lIns="91425" tIns="91425" rIns="91425" bIns="91425" anchor="t" anchorCtr="0">
            <a:noAutofit/>
          </a:bodyPr>
          <a:lstStyle/>
          <a:p>
            <a:r>
              <a:rPr lang="en"/>
              <a:t>28</a:t>
            </a:r>
          </a:p>
        </p:txBody>
      </p:sp>
      <p:sp>
        <p:nvSpPr>
          <p:cNvPr id="1861" name="Shape 1861"/>
          <p:cNvSpPr txBox="1"/>
          <p:nvPr/>
        </p:nvSpPr>
        <p:spPr>
          <a:xfrm>
            <a:off x="5192600" y="2724725"/>
            <a:ext cx="491700" cy="282300"/>
          </a:xfrm>
          <a:prstGeom prst="rect">
            <a:avLst/>
          </a:prstGeom>
          <a:noFill/>
          <a:ln>
            <a:noFill/>
          </a:ln>
        </p:spPr>
        <p:txBody>
          <a:bodyPr wrap="square" lIns="91425" tIns="91425" rIns="91425" bIns="91425" anchor="t" anchorCtr="0">
            <a:noAutofit/>
          </a:bodyPr>
          <a:lstStyle/>
          <a:p>
            <a:r>
              <a:rPr lang="en"/>
              <a:t>28</a:t>
            </a:r>
          </a:p>
        </p:txBody>
      </p:sp>
      <p:sp>
        <p:nvSpPr>
          <p:cNvPr id="1862" name="Shape 1862"/>
          <p:cNvSpPr txBox="1"/>
          <p:nvPr/>
        </p:nvSpPr>
        <p:spPr>
          <a:xfrm>
            <a:off x="4157688" y="5189532"/>
            <a:ext cx="491700" cy="182100"/>
          </a:xfrm>
          <a:prstGeom prst="rect">
            <a:avLst/>
          </a:prstGeom>
          <a:noFill/>
          <a:ln>
            <a:noFill/>
          </a:ln>
        </p:spPr>
        <p:txBody>
          <a:bodyPr wrap="square" lIns="91425" tIns="91425" rIns="91425" bIns="91425" anchor="t" anchorCtr="0">
            <a:noAutofit/>
          </a:bodyPr>
          <a:lstStyle/>
          <a:p>
            <a:r>
              <a:rPr lang="en"/>
              <a:t>6</a:t>
            </a:r>
          </a:p>
        </p:txBody>
      </p:sp>
      <p:cxnSp>
        <p:nvCxnSpPr>
          <p:cNvPr id="1863" name="Shape 1863"/>
          <p:cNvCxnSpPr/>
          <p:nvPr/>
        </p:nvCxnSpPr>
        <p:spPr>
          <a:xfrm>
            <a:off x="5749075" y="3776550"/>
            <a:ext cx="987600" cy="0"/>
          </a:xfrm>
          <a:prstGeom prst="straightConnector1">
            <a:avLst/>
          </a:prstGeom>
          <a:noFill/>
          <a:ln w="9525" cap="flat" cmpd="sng">
            <a:solidFill>
              <a:srgbClr val="666666"/>
            </a:solidFill>
            <a:prstDash val="solid"/>
            <a:round/>
            <a:headEnd type="none" w="lg" len="lg"/>
            <a:tailEnd type="triangle" w="lg" len="lg"/>
          </a:ln>
        </p:spPr>
      </p:cxnSp>
      <p:sp>
        <p:nvSpPr>
          <p:cNvPr id="1864" name="Shape 1864"/>
          <p:cNvSpPr txBox="1"/>
          <p:nvPr/>
        </p:nvSpPr>
        <p:spPr>
          <a:xfrm>
            <a:off x="5788400" y="3790800"/>
            <a:ext cx="1063200" cy="393600"/>
          </a:xfrm>
          <a:prstGeom prst="rect">
            <a:avLst/>
          </a:prstGeom>
          <a:noFill/>
          <a:ln>
            <a:noFill/>
          </a:ln>
        </p:spPr>
        <p:txBody>
          <a:bodyPr wrap="square" lIns="91425" tIns="91425" rIns="91425" bIns="91425" anchor="t" anchorCtr="0">
            <a:noAutofit/>
          </a:bodyPr>
          <a:lstStyle/>
          <a:p>
            <a:r>
              <a:rPr lang="en"/>
              <a:t>CONV,</a:t>
            </a:r>
          </a:p>
          <a:p>
            <a:r>
              <a:rPr lang="en"/>
              <a:t>ReLU</a:t>
            </a:r>
          </a:p>
          <a:p>
            <a:r>
              <a:rPr lang="en">
                <a:solidFill>
                  <a:srgbClr val="38761D"/>
                </a:solidFill>
              </a:rPr>
              <a:t>e.g. 10 5x5x</a:t>
            </a:r>
            <a:r>
              <a:rPr lang="en" b="1">
                <a:solidFill>
                  <a:srgbClr val="38761D"/>
                </a:solidFill>
              </a:rPr>
              <a:t>6 </a:t>
            </a:r>
            <a:r>
              <a:rPr lang="en">
                <a:solidFill>
                  <a:srgbClr val="38761D"/>
                </a:solidFill>
              </a:rPr>
              <a:t>filters</a:t>
            </a:r>
          </a:p>
        </p:txBody>
      </p:sp>
      <p:sp>
        <p:nvSpPr>
          <p:cNvPr id="1865" name="Shape 1865"/>
          <p:cNvSpPr/>
          <p:nvPr/>
        </p:nvSpPr>
        <p:spPr>
          <a:xfrm>
            <a:off x="6958875" y="249790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866" name="Shape 1866"/>
          <p:cNvCxnSpPr/>
          <p:nvPr/>
        </p:nvCxnSpPr>
        <p:spPr>
          <a:xfrm>
            <a:off x="8339875" y="3776550"/>
            <a:ext cx="987600" cy="0"/>
          </a:xfrm>
          <a:prstGeom prst="straightConnector1">
            <a:avLst/>
          </a:prstGeom>
          <a:noFill/>
          <a:ln w="9525" cap="flat" cmpd="sng">
            <a:solidFill>
              <a:srgbClr val="666666"/>
            </a:solidFill>
            <a:prstDash val="solid"/>
            <a:round/>
            <a:headEnd type="none" w="lg" len="lg"/>
            <a:tailEnd type="triangle" w="lg" len="lg"/>
          </a:ln>
        </p:spPr>
      </p:cxnSp>
      <p:sp>
        <p:nvSpPr>
          <p:cNvPr id="1867" name="Shape 1867"/>
          <p:cNvSpPr txBox="1"/>
          <p:nvPr/>
        </p:nvSpPr>
        <p:spPr>
          <a:xfrm>
            <a:off x="8379200" y="3790800"/>
            <a:ext cx="987600" cy="393600"/>
          </a:xfrm>
          <a:prstGeom prst="rect">
            <a:avLst/>
          </a:prstGeom>
          <a:noFill/>
          <a:ln>
            <a:noFill/>
          </a:ln>
        </p:spPr>
        <p:txBody>
          <a:bodyPr wrap="square" lIns="91425" tIns="91425" rIns="91425" bIns="91425" anchor="t" anchorCtr="0">
            <a:noAutofit/>
          </a:bodyPr>
          <a:lstStyle/>
          <a:p>
            <a:r>
              <a:rPr lang="en"/>
              <a:t>CONV,</a:t>
            </a:r>
          </a:p>
          <a:p>
            <a:r>
              <a:rPr lang="en"/>
              <a:t>ReLU</a:t>
            </a:r>
          </a:p>
        </p:txBody>
      </p:sp>
      <p:sp>
        <p:nvSpPr>
          <p:cNvPr id="1868" name="Shape 1868"/>
          <p:cNvSpPr txBox="1"/>
          <p:nvPr/>
        </p:nvSpPr>
        <p:spPr>
          <a:xfrm>
            <a:off x="9595800" y="3531750"/>
            <a:ext cx="956400" cy="354000"/>
          </a:xfrm>
          <a:prstGeom prst="rect">
            <a:avLst/>
          </a:prstGeom>
          <a:noFill/>
          <a:ln>
            <a:noFill/>
          </a:ln>
        </p:spPr>
        <p:txBody>
          <a:bodyPr wrap="square" lIns="91425" tIns="91425" rIns="91425" bIns="91425" anchor="t" anchorCtr="0">
            <a:noAutofit/>
          </a:bodyPr>
          <a:lstStyle/>
          <a:p>
            <a:r>
              <a:rPr lang="en" sz="2400"/>
              <a:t>….</a:t>
            </a:r>
          </a:p>
        </p:txBody>
      </p:sp>
      <p:sp>
        <p:nvSpPr>
          <p:cNvPr id="1869" name="Shape 1869"/>
          <p:cNvSpPr txBox="1"/>
          <p:nvPr/>
        </p:nvSpPr>
        <p:spPr>
          <a:xfrm>
            <a:off x="6824688" y="5189532"/>
            <a:ext cx="491700" cy="182100"/>
          </a:xfrm>
          <a:prstGeom prst="rect">
            <a:avLst/>
          </a:prstGeom>
          <a:noFill/>
          <a:ln>
            <a:noFill/>
          </a:ln>
        </p:spPr>
        <p:txBody>
          <a:bodyPr wrap="square" lIns="91425" tIns="91425" rIns="91425" bIns="91425" anchor="t" anchorCtr="0">
            <a:noAutofit/>
          </a:bodyPr>
          <a:lstStyle/>
          <a:p>
            <a:r>
              <a:rPr lang="en"/>
              <a:t>10</a:t>
            </a:r>
          </a:p>
        </p:txBody>
      </p:sp>
      <p:sp>
        <p:nvSpPr>
          <p:cNvPr id="1870" name="Shape 1870"/>
          <p:cNvSpPr txBox="1"/>
          <p:nvPr/>
        </p:nvSpPr>
        <p:spPr>
          <a:xfrm>
            <a:off x="7571500" y="4797900"/>
            <a:ext cx="491700" cy="309600"/>
          </a:xfrm>
          <a:prstGeom prst="rect">
            <a:avLst/>
          </a:prstGeom>
          <a:noFill/>
          <a:ln>
            <a:noFill/>
          </a:ln>
        </p:spPr>
        <p:txBody>
          <a:bodyPr wrap="square" lIns="91425" tIns="91425" rIns="91425" bIns="91425" anchor="t" anchorCtr="0">
            <a:noAutofit/>
          </a:bodyPr>
          <a:lstStyle/>
          <a:p>
            <a:r>
              <a:rPr lang="en"/>
              <a:t>24</a:t>
            </a:r>
          </a:p>
        </p:txBody>
      </p:sp>
      <p:sp>
        <p:nvSpPr>
          <p:cNvPr id="1871" name="Shape 1871"/>
          <p:cNvSpPr txBox="1"/>
          <p:nvPr/>
        </p:nvSpPr>
        <p:spPr>
          <a:xfrm>
            <a:off x="7935800" y="2724725"/>
            <a:ext cx="491700" cy="282300"/>
          </a:xfrm>
          <a:prstGeom prst="rect">
            <a:avLst/>
          </a:prstGeom>
          <a:noFill/>
          <a:ln>
            <a:noFill/>
          </a:ln>
        </p:spPr>
        <p:txBody>
          <a:bodyPr wrap="square" lIns="91425" tIns="91425" rIns="91425" bIns="91425" anchor="t" anchorCtr="0">
            <a:noAutofit/>
          </a:bodyPr>
          <a:lstStyle/>
          <a:p>
            <a:r>
              <a:rPr lang="en"/>
              <a:t>24</a:t>
            </a:r>
          </a:p>
        </p:txBody>
      </p:sp>
      <p:sp>
        <p:nvSpPr>
          <p:cNvPr id="1872" name="Shape 1872"/>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24135596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Shape 187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123</a:t>
            </a:fld>
            <a:endParaRPr lang="en" dirty="0"/>
          </a:p>
        </p:txBody>
      </p:sp>
      <p:sp>
        <p:nvSpPr>
          <p:cNvPr id="1887" name="Shape 188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880" name="Shape 1880"/>
          <p:cNvPicPr preferRelativeResize="0"/>
          <p:nvPr/>
        </p:nvPicPr>
        <p:blipFill>
          <a:blip r:embed="rId3">
            <a:alphaModFix/>
          </a:blip>
          <a:stretch>
            <a:fillRect/>
          </a:stretch>
        </p:blipFill>
        <p:spPr>
          <a:xfrm>
            <a:off x="1524000" y="1056610"/>
            <a:ext cx="9143998" cy="2691580"/>
          </a:xfrm>
          <a:prstGeom prst="rect">
            <a:avLst/>
          </a:prstGeom>
          <a:noFill/>
          <a:ln>
            <a:noFill/>
          </a:ln>
        </p:spPr>
      </p:pic>
      <p:sp>
        <p:nvSpPr>
          <p:cNvPr id="1881" name="Shape 1881"/>
          <p:cNvSpPr txBox="1"/>
          <p:nvPr/>
        </p:nvSpPr>
        <p:spPr>
          <a:xfrm>
            <a:off x="1676075" y="79300"/>
            <a:ext cx="7906800" cy="991200"/>
          </a:xfrm>
          <a:prstGeom prst="rect">
            <a:avLst/>
          </a:prstGeom>
          <a:noFill/>
          <a:ln>
            <a:noFill/>
          </a:ln>
        </p:spPr>
        <p:txBody>
          <a:bodyPr wrap="square" lIns="91425" tIns="91425" rIns="91425" bIns="91425" anchor="t" anchorCtr="0">
            <a:noAutofit/>
          </a:bodyPr>
          <a:lstStyle/>
          <a:p>
            <a:r>
              <a:rPr lang="en" sz="3000"/>
              <a:t>Case Study: GoogLeNet</a:t>
            </a:r>
          </a:p>
        </p:txBody>
      </p:sp>
      <p:sp>
        <p:nvSpPr>
          <p:cNvPr id="1882" name="Shape 1882"/>
          <p:cNvSpPr txBox="1"/>
          <p:nvPr/>
        </p:nvSpPr>
        <p:spPr>
          <a:xfrm>
            <a:off x="6235950" y="165100"/>
            <a:ext cx="2343000" cy="432300"/>
          </a:xfrm>
          <a:prstGeom prst="rect">
            <a:avLst/>
          </a:prstGeom>
          <a:noFill/>
          <a:ln>
            <a:noFill/>
          </a:ln>
        </p:spPr>
        <p:txBody>
          <a:bodyPr wrap="square" lIns="91425" tIns="91425" rIns="91425" bIns="91425" anchor="t" anchorCtr="0">
            <a:noAutofit/>
          </a:bodyPr>
          <a:lstStyle/>
          <a:p>
            <a:r>
              <a:rPr lang="en" i="1"/>
              <a:t>[Szegedy et al., 2014]</a:t>
            </a:r>
          </a:p>
        </p:txBody>
      </p:sp>
      <p:pic>
        <p:nvPicPr>
          <p:cNvPr id="1883" name="Shape 1883"/>
          <p:cNvPicPr preferRelativeResize="0"/>
          <p:nvPr/>
        </p:nvPicPr>
        <p:blipFill>
          <a:blip r:embed="rId4">
            <a:alphaModFix/>
          </a:blip>
          <a:stretch>
            <a:fillRect/>
          </a:stretch>
        </p:blipFill>
        <p:spPr>
          <a:xfrm>
            <a:off x="1726620" y="3871550"/>
            <a:ext cx="3720725" cy="1917200"/>
          </a:xfrm>
          <a:prstGeom prst="rect">
            <a:avLst/>
          </a:prstGeom>
          <a:noFill/>
          <a:ln>
            <a:noFill/>
          </a:ln>
        </p:spPr>
      </p:pic>
      <p:sp>
        <p:nvSpPr>
          <p:cNvPr id="1884" name="Shape 1884"/>
          <p:cNvSpPr txBox="1"/>
          <p:nvPr/>
        </p:nvSpPr>
        <p:spPr>
          <a:xfrm>
            <a:off x="5761850" y="4377475"/>
            <a:ext cx="2987700" cy="577200"/>
          </a:xfrm>
          <a:prstGeom prst="rect">
            <a:avLst/>
          </a:prstGeom>
          <a:noFill/>
          <a:ln>
            <a:noFill/>
          </a:ln>
        </p:spPr>
        <p:txBody>
          <a:bodyPr wrap="square" lIns="91425" tIns="91425" rIns="91425" bIns="91425" anchor="t" anchorCtr="0">
            <a:noAutofit/>
          </a:bodyPr>
          <a:lstStyle/>
          <a:p>
            <a:r>
              <a:rPr lang="en" sz="2400"/>
              <a:t>Inception module</a:t>
            </a:r>
          </a:p>
        </p:txBody>
      </p:sp>
      <p:sp>
        <p:nvSpPr>
          <p:cNvPr id="1885" name="Shape 1885"/>
          <p:cNvSpPr txBox="1"/>
          <p:nvPr/>
        </p:nvSpPr>
        <p:spPr>
          <a:xfrm>
            <a:off x="6047100" y="5341950"/>
            <a:ext cx="4620900" cy="621300"/>
          </a:xfrm>
          <a:prstGeom prst="rect">
            <a:avLst/>
          </a:prstGeom>
          <a:noFill/>
          <a:ln>
            <a:noFill/>
          </a:ln>
        </p:spPr>
        <p:txBody>
          <a:bodyPr wrap="square" lIns="91425" tIns="91425" rIns="91425" bIns="91425" anchor="t" anchorCtr="0">
            <a:noAutofit/>
          </a:bodyPr>
          <a:lstStyle/>
          <a:p>
            <a:r>
              <a:rPr lang="en">
                <a:solidFill>
                  <a:srgbClr val="0000FF"/>
                </a:solidFill>
              </a:rPr>
              <a:t>ILSVRC 2014 winner (6.7% top 5 error)</a:t>
            </a:r>
          </a:p>
          <a:p>
            <a:endParaRPr>
              <a:solidFill>
                <a:srgbClr val="0000FF"/>
              </a:solidFill>
            </a:endParaRPr>
          </a:p>
        </p:txBody>
      </p:sp>
      <p:sp>
        <p:nvSpPr>
          <p:cNvPr id="1886" name="Shape 1886"/>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7</a:t>
            </a:r>
          </a:p>
        </p:txBody>
      </p:sp>
    </p:spTree>
    <p:extLst>
      <p:ext uri="{BB962C8B-B14F-4D97-AF65-F5344CB8AC3E}">
        <p14:creationId xmlns:p14="http://schemas.microsoft.com/office/powerpoint/2010/main" val="9634199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4" name="Shape 189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US" altLang="zh-CN" sz="3600" dirty="0"/>
              <a:t>Summary</a:t>
            </a:r>
            <a:br>
              <a:rPr lang="en-US" altLang="zh-CN" sz="3600" dirty="0"/>
            </a:br>
            <a:endParaRPr lang="en" sz="3600" dirty="0"/>
          </a:p>
        </p:txBody>
      </p:sp>
      <p:sp>
        <p:nvSpPr>
          <p:cNvPr id="1895" name="Shape 1895"/>
          <p:cNvSpPr txBox="1">
            <a:spLocks noGrp="1"/>
          </p:cNvSpPr>
          <p:nvPr>
            <p:ph type="body" idx="1"/>
          </p:nvPr>
        </p:nvSpPr>
        <p:spPr>
          <a:xfrm>
            <a:off x="1835700" y="1151408"/>
            <a:ext cx="8520600" cy="4555200"/>
          </a:xfrm>
          <a:prstGeom prst="rect">
            <a:avLst/>
          </a:prstGeom>
        </p:spPr>
        <p:txBody>
          <a:bodyPr vert="horz" wrap="square" lIns="91425" tIns="91425" rIns="91425" bIns="91425" rtlCol="0" anchor="t" anchorCtr="0">
            <a:noAutofit/>
          </a:bodyPr>
          <a:lstStyle/>
          <a:p>
            <a:pPr marL="457200" indent="-457200">
              <a:buSzPts val="3600"/>
            </a:pPr>
            <a:r>
              <a:rPr lang="en" sz="3600" dirty="0"/>
              <a:t>Why deep learning</a:t>
            </a:r>
          </a:p>
          <a:p>
            <a:pPr marL="457200" indent="-457200">
              <a:buSzPts val="3600"/>
            </a:pPr>
            <a:r>
              <a:rPr lang="en" sz="3600" dirty="0"/>
              <a:t>Supervised learning</a:t>
            </a:r>
          </a:p>
          <a:p>
            <a:pPr marL="457200" indent="-457200">
              <a:buSzPts val="3600"/>
            </a:pPr>
            <a:r>
              <a:rPr lang="en" sz="3600" dirty="0"/>
              <a:t>Gradient descent</a:t>
            </a:r>
          </a:p>
          <a:p>
            <a:pPr marL="457200" indent="-457200">
              <a:buSzPts val="3600"/>
            </a:pPr>
            <a:r>
              <a:rPr lang="en" sz="3600" dirty="0"/>
              <a:t>Backpropagation</a:t>
            </a:r>
          </a:p>
          <a:p>
            <a:pPr marL="457200" indent="-457200">
              <a:buSzPts val="3600"/>
            </a:pPr>
            <a:r>
              <a:rPr lang="en" sz="3600" dirty="0"/>
              <a:t>Convolutional Neural Networks</a:t>
            </a:r>
          </a:p>
          <a:p>
            <a:pPr marL="0" indent="0">
              <a:buNone/>
            </a:pPr>
            <a:endParaRPr dirty="0"/>
          </a:p>
        </p:txBody>
      </p:sp>
      <p:sp>
        <p:nvSpPr>
          <p:cNvPr id="1892" name="Shape 189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124</a:t>
            </a:fld>
            <a:endParaRPr lang="en" dirty="0"/>
          </a:p>
        </p:txBody>
      </p:sp>
      <p:sp>
        <p:nvSpPr>
          <p:cNvPr id="1896" name="Shape 189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7901427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Gartner Hype Cycle</a:t>
            </a:r>
          </a:p>
        </p:txBody>
      </p:sp>
      <p:pic>
        <p:nvPicPr>
          <p:cNvPr id="4" name="Content Placeholder 3"/>
          <p:cNvPicPr>
            <a:picLocks noGrp="1" noChangeAspect="1"/>
          </p:cNvPicPr>
          <p:nvPr>
            <p:ph idx="1"/>
          </p:nvPr>
        </p:nvPicPr>
        <p:blipFill>
          <a:blip r:embed="rId3"/>
          <a:stretch>
            <a:fillRect/>
          </a:stretch>
        </p:blipFill>
        <p:spPr>
          <a:xfrm>
            <a:off x="3133725" y="1948656"/>
            <a:ext cx="5924550" cy="4105275"/>
          </a:xfrm>
          <a:prstGeom prst="rect">
            <a:avLst/>
          </a:prstGeom>
        </p:spPr>
      </p:pic>
      <p:pic>
        <p:nvPicPr>
          <p:cNvPr id="3" name="Picture 2"/>
          <p:cNvPicPr>
            <a:picLocks noChangeAspect="1"/>
          </p:cNvPicPr>
          <p:nvPr/>
        </p:nvPicPr>
        <p:blipFill>
          <a:blip r:embed="rId4"/>
          <a:stretch>
            <a:fillRect/>
          </a:stretch>
        </p:blipFill>
        <p:spPr>
          <a:xfrm>
            <a:off x="1439779" y="-88281"/>
            <a:ext cx="9312442" cy="7876774"/>
          </a:xfrm>
          <a:prstGeom prst="rect">
            <a:avLst/>
          </a:prstGeom>
        </p:spPr>
      </p:pic>
    </p:spTree>
    <p:extLst>
      <p:ext uri="{BB962C8B-B14F-4D97-AF65-F5344CB8AC3E}">
        <p14:creationId xmlns:p14="http://schemas.microsoft.com/office/powerpoint/2010/main" val="13827538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3906" y="31840"/>
            <a:ext cx="8047746" cy="6803858"/>
          </a:xfrm>
        </p:spPr>
      </p:pic>
    </p:spTree>
    <p:extLst>
      <p:ext uri="{BB962C8B-B14F-4D97-AF65-F5344CB8AC3E}">
        <p14:creationId xmlns:p14="http://schemas.microsoft.com/office/powerpoint/2010/main" val="13141265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161666" y="16203"/>
            <a:ext cx="7997990" cy="6837580"/>
          </a:xfrm>
          <a:prstGeom prst="rect">
            <a:avLst/>
          </a:prstGeom>
        </p:spPr>
      </p:pic>
    </p:spTree>
    <p:extLst>
      <p:ext uri="{BB962C8B-B14F-4D97-AF65-F5344CB8AC3E}">
        <p14:creationId xmlns:p14="http://schemas.microsoft.com/office/powerpoint/2010/main" val="2477255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7" name="Shape 207"/>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Deep Learning for Object Detection</a:t>
            </a:r>
          </a:p>
        </p:txBody>
      </p:sp>
      <p:sp>
        <p:nvSpPr>
          <p:cNvPr id="203" name="Shape 203"/>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13</a:t>
            </a:fld>
            <a:endParaRPr lang="en" dirty="0"/>
          </a:p>
        </p:txBody>
      </p:sp>
      <p:sp>
        <p:nvSpPr>
          <p:cNvPr id="211" name="Shape 21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05" name="Shape 205"/>
          <p:cNvPicPr preferRelativeResize="0"/>
          <p:nvPr/>
        </p:nvPicPr>
        <p:blipFill>
          <a:blip r:embed="rId3">
            <a:alphaModFix/>
          </a:blip>
          <a:stretch>
            <a:fillRect/>
          </a:stretch>
        </p:blipFill>
        <p:spPr>
          <a:xfrm>
            <a:off x="1676400" y="1010126"/>
            <a:ext cx="8839196" cy="4837755"/>
          </a:xfrm>
          <a:prstGeom prst="rect">
            <a:avLst/>
          </a:prstGeom>
          <a:noFill/>
          <a:ln>
            <a:noFill/>
          </a:ln>
        </p:spPr>
      </p:pic>
      <p:sp>
        <p:nvSpPr>
          <p:cNvPr id="206" name="Shape 206"/>
          <p:cNvSpPr txBox="1"/>
          <p:nvPr/>
        </p:nvSpPr>
        <p:spPr>
          <a:xfrm>
            <a:off x="8683200" y="6110900"/>
            <a:ext cx="1984800" cy="300600"/>
          </a:xfrm>
          <a:prstGeom prst="rect">
            <a:avLst/>
          </a:prstGeom>
          <a:noFill/>
          <a:ln>
            <a:noFill/>
          </a:ln>
        </p:spPr>
        <p:txBody>
          <a:bodyPr wrap="square" lIns="91425" tIns="91425" rIns="91425" bIns="91425" anchor="t" anchorCtr="0">
            <a:noAutofit/>
          </a:bodyPr>
          <a:lstStyle/>
          <a:p>
            <a:r>
              <a:rPr lang="en" sz="800"/>
              <a:t>Slide credit: Ross Girshick, ICCV 2015</a:t>
            </a:r>
          </a:p>
        </p:txBody>
      </p:sp>
      <p:sp>
        <p:nvSpPr>
          <p:cNvPr id="208" name="Shape 208"/>
          <p:cNvSpPr/>
          <p:nvPr/>
        </p:nvSpPr>
        <p:spPr>
          <a:xfrm>
            <a:off x="10134175" y="877929"/>
            <a:ext cx="176700" cy="153000"/>
          </a:xfrm>
          <a:prstGeom prst="triangle">
            <a:avLst>
              <a:gd name="adj" fmla="val 50000"/>
            </a:avLst>
          </a:prstGeom>
          <a:solidFill>
            <a:srgbClr val="FF9900"/>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209" name="Shape 209"/>
          <p:cNvSpPr txBox="1"/>
          <p:nvPr/>
        </p:nvSpPr>
        <p:spPr>
          <a:xfrm>
            <a:off x="7746175" y="750725"/>
            <a:ext cx="2340900" cy="407400"/>
          </a:xfrm>
          <a:prstGeom prst="rect">
            <a:avLst/>
          </a:prstGeom>
          <a:noFill/>
          <a:ln>
            <a:noFill/>
          </a:ln>
        </p:spPr>
        <p:txBody>
          <a:bodyPr wrap="square" lIns="91425" tIns="91425" rIns="91425" bIns="91425" anchor="t" anchorCtr="0">
            <a:noAutofit/>
          </a:bodyPr>
          <a:lstStyle/>
          <a:p>
            <a:r>
              <a:rPr lang="en" b="1"/>
              <a:t>Current SOTA: 85.6 </a:t>
            </a:r>
          </a:p>
        </p:txBody>
      </p:sp>
      <p:sp>
        <p:nvSpPr>
          <p:cNvPr id="210" name="Shape 210"/>
          <p:cNvSpPr txBox="1"/>
          <p:nvPr/>
        </p:nvSpPr>
        <p:spPr>
          <a:xfrm>
            <a:off x="1524000" y="6110900"/>
            <a:ext cx="3400800" cy="300600"/>
          </a:xfrm>
          <a:prstGeom prst="rect">
            <a:avLst/>
          </a:prstGeom>
          <a:noFill/>
          <a:ln>
            <a:noFill/>
          </a:ln>
        </p:spPr>
        <p:txBody>
          <a:bodyPr wrap="square" lIns="91425" tIns="91425" rIns="91425" bIns="91425" anchor="t" anchorCtr="0">
            <a:noAutofit/>
          </a:bodyPr>
          <a:lstStyle/>
          <a:p>
            <a:r>
              <a:rPr lang="en" sz="800"/>
              <a:t>He et al, “Deep Residual Learning for Image Recognition”, CVPR 2016</a:t>
            </a:r>
          </a:p>
        </p:txBody>
      </p:sp>
    </p:spTree>
    <p:extLst>
      <p:ext uri="{BB962C8B-B14F-4D97-AF65-F5344CB8AC3E}">
        <p14:creationId xmlns:p14="http://schemas.microsoft.com/office/powerpoint/2010/main" val="104329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Object segmentation</a:t>
            </a:r>
          </a:p>
        </p:txBody>
      </p:sp>
      <p:sp>
        <p:nvSpPr>
          <p:cNvPr id="217" name="Shape 21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14</a:t>
            </a:fld>
            <a:endParaRPr lang="en" dirty="0"/>
          </a:p>
        </p:txBody>
      </p:sp>
      <p:sp>
        <p:nvSpPr>
          <p:cNvPr id="221" name="Shape 22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19" name="Shape 219"/>
          <p:cNvPicPr preferRelativeResize="0"/>
          <p:nvPr/>
        </p:nvPicPr>
        <p:blipFill>
          <a:blip r:embed="rId3">
            <a:alphaModFix/>
          </a:blip>
          <a:stretch>
            <a:fillRect/>
          </a:stretch>
        </p:blipFill>
        <p:spPr>
          <a:xfrm>
            <a:off x="1703226" y="1175542"/>
            <a:ext cx="8839199" cy="4795336"/>
          </a:xfrm>
          <a:prstGeom prst="rect">
            <a:avLst/>
          </a:prstGeom>
          <a:noFill/>
          <a:ln>
            <a:noFill/>
          </a:ln>
        </p:spPr>
      </p:pic>
      <p:sp>
        <p:nvSpPr>
          <p:cNvPr id="220" name="Shape 220"/>
          <p:cNvSpPr txBox="1"/>
          <p:nvPr/>
        </p:nvSpPr>
        <p:spPr>
          <a:xfrm>
            <a:off x="4185600" y="6181851"/>
            <a:ext cx="6482400" cy="230700"/>
          </a:xfrm>
          <a:prstGeom prst="rect">
            <a:avLst/>
          </a:prstGeom>
          <a:noFill/>
          <a:ln>
            <a:noFill/>
          </a:ln>
        </p:spPr>
        <p:txBody>
          <a:bodyPr wrap="square" lIns="91425" tIns="91425" rIns="91425" bIns="91425" anchor="t" anchorCtr="0">
            <a:noAutofit/>
          </a:bodyPr>
          <a:lstStyle/>
          <a:p>
            <a:pPr algn="r"/>
            <a:r>
              <a:rPr lang="en" sz="800"/>
              <a:t>Figure credit: Dai, He, and Sun, “Instance-aware Semantic Segmentation via Multi-task Network Cascades”, CVPR 2016</a:t>
            </a:r>
          </a:p>
        </p:txBody>
      </p:sp>
    </p:spTree>
    <p:extLst>
      <p:ext uri="{BB962C8B-B14F-4D97-AF65-F5344CB8AC3E}">
        <p14:creationId xmlns:p14="http://schemas.microsoft.com/office/powerpoint/2010/main" val="711270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Pose Estimation</a:t>
            </a:r>
          </a:p>
        </p:txBody>
      </p:sp>
      <p:sp>
        <p:nvSpPr>
          <p:cNvPr id="227" name="Shape 22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15</a:t>
            </a:fld>
            <a:endParaRPr lang="en" dirty="0"/>
          </a:p>
        </p:txBody>
      </p:sp>
      <p:sp>
        <p:nvSpPr>
          <p:cNvPr id="231" name="Shape 23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29" name="Shape 229"/>
          <p:cNvPicPr preferRelativeResize="0"/>
          <p:nvPr/>
        </p:nvPicPr>
        <p:blipFill>
          <a:blip r:embed="rId3">
            <a:alphaModFix/>
          </a:blip>
          <a:stretch>
            <a:fillRect/>
          </a:stretch>
        </p:blipFill>
        <p:spPr>
          <a:xfrm>
            <a:off x="2554675" y="656937"/>
            <a:ext cx="7082652" cy="5544126"/>
          </a:xfrm>
          <a:prstGeom prst="rect">
            <a:avLst/>
          </a:prstGeom>
          <a:noFill/>
          <a:ln>
            <a:noFill/>
          </a:ln>
        </p:spPr>
      </p:pic>
      <p:sp>
        <p:nvSpPr>
          <p:cNvPr id="230" name="Shape 230"/>
          <p:cNvSpPr txBox="1"/>
          <p:nvPr/>
        </p:nvSpPr>
        <p:spPr>
          <a:xfrm>
            <a:off x="4185600" y="6181851"/>
            <a:ext cx="6482400" cy="230700"/>
          </a:xfrm>
          <a:prstGeom prst="rect">
            <a:avLst/>
          </a:prstGeom>
          <a:noFill/>
          <a:ln>
            <a:noFill/>
          </a:ln>
        </p:spPr>
        <p:txBody>
          <a:bodyPr wrap="square" lIns="91425" tIns="91425" rIns="91425" bIns="91425" anchor="t" anchorCtr="0">
            <a:noAutofit/>
          </a:bodyPr>
          <a:lstStyle/>
          <a:p>
            <a:pPr algn="r"/>
            <a:r>
              <a:rPr lang="en" sz="800"/>
              <a:t>Figure credit: Cao et al, “Realtime Multi-Person 2D Pose Estimation using Part Affinity Fields”, arXiv 2016</a:t>
            </a:r>
          </a:p>
        </p:txBody>
      </p:sp>
    </p:spTree>
    <p:extLst>
      <p:ext uri="{BB962C8B-B14F-4D97-AF65-F5344CB8AC3E}">
        <p14:creationId xmlns:p14="http://schemas.microsoft.com/office/powerpoint/2010/main" val="527525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Deep Learning for Image Captioning</a:t>
            </a:r>
          </a:p>
        </p:txBody>
      </p:sp>
      <p:sp>
        <p:nvSpPr>
          <p:cNvPr id="237" name="Shape 23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16</a:t>
            </a:fld>
            <a:endParaRPr lang="en" dirty="0"/>
          </a:p>
        </p:txBody>
      </p:sp>
      <p:sp>
        <p:nvSpPr>
          <p:cNvPr id="242" name="Shape 24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39" name="Shape 239"/>
          <p:cNvPicPr preferRelativeResize="0"/>
          <p:nvPr/>
        </p:nvPicPr>
        <p:blipFill>
          <a:blip r:embed="rId3">
            <a:alphaModFix/>
          </a:blip>
          <a:stretch>
            <a:fillRect/>
          </a:stretch>
        </p:blipFill>
        <p:spPr>
          <a:xfrm>
            <a:off x="4782389" y="903801"/>
            <a:ext cx="2627225" cy="1604625"/>
          </a:xfrm>
          <a:prstGeom prst="rect">
            <a:avLst/>
          </a:prstGeom>
          <a:noFill/>
          <a:ln>
            <a:noFill/>
          </a:ln>
        </p:spPr>
      </p:pic>
      <p:pic>
        <p:nvPicPr>
          <p:cNvPr id="240" name="Shape 240"/>
          <p:cNvPicPr preferRelativeResize="0"/>
          <p:nvPr/>
        </p:nvPicPr>
        <p:blipFill>
          <a:blip r:embed="rId4">
            <a:alphaModFix/>
          </a:blip>
          <a:stretch>
            <a:fillRect/>
          </a:stretch>
        </p:blipFill>
        <p:spPr>
          <a:xfrm>
            <a:off x="3260013" y="2758076"/>
            <a:ext cx="5671976" cy="3266375"/>
          </a:xfrm>
          <a:prstGeom prst="rect">
            <a:avLst/>
          </a:prstGeom>
          <a:noFill/>
          <a:ln>
            <a:noFill/>
          </a:ln>
        </p:spPr>
      </p:pic>
      <p:sp>
        <p:nvSpPr>
          <p:cNvPr id="241" name="Shape 241"/>
          <p:cNvSpPr txBox="1"/>
          <p:nvPr/>
        </p:nvSpPr>
        <p:spPr>
          <a:xfrm>
            <a:off x="4185600" y="6181851"/>
            <a:ext cx="6482400" cy="230700"/>
          </a:xfrm>
          <a:prstGeom prst="rect">
            <a:avLst/>
          </a:prstGeom>
          <a:noFill/>
          <a:ln>
            <a:noFill/>
          </a:ln>
        </p:spPr>
        <p:txBody>
          <a:bodyPr wrap="square" lIns="91425" tIns="91425" rIns="91425" bIns="91425" anchor="t" anchorCtr="0">
            <a:noAutofit/>
          </a:bodyPr>
          <a:lstStyle/>
          <a:p>
            <a:pPr algn="r"/>
            <a:r>
              <a:rPr lang="en" sz="800"/>
              <a:t>Figure credit: Karpathy and Fei-Fei, “Deep Visual-Semantic Alignments for Generating Image Descriptions”, CVPR 2015</a:t>
            </a:r>
          </a:p>
        </p:txBody>
      </p:sp>
    </p:spTree>
    <p:extLst>
      <p:ext uri="{BB962C8B-B14F-4D97-AF65-F5344CB8AC3E}">
        <p14:creationId xmlns:p14="http://schemas.microsoft.com/office/powerpoint/2010/main" val="1883819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Dense Image Captioning</a:t>
            </a:r>
          </a:p>
        </p:txBody>
      </p:sp>
      <p:sp>
        <p:nvSpPr>
          <p:cNvPr id="248" name="Shape 24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17</a:t>
            </a:fld>
            <a:endParaRPr lang="en" dirty="0"/>
          </a:p>
        </p:txBody>
      </p:sp>
      <p:sp>
        <p:nvSpPr>
          <p:cNvPr id="252" name="Shape 25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50" name="Shape 250"/>
          <p:cNvPicPr preferRelativeResize="0"/>
          <p:nvPr/>
        </p:nvPicPr>
        <p:blipFill>
          <a:blip r:embed="rId3">
            <a:alphaModFix/>
          </a:blip>
          <a:stretch>
            <a:fillRect/>
          </a:stretch>
        </p:blipFill>
        <p:spPr>
          <a:xfrm>
            <a:off x="1676400" y="1904243"/>
            <a:ext cx="8839200" cy="2918655"/>
          </a:xfrm>
          <a:prstGeom prst="rect">
            <a:avLst/>
          </a:prstGeom>
          <a:noFill/>
          <a:ln>
            <a:noFill/>
          </a:ln>
        </p:spPr>
      </p:pic>
      <p:sp>
        <p:nvSpPr>
          <p:cNvPr id="251" name="Shape 251"/>
          <p:cNvSpPr txBox="1"/>
          <p:nvPr/>
        </p:nvSpPr>
        <p:spPr>
          <a:xfrm>
            <a:off x="3584625" y="6181850"/>
            <a:ext cx="7083300" cy="230700"/>
          </a:xfrm>
          <a:prstGeom prst="rect">
            <a:avLst/>
          </a:prstGeom>
          <a:noFill/>
          <a:ln>
            <a:noFill/>
          </a:ln>
        </p:spPr>
        <p:txBody>
          <a:bodyPr wrap="square" lIns="91425" tIns="91425" rIns="91425" bIns="91425" anchor="t" anchorCtr="0">
            <a:noAutofit/>
          </a:bodyPr>
          <a:lstStyle/>
          <a:p>
            <a:pPr algn="r"/>
            <a:r>
              <a:rPr lang="en" sz="800"/>
              <a:t>Figure credit: Johnson*, Karpathy*, and Fei-Fei, “DenseCap: Fully Convolutional Localization Networks for Dense Captioning”, CVPR 2016</a:t>
            </a:r>
          </a:p>
        </p:txBody>
      </p:sp>
    </p:spTree>
    <p:extLst>
      <p:ext uri="{BB962C8B-B14F-4D97-AF65-F5344CB8AC3E}">
        <p14:creationId xmlns:p14="http://schemas.microsoft.com/office/powerpoint/2010/main" val="3017352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Visual Question Answering</a:t>
            </a:r>
          </a:p>
        </p:txBody>
      </p:sp>
      <p:sp>
        <p:nvSpPr>
          <p:cNvPr id="258" name="Shape 25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18</a:t>
            </a:fld>
            <a:endParaRPr lang="en" dirty="0"/>
          </a:p>
        </p:txBody>
      </p:sp>
      <p:sp>
        <p:nvSpPr>
          <p:cNvPr id="265" name="Shape 26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60" name="Shape 260"/>
          <p:cNvPicPr preferRelativeResize="0"/>
          <p:nvPr/>
        </p:nvPicPr>
        <p:blipFill>
          <a:blip r:embed="rId3">
            <a:alphaModFix/>
          </a:blip>
          <a:stretch>
            <a:fillRect/>
          </a:stretch>
        </p:blipFill>
        <p:spPr>
          <a:xfrm>
            <a:off x="1751550" y="1775813"/>
            <a:ext cx="4523806" cy="3648888"/>
          </a:xfrm>
          <a:prstGeom prst="rect">
            <a:avLst/>
          </a:prstGeom>
          <a:noFill/>
          <a:ln>
            <a:noFill/>
          </a:ln>
        </p:spPr>
      </p:pic>
      <p:sp>
        <p:nvSpPr>
          <p:cNvPr id="261" name="Shape 261"/>
          <p:cNvSpPr txBox="1"/>
          <p:nvPr/>
        </p:nvSpPr>
        <p:spPr>
          <a:xfrm>
            <a:off x="2387988" y="5452050"/>
            <a:ext cx="3675600" cy="375600"/>
          </a:xfrm>
          <a:prstGeom prst="rect">
            <a:avLst/>
          </a:prstGeom>
          <a:noFill/>
          <a:ln>
            <a:noFill/>
          </a:ln>
        </p:spPr>
        <p:txBody>
          <a:bodyPr wrap="square" lIns="91425" tIns="91425" rIns="91425" bIns="91425" anchor="t" anchorCtr="0">
            <a:noAutofit/>
          </a:bodyPr>
          <a:lstStyle/>
          <a:p>
            <a:r>
              <a:rPr lang="en" sz="800"/>
              <a:t>Figure credit: Agrawal et al, “VQA: Visual Question Answering”, ICCV 2015</a:t>
            </a:r>
          </a:p>
        </p:txBody>
      </p:sp>
      <p:pic>
        <p:nvPicPr>
          <p:cNvPr id="262" name="Shape 262"/>
          <p:cNvPicPr preferRelativeResize="0"/>
          <p:nvPr/>
        </p:nvPicPr>
        <p:blipFill>
          <a:blip r:embed="rId4">
            <a:alphaModFix/>
          </a:blip>
          <a:stretch>
            <a:fillRect/>
          </a:stretch>
        </p:blipFill>
        <p:spPr>
          <a:xfrm>
            <a:off x="6427756" y="747268"/>
            <a:ext cx="4087844" cy="2710689"/>
          </a:xfrm>
          <a:prstGeom prst="rect">
            <a:avLst/>
          </a:prstGeom>
          <a:noFill/>
          <a:ln>
            <a:noFill/>
          </a:ln>
        </p:spPr>
      </p:pic>
      <p:pic>
        <p:nvPicPr>
          <p:cNvPr id="263" name="Shape 263"/>
          <p:cNvPicPr preferRelativeResize="0"/>
          <p:nvPr/>
        </p:nvPicPr>
        <p:blipFill>
          <a:blip r:embed="rId5">
            <a:alphaModFix/>
          </a:blip>
          <a:stretch>
            <a:fillRect/>
          </a:stretch>
        </p:blipFill>
        <p:spPr>
          <a:xfrm>
            <a:off x="6590688" y="3457950"/>
            <a:ext cx="3761973" cy="2537700"/>
          </a:xfrm>
          <a:prstGeom prst="rect">
            <a:avLst/>
          </a:prstGeom>
          <a:noFill/>
          <a:ln>
            <a:noFill/>
          </a:ln>
        </p:spPr>
      </p:pic>
      <p:sp>
        <p:nvSpPr>
          <p:cNvPr id="264" name="Shape 264"/>
          <p:cNvSpPr txBox="1"/>
          <p:nvPr/>
        </p:nvSpPr>
        <p:spPr>
          <a:xfrm>
            <a:off x="7191413" y="5995650"/>
            <a:ext cx="2560500" cy="375600"/>
          </a:xfrm>
          <a:prstGeom prst="rect">
            <a:avLst/>
          </a:prstGeom>
          <a:noFill/>
          <a:ln>
            <a:noFill/>
          </a:ln>
        </p:spPr>
        <p:txBody>
          <a:bodyPr wrap="square" lIns="91425" tIns="91425" rIns="91425" bIns="91425" anchor="t" anchorCtr="0">
            <a:noAutofit/>
          </a:bodyPr>
          <a:lstStyle/>
          <a:p>
            <a:r>
              <a:rPr lang="en" sz="800"/>
              <a:t>Figure credit: Zhu et al, “Visual7W: Grounded Question Answering in Images”, CVPR 2016</a:t>
            </a:r>
          </a:p>
        </p:txBody>
      </p:sp>
    </p:spTree>
    <p:extLst>
      <p:ext uri="{BB962C8B-B14F-4D97-AF65-F5344CB8AC3E}">
        <p14:creationId xmlns:p14="http://schemas.microsoft.com/office/powerpoint/2010/main" val="2784572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Image Super-Resolution</a:t>
            </a:r>
          </a:p>
        </p:txBody>
      </p:sp>
      <p:sp>
        <p:nvSpPr>
          <p:cNvPr id="271" name="Shape 27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19</a:t>
            </a:fld>
            <a:endParaRPr lang="en" dirty="0"/>
          </a:p>
        </p:txBody>
      </p:sp>
      <p:sp>
        <p:nvSpPr>
          <p:cNvPr id="275" name="Shape 27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73" name="Shape 273"/>
          <p:cNvPicPr preferRelativeResize="0"/>
          <p:nvPr/>
        </p:nvPicPr>
        <p:blipFill>
          <a:blip r:embed="rId3">
            <a:alphaModFix/>
          </a:blip>
          <a:stretch>
            <a:fillRect/>
          </a:stretch>
        </p:blipFill>
        <p:spPr>
          <a:xfrm>
            <a:off x="2581939" y="777637"/>
            <a:ext cx="7266025" cy="5302726"/>
          </a:xfrm>
          <a:prstGeom prst="rect">
            <a:avLst/>
          </a:prstGeom>
          <a:noFill/>
          <a:ln>
            <a:noFill/>
          </a:ln>
        </p:spPr>
      </p:pic>
      <p:sp>
        <p:nvSpPr>
          <p:cNvPr id="274" name="Shape 274"/>
          <p:cNvSpPr txBox="1"/>
          <p:nvPr/>
        </p:nvSpPr>
        <p:spPr>
          <a:xfrm>
            <a:off x="4185600" y="6181851"/>
            <a:ext cx="6482400" cy="230700"/>
          </a:xfrm>
          <a:prstGeom prst="rect">
            <a:avLst/>
          </a:prstGeom>
          <a:noFill/>
          <a:ln>
            <a:noFill/>
          </a:ln>
        </p:spPr>
        <p:txBody>
          <a:bodyPr wrap="square" lIns="91425" tIns="91425" rIns="91425" bIns="91425" anchor="t" anchorCtr="0">
            <a:noAutofit/>
          </a:bodyPr>
          <a:lstStyle/>
          <a:p>
            <a:pPr algn="r"/>
            <a:r>
              <a:rPr lang="en" sz="800"/>
              <a:t>Figure credit: Ledig et al, “Photo-Realistic Single Image Super-Resolution Using a Generative Adversarial Network”, arXiv 2016</a:t>
            </a:r>
          </a:p>
        </p:txBody>
      </p:sp>
    </p:spTree>
    <p:extLst>
      <p:ext uri="{BB962C8B-B14F-4D97-AF65-F5344CB8AC3E}">
        <p14:creationId xmlns:p14="http://schemas.microsoft.com/office/powerpoint/2010/main" val="359925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dirty="0"/>
              <a:t>So far this semester</a:t>
            </a:r>
          </a:p>
        </p:txBody>
      </p:sp>
      <p:sp>
        <p:nvSpPr>
          <p:cNvPr id="71" name="Shape 7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a:t>
            </a:fld>
            <a:endParaRPr lang="en" dirty="0"/>
          </a:p>
        </p:txBody>
      </p:sp>
      <p:sp>
        <p:nvSpPr>
          <p:cNvPr id="91" name="Shape 9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grpSp>
        <p:nvGrpSpPr>
          <p:cNvPr id="73" name="Shape 73"/>
          <p:cNvGrpSpPr/>
          <p:nvPr/>
        </p:nvGrpSpPr>
        <p:grpSpPr>
          <a:xfrm>
            <a:off x="1886326" y="1005639"/>
            <a:ext cx="2376845" cy="1657137"/>
            <a:chOff x="362325" y="1462838"/>
            <a:chExt cx="2376845" cy="1657137"/>
          </a:xfrm>
        </p:grpSpPr>
        <p:pic>
          <p:nvPicPr>
            <p:cNvPr id="74" name="Shape 74"/>
            <p:cNvPicPr preferRelativeResize="0"/>
            <p:nvPr/>
          </p:nvPicPr>
          <p:blipFill>
            <a:blip r:embed="rId3">
              <a:alphaModFix/>
            </a:blip>
            <a:stretch>
              <a:fillRect/>
            </a:stretch>
          </p:blipFill>
          <p:spPr>
            <a:xfrm>
              <a:off x="362325" y="1849850"/>
              <a:ext cx="2376845" cy="1270125"/>
            </a:xfrm>
            <a:prstGeom prst="rect">
              <a:avLst/>
            </a:prstGeom>
            <a:noFill/>
            <a:ln>
              <a:noFill/>
            </a:ln>
          </p:spPr>
        </p:pic>
        <p:sp>
          <p:nvSpPr>
            <p:cNvPr id="75" name="Shape 75"/>
            <p:cNvSpPr txBox="1"/>
            <p:nvPr/>
          </p:nvSpPr>
          <p:spPr>
            <a:xfrm>
              <a:off x="552563" y="1462838"/>
              <a:ext cx="1733475" cy="387000"/>
            </a:xfrm>
            <a:prstGeom prst="rect">
              <a:avLst/>
            </a:prstGeom>
            <a:noFill/>
            <a:ln>
              <a:noFill/>
            </a:ln>
          </p:spPr>
          <p:txBody>
            <a:bodyPr wrap="square" lIns="91425" tIns="91425" rIns="91425" bIns="91425" anchor="t" anchorCtr="0">
              <a:noAutofit/>
            </a:bodyPr>
            <a:lstStyle/>
            <a:p>
              <a:r>
                <a:rPr lang="en" dirty="0"/>
                <a:t>Edge detection</a:t>
              </a:r>
            </a:p>
          </p:txBody>
        </p:sp>
      </p:grpSp>
      <p:pic>
        <p:nvPicPr>
          <p:cNvPr id="76" name="Shape 76"/>
          <p:cNvPicPr preferRelativeResize="0"/>
          <p:nvPr/>
        </p:nvPicPr>
        <p:blipFill>
          <a:blip r:embed="rId4">
            <a:alphaModFix/>
          </a:blip>
          <a:stretch>
            <a:fillRect/>
          </a:stretch>
        </p:blipFill>
        <p:spPr>
          <a:xfrm>
            <a:off x="4944426" y="1297400"/>
            <a:ext cx="2144995" cy="1142100"/>
          </a:xfrm>
          <a:prstGeom prst="rect">
            <a:avLst/>
          </a:prstGeom>
          <a:noFill/>
          <a:ln>
            <a:noFill/>
          </a:ln>
        </p:spPr>
      </p:pic>
      <p:sp>
        <p:nvSpPr>
          <p:cNvPr id="77" name="Shape 77"/>
          <p:cNvSpPr/>
          <p:nvPr/>
        </p:nvSpPr>
        <p:spPr>
          <a:xfrm>
            <a:off x="5911925" y="1914800"/>
            <a:ext cx="1177500" cy="524700"/>
          </a:xfrm>
          <a:prstGeom prst="rect">
            <a:avLst/>
          </a:prstGeom>
          <a:solidFill>
            <a:srgbClr val="FFFFFF"/>
          </a:solidFill>
          <a:ln>
            <a:noFill/>
          </a:ln>
        </p:spPr>
        <p:txBody>
          <a:bodyPr wrap="square" lIns="91425" tIns="91425" rIns="91425" bIns="91425" anchor="ctr" anchorCtr="0">
            <a:noAutofit/>
          </a:bodyPr>
          <a:lstStyle/>
          <a:p>
            <a:endParaRPr/>
          </a:p>
        </p:txBody>
      </p:sp>
      <p:sp>
        <p:nvSpPr>
          <p:cNvPr id="78" name="Shape 78"/>
          <p:cNvSpPr txBox="1"/>
          <p:nvPr/>
        </p:nvSpPr>
        <p:spPr>
          <a:xfrm>
            <a:off x="5911925" y="1983650"/>
            <a:ext cx="1018200" cy="387000"/>
          </a:xfrm>
          <a:prstGeom prst="rect">
            <a:avLst/>
          </a:prstGeom>
          <a:noFill/>
          <a:ln>
            <a:noFill/>
          </a:ln>
        </p:spPr>
        <p:txBody>
          <a:bodyPr wrap="square" lIns="91425" tIns="91425" rIns="91425" bIns="91425" anchor="t" anchorCtr="0">
            <a:noAutofit/>
          </a:bodyPr>
          <a:lstStyle/>
          <a:p>
            <a:r>
              <a:rPr lang="en"/>
              <a:t>RANSAC</a:t>
            </a:r>
          </a:p>
        </p:txBody>
      </p:sp>
      <p:pic>
        <p:nvPicPr>
          <p:cNvPr id="79" name="Shape 79"/>
          <p:cNvPicPr preferRelativeResize="0"/>
          <p:nvPr/>
        </p:nvPicPr>
        <p:blipFill>
          <a:blip r:embed="rId5">
            <a:alphaModFix/>
          </a:blip>
          <a:stretch>
            <a:fillRect/>
          </a:stretch>
        </p:blipFill>
        <p:spPr>
          <a:xfrm>
            <a:off x="7783976" y="1392637"/>
            <a:ext cx="2233701" cy="1028100"/>
          </a:xfrm>
          <a:prstGeom prst="rect">
            <a:avLst/>
          </a:prstGeom>
          <a:noFill/>
          <a:ln>
            <a:noFill/>
          </a:ln>
        </p:spPr>
      </p:pic>
      <p:sp>
        <p:nvSpPr>
          <p:cNvPr id="80" name="Shape 80"/>
          <p:cNvSpPr txBox="1"/>
          <p:nvPr/>
        </p:nvSpPr>
        <p:spPr>
          <a:xfrm>
            <a:off x="8391725" y="1005638"/>
            <a:ext cx="1018200" cy="387000"/>
          </a:xfrm>
          <a:prstGeom prst="rect">
            <a:avLst/>
          </a:prstGeom>
          <a:noFill/>
          <a:ln>
            <a:noFill/>
          </a:ln>
        </p:spPr>
        <p:txBody>
          <a:bodyPr wrap="square" lIns="91425" tIns="91425" rIns="91425" bIns="91425" anchor="t" anchorCtr="0">
            <a:noAutofit/>
          </a:bodyPr>
          <a:lstStyle/>
          <a:p>
            <a:pPr algn="ctr"/>
            <a:r>
              <a:rPr lang="en"/>
              <a:t>SIFT</a:t>
            </a:r>
          </a:p>
        </p:txBody>
      </p:sp>
      <p:pic>
        <p:nvPicPr>
          <p:cNvPr id="81" name="Shape 81"/>
          <p:cNvPicPr preferRelativeResize="0"/>
          <p:nvPr/>
        </p:nvPicPr>
        <p:blipFill>
          <a:blip r:embed="rId6">
            <a:alphaModFix/>
          </a:blip>
          <a:stretch>
            <a:fillRect/>
          </a:stretch>
        </p:blipFill>
        <p:spPr>
          <a:xfrm>
            <a:off x="2097408" y="3136938"/>
            <a:ext cx="1601000" cy="1120698"/>
          </a:xfrm>
          <a:prstGeom prst="rect">
            <a:avLst/>
          </a:prstGeom>
          <a:noFill/>
          <a:ln>
            <a:noFill/>
          </a:ln>
        </p:spPr>
      </p:pic>
      <p:sp>
        <p:nvSpPr>
          <p:cNvPr id="82" name="Shape 82"/>
          <p:cNvSpPr txBox="1"/>
          <p:nvPr/>
        </p:nvSpPr>
        <p:spPr>
          <a:xfrm>
            <a:off x="2388796" y="2774913"/>
            <a:ext cx="1018200" cy="387000"/>
          </a:xfrm>
          <a:prstGeom prst="rect">
            <a:avLst/>
          </a:prstGeom>
          <a:noFill/>
          <a:ln>
            <a:noFill/>
          </a:ln>
        </p:spPr>
        <p:txBody>
          <a:bodyPr wrap="square" lIns="91425" tIns="91425" rIns="91425" bIns="91425" anchor="t" anchorCtr="0">
            <a:noAutofit/>
          </a:bodyPr>
          <a:lstStyle/>
          <a:p>
            <a:pPr algn="ctr"/>
            <a:r>
              <a:rPr lang="en"/>
              <a:t>K-Means</a:t>
            </a:r>
          </a:p>
        </p:txBody>
      </p:sp>
      <p:pic>
        <p:nvPicPr>
          <p:cNvPr id="83" name="Shape 83"/>
          <p:cNvPicPr preferRelativeResize="0"/>
          <p:nvPr/>
        </p:nvPicPr>
        <p:blipFill>
          <a:blip r:embed="rId7">
            <a:alphaModFix/>
          </a:blip>
          <a:stretch>
            <a:fillRect/>
          </a:stretch>
        </p:blipFill>
        <p:spPr>
          <a:xfrm>
            <a:off x="2097408" y="4764376"/>
            <a:ext cx="1601000" cy="1085925"/>
          </a:xfrm>
          <a:prstGeom prst="rect">
            <a:avLst/>
          </a:prstGeom>
          <a:noFill/>
          <a:ln>
            <a:noFill/>
          </a:ln>
        </p:spPr>
      </p:pic>
      <p:sp>
        <p:nvSpPr>
          <p:cNvPr id="84" name="Shape 84"/>
          <p:cNvSpPr txBox="1"/>
          <p:nvPr/>
        </p:nvSpPr>
        <p:spPr>
          <a:xfrm>
            <a:off x="2312618" y="4377375"/>
            <a:ext cx="1309612" cy="387000"/>
          </a:xfrm>
          <a:prstGeom prst="rect">
            <a:avLst/>
          </a:prstGeom>
          <a:noFill/>
          <a:ln>
            <a:noFill/>
          </a:ln>
        </p:spPr>
        <p:txBody>
          <a:bodyPr wrap="square" lIns="91425" tIns="91425" rIns="91425" bIns="91425" anchor="t" anchorCtr="0">
            <a:noAutofit/>
          </a:bodyPr>
          <a:lstStyle/>
          <a:p>
            <a:pPr algn="ctr"/>
            <a:r>
              <a:rPr lang="en" dirty="0"/>
              <a:t>Mean-shift</a:t>
            </a:r>
          </a:p>
        </p:txBody>
      </p:sp>
      <p:pic>
        <p:nvPicPr>
          <p:cNvPr id="87" name="Shape 87"/>
          <p:cNvPicPr preferRelativeResize="0"/>
          <p:nvPr/>
        </p:nvPicPr>
        <p:blipFill>
          <a:blip r:embed="rId8">
            <a:alphaModFix/>
          </a:blip>
          <a:stretch>
            <a:fillRect/>
          </a:stretch>
        </p:blipFill>
        <p:spPr>
          <a:xfrm>
            <a:off x="7639549" y="3995402"/>
            <a:ext cx="2859602" cy="1657125"/>
          </a:xfrm>
          <a:prstGeom prst="rect">
            <a:avLst/>
          </a:prstGeom>
          <a:noFill/>
          <a:ln>
            <a:noFill/>
          </a:ln>
        </p:spPr>
      </p:pic>
      <p:sp>
        <p:nvSpPr>
          <p:cNvPr id="88" name="Shape 88"/>
          <p:cNvSpPr txBox="1"/>
          <p:nvPr/>
        </p:nvSpPr>
        <p:spPr>
          <a:xfrm>
            <a:off x="8276462" y="3634050"/>
            <a:ext cx="1569900" cy="387000"/>
          </a:xfrm>
          <a:prstGeom prst="rect">
            <a:avLst/>
          </a:prstGeom>
          <a:noFill/>
          <a:ln>
            <a:noFill/>
          </a:ln>
        </p:spPr>
        <p:txBody>
          <a:bodyPr wrap="square" lIns="91425" tIns="91425" rIns="91425" bIns="91425" anchor="t" anchorCtr="0">
            <a:noAutofit/>
          </a:bodyPr>
          <a:lstStyle/>
          <a:p>
            <a:pPr algn="ctr"/>
            <a:r>
              <a:rPr lang="en"/>
              <a:t>Image features</a:t>
            </a:r>
          </a:p>
        </p:txBody>
      </p:sp>
      <p:pic>
        <p:nvPicPr>
          <p:cNvPr id="89" name="Shape 89"/>
          <p:cNvPicPr preferRelativeResize="0"/>
          <p:nvPr/>
        </p:nvPicPr>
        <p:blipFill>
          <a:blip r:embed="rId9">
            <a:alphaModFix/>
          </a:blip>
          <a:stretch>
            <a:fillRect/>
          </a:stretch>
        </p:blipFill>
        <p:spPr>
          <a:xfrm>
            <a:off x="4663413" y="4051551"/>
            <a:ext cx="2266712" cy="1758349"/>
          </a:xfrm>
          <a:prstGeom prst="rect">
            <a:avLst/>
          </a:prstGeom>
          <a:noFill/>
          <a:ln>
            <a:noFill/>
          </a:ln>
        </p:spPr>
      </p:pic>
      <p:sp>
        <p:nvSpPr>
          <p:cNvPr id="90" name="Shape 90"/>
          <p:cNvSpPr txBox="1"/>
          <p:nvPr/>
        </p:nvSpPr>
        <p:spPr>
          <a:xfrm>
            <a:off x="4794826" y="3484799"/>
            <a:ext cx="2259374" cy="387000"/>
          </a:xfrm>
          <a:prstGeom prst="rect">
            <a:avLst/>
          </a:prstGeom>
          <a:noFill/>
          <a:ln>
            <a:noFill/>
          </a:ln>
        </p:spPr>
        <p:txBody>
          <a:bodyPr wrap="square" lIns="91425" tIns="91425" rIns="91425" bIns="91425" anchor="t" anchorCtr="0">
            <a:noAutofit/>
          </a:bodyPr>
          <a:lstStyle/>
          <a:p>
            <a:pPr algn="ctr"/>
            <a:r>
              <a:rPr lang="en" dirty="0"/>
              <a:t>PCA / Eigenfaces</a:t>
            </a:r>
          </a:p>
        </p:txBody>
      </p:sp>
    </p:spTree>
    <p:extLst>
      <p:ext uri="{BB962C8B-B14F-4D97-AF65-F5344CB8AC3E}">
        <p14:creationId xmlns:p14="http://schemas.microsoft.com/office/powerpoint/2010/main" val="3118110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Generating Art</a:t>
            </a:r>
          </a:p>
        </p:txBody>
      </p:sp>
      <p:sp>
        <p:nvSpPr>
          <p:cNvPr id="281" name="Shape 28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20</a:t>
            </a:fld>
            <a:endParaRPr lang="en" dirty="0"/>
          </a:p>
        </p:txBody>
      </p:sp>
      <p:sp>
        <p:nvSpPr>
          <p:cNvPr id="290" name="Shape 29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83" name="Shape 283"/>
          <p:cNvPicPr preferRelativeResize="0"/>
          <p:nvPr/>
        </p:nvPicPr>
        <p:blipFill>
          <a:blip r:embed="rId3">
            <a:alphaModFix/>
          </a:blip>
          <a:stretch>
            <a:fillRect/>
          </a:stretch>
        </p:blipFill>
        <p:spPr>
          <a:xfrm>
            <a:off x="5870601" y="3147176"/>
            <a:ext cx="4647301" cy="2815049"/>
          </a:xfrm>
          <a:prstGeom prst="rect">
            <a:avLst/>
          </a:prstGeom>
          <a:noFill/>
          <a:ln>
            <a:noFill/>
          </a:ln>
        </p:spPr>
      </p:pic>
      <p:pic>
        <p:nvPicPr>
          <p:cNvPr id="284" name="Shape 284"/>
          <p:cNvPicPr preferRelativeResize="0"/>
          <p:nvPr/>
        </p:nvPicPr>
        <p:blipFill>
          <a:blip r:embed="rId4">
            <a:alphaModFix/>
          </a:blip>
          <a:stretch>
            <a:fillRect/>
          </a:stretch>
        </p:blipFill>
        <p:spPr>
          <a:xfrm>
            <a:off x="1746150" y="950526"/>
            <a:ext cx="3891950" cy="2934063"/>
          </a:xfrm>
          <a:prstGeom prst="rect">
            <a:avLst/>
          </a:prstGeom>
          <a:noFill/>
          <a:ln>
            <a:noFill/>
          </a:ln>
        </p:spPr>
      </p:pic>
      <p:pic>
        <p:nvPicPr>
          <p:cNvPr id="285" name="Shape 285"/>
          <p:cNvPicPr preferRelativeResize="0"/>
          <p:nvPr/>
        </p:nvPicPr>
        <p:blipFill>
          <a:blip r:embed="rId5">
            <a:alphaModFix/>
          </a:blip>
          <a:stretch>
            <a:fillRect/>
          </a:stretch>
        </p:blipFill>
        <p:spPr>
          <a:xfrm>
            <a:off x="1746151" y="4041825"/>
            <a:ext cx="3891951" cy="1439750"/>
          </a:xfrm>
          <a:prstGeom prst="rect">
            <a:avLst/>
          </a:prstGeom>
          <a:noFill/>
          <a:ln>
            <a:noFill/>
          </a:ln>
        </p:spPr>
      </p:pic>
      <p:sp>
        <p:nvSpPr>
          <p:cNvPr id="286" name="Shape 286"/>
          <p:cNvSpPr txBox="1"/>
          <p:nvPr/>
        </p:nvSpPr>
        <p:spPr>
          <a:xfrm>
            <a:off x="2307625" y="5539000"/>
            <a:ext cx="2919000" cy="375600"/>
          </a:xfrm>
          <a:prstGeom prst="rect">
            <a:avLst/>
          </a:prstGeom>
          <a:noFill/>
          <a:ln>
            <a:noFill/>
          </a:ln>
        </p:spPr>
        <p:txBody>
          <a:bodyPr wrap="square" lIns="91425" tIns="91425" rIns="91425" bIns="91425" anchor="t" anchorCtr="0">
            <a:noAutofit/>
          </a:bodyPr>
          <a:lstStyle/>
          <a:p>
            <a:r>
              <a:rPr lang="en" sz="800"/>
              <a:t>Figure credit: Gatys, Ecker, and Bethge, “Image Style Transfer using Convolutional Neural Networks”, CVPR 2016</a:t>
            </a:r>
          </a:p>
        </p:txBody>
      </p:sp>
      <p:sp>
        <p:nvSpPr>
          <p:cNvPr id="287" name="Shape 287"/>
          <p:cNvSpPr txBox="1"/>
          <p:nvPr/>
        </p:nvSpPr>
        <p:spPr>
          <a:xfrm>
            <a:off x="5945749" y="5930025"/>
            <a:ext cx="4497000" cy="375600"/>
          </a:xfrm>
          <a:prstGeom prst="rect">
            <a:avLst/>
          </a:prstGeom>
          <a:noFill/>
          <a:ln>
            <a:noFill/>
          </a:ln>
        </p:spPr>
        <p:txBody>
          <a:bodyPr wrap="square" lIns="91425" tIns="91425" rIns="91425" bIns="91425" anchor="t" anchorCtr="0">
            <a:noAutofit/>
          </a:bodyPr>
          <a:lstStyle/>
          <a:p>
            <a:r>
              <a:rPr lang="en" sz="800"/>
              <a:t>Figure credit: Johnson, Alahi, and Fei-Fei: “Perceptual Losses for Real-Time Style Transfer and Super-Resolution”, ECCV 2016, </a:t>
            </a:r>
            <a:r>
              <a:rPr lang="en" sz="800" u="sng">
                <a:solidFill>
                  <a:schemeClr val="hlink"/>
                </a:solidFill>
                <a:hlinkClick r:id="rId6"/>
              </a:rPr>
              <a:t>https://github.com/jcjohnson/fast-neural-style</a:t>
            </a:r>
            <a:r>
              <a:rPr lang="en" sz="800"/>
              <a:t> </a:t>
            </a:r>
          </a:p>
        </p:txBody>
      </p:sp>
      <p:pic>
        <p:nvPicPr>
          <p:cNvPr id="288" name="Shape 288"/>
          <p:cNvPicPr preferRelativeResize="0"/>
          <p:nvPr/>
        </p:nvPicPr>
        <p:blipFill rotWithShape="1">
          <a:blip r:embed="rId7">
            <a:alphaModFix/>
          </a:blip>
          <a:srcRect b="36556"/>
          <a:stretch/>
        </p:blipFill>
        <p:spPr>
          <a:xfrm>
            <a:off x="6277601" y="204526"/>
            <a:ext cx="4078701" cy="2463825"/>
          </a:xfrm>
          <a:prstGeom prst="rect">
            <a:avLst/>
          </a:prstGeom>
          <a:noFill/>
          <a:ln>
            <a:noFill/>
          </a:ln>
        </p:spPr>
      </p:pic>
      <p:sp>
        <p:nvSpPr>
          <p:cNvPr id="289" name="Shape 289"/>
          <p:cNvSpPr txBox="1"/>
          <p:nvPr/>
        </p:nvSpPr>
        <p:spPr>
          <a:xfrm>
            <a:off x="6068449" y="2668350"/>
            <a:ext cx="4497000" cy="375600"/>
          </a:xfrm>
          <a:prstGeom prst="rect">
            <a:avLst/>
          </a:prstGeom>
          <a:noFill/>
          <a:ln>
            <a:noFill/>
          </a:ln>
        </p:spPr>
        <p:txBody>
          <a:bodyPr wrap="square" lIns="91425" tIns="91425" rIns="91425" bIns="91425" anchor="t" anchorCtr="0">
            <a:noAutofit/>
          </a:bodyPr>
          <a:lstStyle/>
          <a:p>
            <a:r>
              <a:rPr lang="en" sz="800"/>
              <a:t>Figure credit: Mordvintsev, Olah, and Tyka, “Inceptionism: Going Deeper into Neural Networks”, </a:t>
            </a:r>
            <a:r>
              <a:rPr lang="en" sz="800" u="sng">
                <a:solidFill>
                  <a:schemeClr val="hlink"/>
                </a:solidFill>
                <a:hlinkClick r:id="rId8"/>
              </a:rPr>
              <a:t>https://research.googleblog.com/2015/06/inceptionism-going-deeper-into-neural.html</a:t>
            </a:r>
            <a:r>
              <a:rPr lang="en" sz="800"/>
              <a:t> </a:t>
            </a:r>
          </a:p>
        </p:txBody>
      </p:sp>
    </p:spTree>
    <p:extLst>
      <p:ext uri="{BB962C8B-B14F-4D97-AF65-F5344CB8AC3E}">
        <p14:creationId xmlns:p14="http://schemas.microsoft.com/office/powerpoint/2010/main" val="14802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7078225" y="443389"/>
            <a:ext cx="2849600" cy="3060925"/>
          </a:xfrm>
          <a:prstGeom prst="rect">
            <a:avLst/>
          </a:prstGeom>
          <a:noFill/>
          <a:ln>
            <a:noFill/>
          </a:ln>
        </p:spPr>
      </p:pic>
      <p:sp>
        <p:nvSpPr>
          <p:cNvPr id="295" name="Shape 295"/>
          <p:cNvSpPr txBox="1">
            <a:spLocks noGrp="1"/>
          </p:cNvSpPr>
          <p:nvPr>
            <p:ph type="title"/>
          </p:nvPr>
        </p:nvSpPr>
        <p:spPr>
          <a:xfrm>
            <a:off x="1679245" y="13513"/>
            <a:ext cx="8001782" cy="954537"/>
          </a:xfrm>
          <a:prstGeom prst="rect">
            <a:avLst/>
          </a:prstGeom>
        </p:spPr>
        <p:txBody>
          <a:bodyPr vert="horz" wrap="square" lIns="91425" tIns="91425" rIns="91425" bIns="91425" rtlCol="0" anchor="t" anchorCtr="0">
            <a:noAutofit/>
          </a:bodyPr>
          <a:lstStyle/>
          <a:p>
            <a:r>
              <a:rPr lang="en" dirty="0"/>
              <a:t>Outside Computer Vision</a:t>
            </a:r>
          </a:p>
        </p:txBody>
      </p:sp>
      <p:sp>
        <p:nvSpPr>
          <p:cNvPr id="296" name="Shape 29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21</a:t>
            </a:fld>
            <a:endParaRPr lang="en" dirty="0"/>
          </a:p>
        </p:txBody>
      </p:sp>
      <p:sp>
        <p:nvSpPr>
          <p:cNvPr id="311" name="Shape 31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298" name="Shape 298"/>
          <p:cNvPicPr preferRelativeResize="0"/>
          <p:nvPr/>
        </p:nvPicPr>
        <p:blipFill rotWithShape="1">
          <a:blip r:embed="rId4">
            <a:alphaModFix/>
          </a:blip>
          <a:srcRect b="54117"/>
          <a:stretch/>
        </p:blipFill>
        <p:spPr>
          <a:xfrm>
            <a:off x="1606676" y="1275856"/>
            <a:ext cx="5034875" cy="1638000"/>
          </a:xfrm>
          <a:prstGeom prst="rect">
            <a:avLst/>
          </a:prstGeom>
          <a:noFill/>
          <a:ln>
            <a:noFill/>
          </a:ln>
        </p:spPr>
      </p:pic>
      <p:sp>
        <p:nvSpPr>
          <p:cNvPr id="299" name="Shape 299"/>
          <p:cNvSpPr txBox="1"/>
          <p:nvPr/>
        </p:nvSpPr>
        <p:spPr>
          <a:xfrm>
            <a:off x="3051588" y="968050"/>
            <a:ext cx="2145000" cy="383100"/>
          </a:xfrm>
          <a:prstGeom prst="rect">
            <a:avLst/>
          </a:prstGeom>
          <a:noFill/>
          <a:ln>
            <a:noFill/>
          </a:ln>
        </p:spPr>
        <p:txBody>
          <a:bodyPr wrap="square" lIns="91425" tIns="91425" rIns="91425" bIns="91425" anchor="t" anchorCtr="0">
            <a:noAutofit/>
          </a:bodyPr>
          <a:lstStyle/>
          <a:p>
            <a:pPr algn="ctr"/>
            <a:r>
              <a:rPr lang="en" sz="1600"/>
              <a:t>Machine Translation</a:t>
            </a:r>
          </a:p>
        </p:txBody>
      </p:sp>
      <p:sp>
        <p:nvSpPr>
          <p:cNvPr id="300" name="Shape 300"/>
          <p:cNvSpPr txBox="1"/>
          <p:nvPr/>
        </p:nvSpPr>
        <p:spPr>
          <a:xfrm>
            <a:off x="2502300" y="2837650"/>
            <a:ext cx="3243600" cy="375600"/>
          </a:xfrm>
          <a:prstGeom prst="rect">
            <a:avLst/>
          </a:prstGeom>
          <a:noFill/>
          <a:ln>
            <a:noFill/>
          </a:ln>
        </p:spPr>
        <p:txBody>
          <a:bodyPr wrap="square" lIns="91425" tIns="91425" rIns="91425" bIns="91425" anchor="t" anchorCtr="0">
            <a:noAutofit/>
          </a:bodyPr>
          <a:lstStyle/>
          <a:p>
            <a:r>
              <a:rPr lang="en" sz="800"/>
              <a:t>Figure credit: Bahdanau, Cho, and Bengio, “Neural Machine Translation by jointly learning to align and translate”, ICLR 2015</a:t>
            </a:r>
          </a:p>
        </p:txBody>
      </p:sp>
      <p:sp>
        <p:nvSpPr>
          <p:cNvPr id="302" name="Shape 302"/>
          <p:cNvSpPr txBox="1"/>
          <p:nvPr/>
        </p:nvSpPr>
        <p:spPr>
          <a:xfrm>
            <a:off x="7249177" y="136300"/>
            <a:ext cx="2507700" cy="383100"/>
          </a:xfrm>
          <a:prstGeom prst="rect">
            <a:avLst/>
          </a:prstGeom>
          <a:noFill/>
          <a:ln>
            <a:noFill/>
          </a:ln>
        </p:spPr>
        <p:txBody>
          <a:bodyPr wrap="square" lIns="91425" tIns="91425" rIns="91425" bIns="91425" anchor="t" anchorCtr="0">
            <a:noAutofit/>
          </a:bodyPr>
          <a:lstStyle/>
          <a:p>
            <a:pPr algn="ctr"/>
            <a:r>
              <a:rPr lang="en" sz="1600"/>
              <a:t>Speech Recognition</a:t>
            </a:r>
          </a:p>
        </p:txBody>
      </p:sp>
      <p:sp>
        <p:nvSpPr>
          <p:cNvPr id="303" name="Shape 303"/>
          <p:cNvSpPr txBox="1"/>
          <p:nvPr/>
        </p:nvSpPr>
        <p:spPr>
          <a:xfrm>
            <a:off x="6881225" y="3403275"/>
            <a:ext cx="3243600" cy="375600"/>
          </a:xfrm>
          <a:prstGeom prst="rect">
            <a:avLst/>
          </a:prstGeom>
          <a:noFill/>
          <a:ln>
            <a:noFill/>
          </a:ln>
        </p:spPr>
        <p:txBody>
          <a:bodyPr wrap="square" lIns="91425" tIns="91425" rIns="91425" bIns="91425" anchor="t" anchorCtr="0">
            <a:noAutofit/>
          </a:bodyPr>
          <a:lstStyle/>
          <a:p>
            <a:r>
              <a:rPr lang="en" sz="800"/>
              <a:t>Figure credit: Amodei et al, “Deep Speech 2: End-to-End Speech Recognition in English and Mandarin”, arXiv 2015</a:t>
            </a:r>
          </a:p>
        </p:txBody>
      </p:sp>
      <p:pic>
        <p:nvPicPr>
          <p:cNvPr id="304" name="Shape 304"/>
          <p:cNvPicPr preferRelativeResize="0"/>
          <p:nvPr/>
        </p:nvPicPr>
        <p:blipFill>
          <a:blip r:embed="rId5">
            <a:alphaModFix/>
          </a:blip>
          <a:stretch>
            <a:fillRect/>
          </a:stretch>
        </p:blipFill>
        <p:spPr>
          <a:xfrm>
            <a:off x="7145238" y="4673576"/>
            <a:ext cx="3155574" cy="1162575"/>
          </a:xfrm>
          <a:prstGeom prst="rect">
            <a:avLst/>
          </a:prstGeom>
          <a:noFill/>
          <a:ln>
            <a:noFill/>
          </a:ln>
        </p:spPr>
      </p:pic>
      <p:pic>
        <p:nvPicPr>
          <p:cNvPr id="305" name="Shape 305"/>
          <p:cNvPicPr preferRelativeResize="0"/>
          <p:nvPr/>
        </p:nvPicPr>
        <p:blipFill>
          <a:blip r:embed="rId6">
            <a:alphaModFix/>
          </a:blip>
          <a:stretch>
            <a:fillRect/>
          </a:stretch>
        </p:blipFill>
        <p:spPr>
          <a:xfrm>
            <a:off x="7274200" y="4402701"/>
            <a:ext cx="2461326" cy="270875"/>
          </a:xfrm>
          <a:prstGeom prst="rect">
            <a:avLst/>
          </a:prstGeom>
          <a:noFill/>
          <a:ln>
            <a:noFill/>
          </a:ln>
        </p:spPr>
      </p:pic>
      <p:sp>
        <p:nvSpPr>
          <p:cNvPr id="306" name="Shape 306"/>
          <p:cNvSpPr txBox="1"/>
          <p:nvPr/>
        </p:nvSpPr>
        <p:spPr>
          <a:xfrm>
            <a:off x="7249177" y="4048250"/>
            <a:ext cx="2507700" cy="383100"/>
          </a:xfrm>
          <a:prstGeom prst="rect">
            <a:avLst/>
          </a:prstGeom>
          <a:noFill/>
          <a:ln>
            <a:noFill/>
          </a:ln>
        </p:spPr>
        <p:txBody>
          <a:bodyPr wrap="square" lIns="91425" tIns="91425" rIns="91425" bIns="91425" anchor="t" anchorCtr="0">
            <a:noAutofit/>
          </a:bodyPr>
          <a:lstStyle/>
          <a:p>
            <a:pPr algn="ctr"/>
            <a:r>
              <a:rPr lang="en" sz="1600"/>
              <a:t>Speech Synthesis</a:t>
            </a:r>
          </a:p>
        </p:txBody>
      </p:sp>
      <p:sp>
        <p:nvSpPr>
          <p:cNvPr id="307" name="Shape 307"/>
          <p:cNvSpPr txBox="1"/>
          <p:nvPr/>
        </p:nvSpPr>
        <p:spPr>
          <a:xfrm>
            <a:off x="7101225" y="5731125"/>
            <a:ext cx="3243600" cy="488400"/>
          </a:xfrm>
          <a:prstGeom prst="rect">
            <a:avLst/>
          </a:prstGeom>
          <a:noFill/>
          <a:ln>
            <a:noFill/>
          </a:ln>
        </p:spPr>
        <p:txBody>
          <a:bodyPr wrap="square" lIns="91425" tIns="91425" rIns="91425" bIns="91425" anchor="t" anchorCtr="0">
            <a:noAutofit/>
          </a:bodyPr>
          <a:lstStyle/>
          <a:p>
            <a:r>
              <a:rPr lang="en" sz="800"/>
              <a:t>Figure credit: var der Oord et al, “WaveNet: A Generative Model for Raw Audio”, arXiv 2016, </a:t>
            </a:r>
            <a:r>
              <a:rPr lang="en" sz="800" u="sng">
                <a:solidFill>
                  <a:schemeClr val="hlink"/>
                </a:solidFill>
                <a:hlinkClick r:id="rId7"/>
              </a:rPr>
              <a:t>https://deepmind.com/blog/wavenet-generative-model-raw-audio/</a:t>
            </a:r>
            <a:r>
              <a:rPr lang="en" sz="800"/>
              <a:t> </a:t>
            </a:r>
          </a:p>
        </p:txBody>
      </p:sp>
      <p:pic>
        <p:nvPicPr>
          <p:cNvPr id="308" name="Shape 308"/>
          <p:cNvPicPr preferRelativeResize="0"/>
          <p:nvPr/>
        </p:nvPicPr>
        <p:blipFill>
          <a:blip r:embed="rId8">
            <a:alphaModFix/>
          </a:blip>
          <a:stretch>
            <a:fillRect/>
          </a:stretch>
        </p:blipFill>
        <p:spPr>
          <a:xfrm>
            <a:off x="2443776" y="3855350"/>
            <a:ext cx="3810319" cy="1821550"/>
          </a:xfrm>
          <a:prstGeom prst="rect">
            <a:avLst/>
          </a:prstGeom>
          <a:noFill/>
          <a:ln>
            <a:noFill/>
          </a:ln>
        </p:spPr>
      </p:pic>
      <p:sp>
        <p:nvSpPr>
          <p:cNvPr id="309" name="Shape 309"/>
          <p:cNvSpPr txBox="1"/>
          <p:nvPr/>
        </p:nvSpPr>
        <p:spPr>
          <a:xfrm>
            <a:off x="3276438" y="3472250"/>
            <a:ext cx="2145000" cy="383100"/>
          </a:xfrm>
          <a:prstGeom prst="rect">
            <a:avLst/>
          </a:prstGeom>
          <a:noFill/>
          <a:ln>
            <a:noFill/>
          </a:ln>
        </p:spPr>
        <p:txBody>
          <a:bodyPr wrap="square" lIns="91425" tIns="91425" rIns="91425" bIns="91425" anchor="t" anchorCtr="0">
            <a:noAutofit/>
          </a:bodyPr>
          <a:lstStyle/>
          <a:p>
            <a:pPr algn="ctr"/>
            <a:r>
              <a:rPr lang="en" sz="1600"/>
              <a:t>Text Synthesis</a:t>
            </a:r>
          </a:p>
        </p:txBody>
      </p:sp>
      <p:sp>
        <p:nvSpPr>
          <p:cNvPr id="310" name="Shape 310"/>
          <p:cNvSpPr txBox="1"/>
          <p:nvPr/>
        </p:nvSpPr>
        <p:spPr>
          <a:xfrm>
            <a:off x="2727138" y="5571175"/>
            <a:ext cx="3243600" cy="375600"/>
          </a:xfrm>
          <a:prstGeom prst="rect">
            <a:avLst/>
          </a:prstGeom>
          <a:noFill/>
          <a:ln>
            <a:noFill/>
          </a:ln>
        </p:spPr>
        <p:txBody>
          <a:bodyPr wrap="square" lIns="91425" tIns="91425" rIns="91425" bIns="91425" anchor="t" anchorCtr="0">
            <a:noAutofit/>
          </a:bodyPr>
          <a:lstStyle/>
          <a:p>
            <a:r>
              <a:rPr lang="en" sz="800"/>
              <a:t>Figure credit: Sutskever, Martens, and Hinton, “Generating Text with Recurrent Neural Networks”, ICML 2011</a:t>
            </a:r>
          </a:p>
        </p:txBody>
      </p:sp>
    </p:spTree>
    <p:extLst>
      <p:ext uri="{BB962C8B-B14F-4D97-AF65-F5344CB8AC3E}">
        <p14:creationId xmlns:p14="http://schemas.microsoft.com/office/powerpoint/2010/main" val="1047598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Deep Reinforcement Learning</a:t>
            </a:r>
          </a:p>
        </p:txBody>
      </p:sp>
      <p:sp>
        <p:nvSpPr>
          <p:cNvPr id="317" name="Shape 31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22</a:t>
            </a:fld>
            <a:endParaRPr lang="en" dirty="0"/>
          </a:p>
        </p:txBody>
      </p:sp>
      <p:sp>
        <p:nvSpPr>
          <p:cNvPr id="326" name="Shape 32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319" name="Shape 319"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title="Google DeepMind's Deep Q-learning playing Atari Breakout">
            <a:hlinkClick r:id="rId3"/>
          </p:cNvPr>
          <p:cNvSpPr/>
          <p:nvPr/>
        </p:nvSpPr>
        <p:spPr>
          <a:xfrm>
            <a:off x="1835701" y="1625951"/>
            <a:ext cx="4475425" cy="3356575"/>
          </a:xfrm>
          <a:prstGeom prst="rect">
            <a:avLst/>
          </a:prstGeom>
          <a:blipFill>
            <a:blip r:embed="rId4">
              <a:alphaModFix/>
            </a:blip>
            <a:stretch>
              <a:fillRect/>
            </a:stretch>
          </a:blipFill>
          <a:ln>
            <a:noFill/>
          </a:ln>
        </p:spPr>
        <p:txBody>
          <a:bodyPr/>
          <a:lstStyle/>
          <a:p>
            <a:endParaRPr lang="en-US"/>
          </a:p>
        </p:txBody>
      </p:sp>
      <p:sp>
        <p:nvSpPr>
          <p:cNvPr id="320" name="Shape 320"/>
          <p:cNvSpPr txBox="1"/>
          <p:nvPr/>
        </p:nvSpPr>
        <p:spPr>
          <a:xfrm>
            <a:off x="3049188" y="1170425"/>
            <a:ext cx="2145000" cy="383100"/>
          </a:xfrm>
          <a:prstGeom prst="rect">
            <a:avLst/>
          </a:prstGeom>
          <a:noFill/>
          <a:ln>
            <a:noFill/>
          </a:ln>
        </p:spPr>
        <p:txBody>
          <a:bodyPr wrap="square" lIns="91425" tIns="91425" rIns="91425" bIns="91425" anchor="t" anchorCtr="0">
            <a:noAutofit/>
          </a:bodyPr>
          <a:lstStyle/>
          <a:p>
            <a:pPr algn="ctr"/>
            <a:r>
              <a:rPr lang="en" sz="1600"/>
              <a:t>Playing Atari games</a:t>
            </a:r>
          </a:p>
        </p:txBody>
      </p:sp>
      <p:sp>
        <p:nvSpPr>
          <p:cNvPr id="321" name="Shape 321"/>
          <p:cNvSpPr txBox="1"/>
          <p:nvPr/>
        </p:nvSpPr>
        <p:spPr>
          <a:xfrm>
            <a:off x="2523213" y="4982525"/>
            <a:ext cx="3243600" cy="375600"/>
          </a:xfrm>
          <a:prstGeom prst="rect">
            <a:avLst/>
          </a:prstGeom>
          <a:noFill/>
          <a:ln>
            <a:noFill/>
          </a:ln>
        </p:spPr>
        <p:txBody>
          <a:bodyPr wrap="square" lIns="91425" tIns="91425" rIns="91425" bIns="91425" anchor="t" anchorCtr="0">
            <a:noAutofit/>
          </a:bodyPr>
          <a:lstStyle/>
          <a:p>
            <a:r>
              <a:rPr lang="en" sz="800"/>
              <a:t>Mnih et al, “Human-level control through deep reinforcement learning”, Nature 2015</a:t>
            </a:r>
          </a:p>
        </p:txBody>
      </p:sp>
      <p:sp>
        <p:nvSpPr>
          <p:cNvPr id="322" name="Shape 322"/>
          <p:cNvSpPr txBox="1"/>
          <p:nvPr/>
        </p:nvSpPr>
        <p:spPr>
          <a:xfrm>
            <a:off x="7112688" y="4384750"/>
            <a:ext cx="3243600" cy="375600"/>
          </a:xfrm>
          <a:prstGeom prst="rect">
            <a:avLst/>
          </a:prstGeom>
          <a:noFill/>
          <a:ln>
            <a:noFill/>
          </a:ln>
        </p:spPr>
        <p:txBody>
          <a:bodyPr wrap="square" lIns="91425" tIns="91425" rIns="91425" bIns="91425" anchor="t" anchorCtr="0">
            <a:noAutofit/>
          </a:bodyPr>
          <a:lstStyle/>
          <a:p>
            <a:endParaRPr sz="800"/>
          </a:p>
        </p:txBody>
      </p:sp>
      <p:sp>
        <p:nvSpPr>
          <p:cNvPr id="323" name="Shape 323"/>
          <p:cNvSpPr txBox="1"/>
          <p:nvPr/>
        </p:nvSpPr>
        <p:spPr>
          <a:xfrm>
            <a:off x="6452800" y="4296725"/>
            <a:ext cx="4086300" cy="925500"/>
          </a:xfrm>
          <a:prstGeom prst="rect">
            <a:avLst/>
          </a:prstGeom>
          <a:noFill/>
          <a:ln>
            <a:noFill/>
          </a:ln>
        </p:spPr>
        <p:txBody>
          <a:bodyPr wrap="square" lIns="91425" tIns="91425" rIns="91425" bIns="91425" anchor="t" anchorCtr="0">
            <a:noAutofit/>
          </a:bodyPr>
          <a:lstStyle/>
          <a:p>
            <a:r>
              <a:rPr lang="en" sz="800"/>
              <a:t>Silver et al, “Mastering the game of Go with deep</a:t>
            </a:r>
          </a:p>
          <a:p>
            <a:r>
              <a:rPr lang="en" sz="800"/>
              <a:t>neural networks and tree search”, Nature 2016</a:t>
            </a:r>
          </a:p>
          <a:p>
            <a:endParaRPr sz="800"/>
          </a:p>
          <a:p>
            <a:r>
              <a:rPr lang="en" sz="800"/>
              <a:t>Image credit: http://www.newyorker.com/tech/elements/alphago-lee-sedol-and-the-reassuring-future-of-humans-and-machines</a:t>
            </a:r>
          </a:p>
        </p:txBody>
      </p:sp>
      <p:pic>
        <p:nvPicPr>
          <p:cNvPr id="324" name="Shape 324"/>
          <p:cNvPicPr preferRelativeResize="0"/>
          <p:nvPr/>
        </p:nvPicPr>
        <p:blipFill>
          <a:blip r:embed="rId5">
            <a:alphaModFix/>
          </a:blip>
          <a:stretch>
            <a:fillRect/>
          </a:stretch>
        </p:blipFill>
        <p:spPr>
          <a:xfrm>
            <a:off x="6452800" y="1673018"/>
            <a:ext cx="4052076" cy="2623719"/>
          </a:xfrm>
          <a:prstGeom prst="rect">
            <a:avLst/>
          </a:prstGeom>
          <a:noFill/>
          <a:ln>
            <a:noFill/>
          </a:ln>
        </p:spPr>
      </p:pic>
      <p:sp>
        <p:nvSpPr>
          <p:cNvPr id="325" name="Shape 325"/>
          <p:cNvSpPr txBox="1"/>
          <p:nvPr/>
        </p:nvSpPr>
        <p:spPr>
          <a:xfrm>
            <a:off x="6781450" y="1289925"/>
            <a:ext cx="3429000" cy="383100"/>
          </a:xfrm>
          <a:prstGeom prst="rect">
            <a:avLst/>
          </a:prstGeom>
          <a:noFill/>
          <a:ln>
            <a:noFill/>
          </a:ln>
        </p:spPr>
        <p:txBody>
          <a:bodyPr wrap="square" lIns="91425" tIns="91425" rIns="91425" bIns="91425" anchor="t" anchorCtr="0">
            <a:noAutofit/>
          </a:bodyPr>
          <a:lstStyle/>
          <a:p>
            <a:pPr algn="ctr"/>
            <a:r>
              <a:rPr lang="en" sz="1600"/>
              <a:t>AlphaGo beats Lee Sedol</a:t>
            </a:r>
          </a:p>
        </p:txBody>
      </p:sp>
    </p:spTree>
    <p:extLst>
      <p:ext uri="{BB962C8B-B14F-4D97-AF65-F5344CB8AC3E}">
        <p14:creationId xmlns:p14="http://schemas.microsoft.com/office/powerpoint/2010/main" val="3161243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Shape 333"/>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600"/>
              <a:t>Outline</a:t>
            </a:r>
          </a:p>
        </p:txBody>
      </p:sp>
      <p:sp>
        <p:nvSpPr>
          <p:cNvPr id="334" name="Shape 334"/>
          <p:cNvSpPr txBox="1">
            <a:spLocks noGrp="1"/>
          </p:cNvSpPr>
          <p:nvPr>
            <p:ph type="body" idx="1"/>
          </p:nvPr>
        </p:nvSpPr>
        <p:spPr>
          <a:xfrm>
            <a:off x="1835700" y="1536633"/>
            <a:ext cx="8520600" cy="4555200"/>
          </a:xfrm>
          <a:prstGeom prst="rect">
            <a:avLst/>
          </a:prstGeom>
        </p:spPr>
        <p:txBody>
          <a:bodyPr vert="horz" wrap="square" lIns="91425" tIns="91425" rIns="91425" bIns="91425" rtlCol="0" anchor="t" anchorCtr="0">
            <a:noAutofit/>
          </a:bodyPr>
          <a:lstStyle/>
          <a:p>
            <a:pPr marL="457200" indent="-457200">
              <a:buSzPts val="3600"/>
            </a:pPr>
            <a:r>
              <a:rPr lang="en" sz="3600"/>
              <a:t>Applications</a:t>
            </a:r>
          </a:p>
          <a:p>
            <a:pPr marL="457200" indent="-457200">
              <a:buSzPts val="3600"/>
            </a:pPr>
            <a:r>
              <a:rPr lang="en" sz="3600"/>
              <a:t>Motivation</a:t>
            </a:r>
          </a:p>
          <a:p>
            <a:pPr marL="457200" indent="-457200">
              <a:buSzPts val="3600"/>
            </a:pPr>
            <a:r>
              <a:rPr lang="en" sz="3600"/>
              <a:t>Supervised learning</a:t>
            </a:r>
          </a:p>
          <a:p>
            <a:pPr marL="457200" indent="-457200">
              <a:buSzPts val="3600"/>
            </a:pPr>
            <a:r>
              <a:rPr lang="en" sz="3600"/>
              <a:t>Gradient descent</a:t>
            </a:r>
          </a:p>
          <a:p>
            <a:pPr marL="457200" indent="-457200">
              <a:buSzPts val="3600"/>
            </a:pPr>
            <a:r>
              <a:rPr lang="en" sz="3600"/>
              <a:t>Backpropagation</a:t>
            </a:r>
          </a:p>
          <a:p>
            <a:pPr marL="457200" indent="-457200">
              <a:buSzPts val="3600"/>
            </a:pPr>
            <a:r>
              <a:rPr lang="en" sz="3600"/>
              <a:t>Convolutional Neural Networks</a:t>
            </a:r>
          </a:p>
          <a:p>
            <a:pPr marL="0" indent="0">
              <a:buNone/>
            </a:pPr>
            <a:endParaRPr/>
          </a:p>
        </p:txBody>
      </p:sp>
      <p:sp>
        <p:nvSpPr>
          <p:cNvPr id="331" name="Shape 33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23</a:t>
            </a:fld>
            <a:endParaRPr lang="en" dirty="0"/>
          </a:p>
        </p:txBody>
      </p:sp>
      <p:sp>
        <p:nvSpPr>
          <p:cNvPr id="335" name="Shape 33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1715779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Shape 342"/>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600"/>
              <a:t>Outline</a:t>
            </a:r>
          </a:p>
        </p:txBody>
      </p:sp>
      <p:sp>
        <p:nvSpPr>
          <p:cNvPr id="343" name="Shape 343"/>
          <p:cNvSpPr txBox="1">
            <a:spLocks noGrp="1"/>
          </p:cNvSpPr>
          <p:nvPr>
            <p:ph type="body" idx="1"/>
          </p:nvPr>
        </p:nvSpPr>
        <p:spPr>
          <a:xfrm>
            <a:off x="1835700" y="1536633"/>
            <a:ext cx="8520600" cy="4555200"/>
          </a:xfrm>
          <a:prstGeom prst="rect">
            <a:avLst/>
          </a:prstGeom>
        </p:spPr>
        <p:txBody>
          <a:bodyPr vert="horz" wrap="square" lIns="91425" tIns="91425" rIns="91425" bIns="91425" rtlCol="0" anchor="t" anchorCtr="0">
            <a:noAutofit/>
          </a:bodyPr>
          <a:lstStyle/>
          <a:p>
            <a:pPr marL="457200" indent="-457200">
              <a:buClr>
                <a:srgbClr val="CCCCCC"/>
              </a:buClr>
              <a:buSzPts val="3600"/>
            </a:pPr>
            <a:r>
              <a:rPr lang="en" sz="3600">
                <a:solidFill>
                  <a:srgbClr val="CCCCCC"/>
                </a:solidFill>
              </a:rPr>
              <a:t>Applications</a:t>
            </a:r>
          </a:p>
          <a:p>
            <a:pPr marL="457200" indent="-457200">
              <a:buSzPts val="3600"/>
            </a:pPr>
            <a:r>
              <a:rPr lang="en" sz="3600"/>
              <a:t>Motivation</a:t>
            </a:r>
          </a:p>
          <a:p>
            <a:pPr marL="457200" indent="-457200">
              <a:buClr>
                <a:srgbClr val="CCCCCC"/>
              </a:buClr>
              <a:buSzPts val="3600"/>
            </a:pPr>
            <a:r>
              <a:rPr lang="en" sz="3600">
                <a:solidFill>
                  <a:srgbClr val="CCCCCC"/>
                </a:solidFill>
              </a:rPr>
              <a:t>Supervised learning</a:t>
            </a:r>
          </a:p>
          <a:p>
            <a:pPr marL="457200" indent="-457200">
              <a:buClr>
                <a:srgbClr val="CCCCCC"/>
              </a:buClr>
              <a:buSzPts val="3600"/>
            </a:pPr>
            <a:r>
              <a:rPr lang="en" sz="3600">
                <a:solidFill>
                  <a:srgbClr val="CCCCCC"/>
                </a:solidFill>
              </a:rPr>
              <a:t>Gradient descent</a:t>
            </a:r>
          </a:p>
          <a:p>
            <a:pPr marL="457200" indent="-457200">
              <a:buClr>
                <a:srgbClr val="CCCCCC"/>
              </a:buClr>
              <a:buSzPts val="3600"/>
            </a:pPr>
            <a:r>
              <a:rPr lang="en" sz="3600">
                <a:solidFill>
                  <a:srgbClr val="CCCCCC"/>
                </a:solidFill>
              </a:rPr>
              <a:t>Backpropagation</a:t>
            </a:r>
          </a:p>
          <a:p>
            <a:pPr marL="457200" indent="-457200">
              <a:buClr>
                <a:srgbClr val="CCCCCC"/>
              </a:buClr>
              <a:buSzPts val="3600"/>
            </a:pPr>
            <a:r>
              <a:rPr lang="en" sz="3600">
                <a:solidFill>
                  <a:srgbClr val="CCCCCC"/>
                </a:solidFill>
              </a:rPr>
              <a:t>Convolutional Neural Networks</a:t>
            </a:r>
          </a:p>
          <a:p>
            <a:pPr marL="0" indent="0">
              <a:buNone/>
            </a:pPr>
            <a:endParaRPr/>
          </a:p>
        </p:txBody>
      </p:sp>
      <p:sp>
        <p:nvSpPr>
          <p:cNvPr id="340" name="Shape 34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24</a:t>
            </a:fld>
            <a:endParaRPr lang="en" dirty="0"/>
          </a:p>
        </p:txBody>
      </p:sp>
      <p:sp>
        <p:nvSpPr>
          <p:cNvPr id="344" name="Shape 34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2983708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dirty="0"/>
              <a:t>Image Classification</a:t>
            </a:r>
          </a:p>
        </p:txBody>
      </p:sp>
      <p:sp>
        <p:nvSpPr>
          <p:cNvPr id="350" name="Shape 35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25</a:t>
            </a:fld>
            <a:endParaRPr lang="en" dirty="0"/>
          </a:p>
        </p:txBody>
      </p:sp>
      <p:sp>
        <p:nvSpPr>
          <p:cNvPr id="358" name="Shape 358"/>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352" name="Shape 352"/>
          <p:cNvPicPr preferRelativeResize="0"/>
          <p:nvPr/>
        </p:nvPicPr>
        <p:blipFill>
          <a:blip r:embed="rId3">
            <a:alphaModFix/>
          </a:blip>
          <a:stretch>
            <a:fillRect/>
          </a:stretch>
        </p:blipFill>
        <p:spPr>
          <a:xfrm>
            <a:off x="4199651" y="1554475"/>
            <a:ext cx="3792675" cy="2123900"/>
          </a:xfrm>
          <a:prstGeom prst="rect">
            <a:avLst/>
          </a:prstGeom>
          <a:noFill/>
          <a:ln>
            <a:noFill/>
          </a:ln>
        </p:spPr>
      </p:pic>
      <p:sp>
        <p:nvSpPr>
          <p:cNvPr id="353" name="Shape 353"/>
          <p:cNvSpPr txBox="1"/>
          <p:nvPr/>
        </p:nvSpPr>
        <p:spPr>
          <a:xfrm>
            <a:off x="2629650" y="823475"/>
            <a:ext cx="6932700" cy="580800"/>
          </a:xfrm>
          <a:prstGeom prst="rect">
            <a:avLst/>
          </a:prstGeom>
          <a:noFill/>
          <a:ln>
            <a:noFill/>
          </a:ln>
        </p:spPr>
        <p:txBody>
          <a:bodyPr wrap="square" lIns="91425" tIns="91425" rIns="91425" bIns="91425" anchor="t" anchorCtr="0">
            <a:noAutofit/>
          </a:bodyPr>
          <a:lstStyle/>
          <a:p>
            <a:pPr algn="ctr"/>
            <a:r>
              <a:rPr lang="en" sz="2400"/>
              <a:t>Write a function that maps </a:t>
            </a:r>
            <a:r>
              <a:rPr lang="en" sz="2400" b="1"/>
              <a:t>images</a:t>
            </a:r>
            <a:r>
              <a:rPr lang="en" sz="2400"/>
              <a:t> to </a:t>
            </a:r>
            <a:r>
              <a:rPr lang="en" sz="2400" b="1"/>
              <a:t>labels</a:t>
            </a:r>
          </a:p>
          <a:p>
            <a:pPr algn="ctr"/>
            <a:r>
              <a:rPr lang="en" sz="2400"/>
              <a:t>(also called </a:t>
            </a:r>
            <a:r>
              <a:rPr lang="en" sz="2400" b="1"/>
              <a:t>object recognition</a:t>
            </a:r>
            <a:r>
              <a:rPr lang="en" sz="2400"/>
              <a:t>)</a:t>
            </a:r>
          </a:p>
        </p:txBody>
      </p:sp>
      <p:pic>
        <p:nvPicPr>
          <p:cNvPr id="354" name="Shape 354"/>
          <p:cNvPicPr preferRelativeResize="0"/>
          <p:nvPr/>
        </p:nvPicPr>
        <p:blipFill>
          <a:blip r:embed="rId4">
            <a:alphaModFix/>
          </a:blip>
          <a:stretch>
            <a:fillRect/>
          </a:stretch>
        </p:blipFill>
        <p:spPr>
          <a:xfrm>
            <a:off x="3050302" y="4136876"/>
            <a:ext cx="6091375" cy="938000"/>
          </a:xfrm>
          <a:prstGeom prst="rect">
            <a:avLst/>
          </a:prstGeom>
          <a:noFill/>
          <a:ln>
            <a:noFill/>
          </a:ln>
        </p:spPr>
      </p:pic>
      <p:sp>
        <p:nvSpPr>
          <p:cNvPr id="355" name="Shape 355"/>
          <p:cNvSpPr txBox="1"/>
          <p:nvPr/>
        </p:nvSpPr>
        <p:spPr>
          <a:xfrm>
            <a:off x="4436250" y="3603463"/>
            <a:ext cx="3319500" cy="300600"/>
          </a:xfrm>
          <a:prstGeom prst="rect">
            <a:avLst/>
          </a:prstGeom>
          <a:noFill/>
          <a:ln>
            <a:noFill/>
          </a:ln>
        </p:spPr>
        <p:txBody>
          <a:bodyPr wrap="square" lIns="91425" tIns="91425" rIns="91425" bIns="91425" anchor="t" anchorCtr="0">
            <a:noAutofit/>
          </a:bodyPr>
          <a:lstStyle/>
          <a:p>
            <a:r>
              <a:rPr lang="en" sz="800"/>
              <a:t>Dataset: ETH-80, by B. Leibe; Slide credit: L. Lazebnik</a:t>
            </a:r>
          </a:p>
        </p:txBody>
      </p:sp>
      <p:sp>
        <p:nvSpPr>
          <p:cNvPr id="356" name="Shape 356"/>
          <p:cNvSpPr txBox="1"/>
          <p:nvPr/>
        </p:nvSpPr>
        <p:spPr>
          <a:xfrm>
            <a:off x="4361700" y="5074863"/>
            <a:ext cx="3468600" cy="830700"/>
          </a:xfrm>
          <a:prstGeom prst="rect">
            <a:avLst/>
          </a:prstGeom>
          <a:noFill/>
          <a:ln>
            <a:noFill/>
          </a:ln>
        </p:spPr>
        <p:txBody>
          <a:bodyPr wrap="square" lIns="91425" tIns="91425" rIns="91425" bIns="91425" anchor="t" anchorCtr="0">
            <a:noAutofit/>
          </a:bodyPr>
          <a:lstStyle/>
          <a:p>
            <a:pPr algn="ctr"/>
            <a:r>
              <a:rPr lang="en" sz="2400"/>
              <a:t>No obvious way to implement this function!</a:t>
            </a:r>
          </a:p>
        </p:txBody>
      </p:sp>
      <p:sp>
        <p:nvSpPr>
          <p:cNvPr id="357" name="Shape 357"/>
          <p:cNvSpPr txBox="1"/>
          <p:nvPr/>
        </p:nvSpPr>
        <p:spPr>
          <a:xfrm>
            <a:off x="8683150" y="6116250"/>
            <a:ext cx="1984800" cy="300600"/>
          </a:xfrm>
          <a:prstGeom prst="rect">
            <a:avLst/>
          </a:prstGeom>
          <a:noFill/>
          <a:ln>
            <a:noFill/>
          </a:ln>
        </p:spPr>
        <p:txBody>
          <a:bodyPr wrap="square" lIns="91425" tIns="91425" rIns="91425" bIns="91425" anchor="t" anchorCtr="0">
            <a:noAutofit/>
          </a:bodyPr>
          <a:lstStyle/>
          <a:p>
            <a:r>
              <a:rPr lang="en" sz="800"/>
              <a:t>Slide credit: CS 231n, Lecture 2, 2016</a:t>
            </a:r>
          </a:p>
        </p:txBody>
      </p:sp>
    </p:spTree>
    <p:extLst>
      <p:ext uri="{BB962C8B-B14F-4D97-AF65-F5344CB8AC3E}">
        <p14:creationId xmlns:p14="http://schemas.microsoft.com/office/powerpoint/2010/main" val="342863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dirty="0"/>
              <a:t>Image Classification</a:t>
            </a:r>
          </a:p>
        </p:txBody>
      </p:sp>
      <p:sp>
        <p:nvSpPr>
          <p:cNvPr id="364" name="Shape 36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26</a:t>
            </a:fld>
            <a:endParaRPr lang="en" dirty="0"/>
          </a:p>
        </p:txBody>
      </p:sp>
      <p:sp>
        <p:nvSpPr>
          <p:cNvPr id="371" name="Shape 37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366" name="Shape 366"/>
          <p:cNvSpPr txBox="1"/>
          <p:nvPr/>
        </p:nvSpPr>
        <p:spPr>
          <a:xfrm>
            <a:off x="1980425" y="1323225"/>
            <a:ext cx="8132100" cy="1554300"/>
          </a:xfrm>
          <a:prstGeom prst="rect">
            <a:avLst/>
          </a:prstGeom>
          <a:noFill/>
          <a:ln>
            <a:noFill/>
          </a:ln>
        </p:spPr>
        <p:txBody>
          <a:bodyPr wrap="square" lIns="91425" tIns="91425" rIns="91425" bIns="91425" anchor="ctr" anchorCtr="0">
            <a:noAutofit/>
          </a:bodyPr>
          <a:lstStyle/>
          <a:p>
            <a:r>
              <a:rPr lang="en" sz="2400" b="1">
                <a:latin typeface="Helvetica Neue"/>
                <a:ea typeface="Helvetica Neue"/>
                <a:cs typeface="Helvetica Neue"/>
                <a:sym typeface="Helvetica Neue"/>
              </a:rPr>
              <a:t>Data-driven approach:</a:t>
            </a:r>
          </a:p>
          <a:p>
            <a:pPr marL="457200" indent="-381000">
              <a:buSzPts val="2400"/>
              <a:buFont typeface="Helvetica Neue"/>
              <a:buAutoNum type="arabicPeriod"/>
            </a:pPr>
            <a:r>
              <a:rPr lang="en" sz="2400">
                <a:latin typeface="Helvetica Neue"/>
                <a:ea typeface="Helvetica Neue"/>
                <a:cs typeface="Helvetica Neue"/>
                <a:sym typeface="Helvetica Neue"/>
              </a:rPr>
              <a:t>Collect a dataset of images and labels</a:t>
            </a:r>
          </a:p>
          <a:p>
            <a:pPr marL="457200" indent="-381000">
              <a:buSzPts val="2400"/>
              <a:buFont typeface="Helvetica Neue"/>
              <a:buAutoNum type="arabicPeriod"/>
            </a:pPr>
            <a:r>
              <a:rPr lang="en" sz="2400">
                <a:latin typeface="Helvetica Neue"/>
                <a:ea typeface="Helvetica Neue"/>
                <a:cs typeface="Helvetica Neue"/>
                <a:sym typeface="Helvetica Neue"/>
              </a:rPr>
              <a:t>Use Machine Learning to train an image classifier</a:t>
            </a:r>
          </a:p>
          <a:p>
            <a:pPr marL="457200" indent="-381000">
              <a:buSzPts val="2400"/>
              <a:buFont typeface="Helvetica Neue"/>
              <a:buAutoNum type="arabicPeriod"/>
            </a:pPr>
            <a:r>
              <a:rPr lang="en" sz="2400">
                <a:latin typeface="Helvetica Neue"/>
                <a:ea typeface="Helvetica Neue"/>
                <a:cs typeface="Helvetica Neue"/>
                <a:sym typeface="Helvetica Neue"/>
              </a:rPr>
              <a:t>Evaluate the classifier on a withheld set of test images</a:t>
            </a:r>
          </a:p>
        </p:txBody>
      </p:sp>
      <p:pic>
        <p:nvPicPr>
          <p:cNvPr id="367" name="Shape 367"/>
          <p:cNvPicPr preferRelativeResize="0"/>
          <p:nvPr/>
        </p:nvPicPr>
        <p:blipFill>
          <a:blip r:embed="rId3">
            <a:alphaModFix/>
          </a:blip>
          <a:stretch>
            <a:fillRect/>
          </a:stretch>
        </p:blipFill>
        <p:spPr>
          <a:xfrm>
            <a:off x="5865726" y="3606289"/>
            <a:ext cx="4705001" cy="2170600"/>
          </a:xfrm>
          <a:prstGeom prst="rect">
            <a:avLst/>
          </a:prstGeom>
          <a:noFill/>
          <a:ln>
            <a:noFill/>
          </a:ln>
        </p:spPr>
      </p:pic>
      <p:sp>
        <p:nvSpPr>
          <p:cNvPr id="368" name="Shape 368"/>
          <p:cNvSpPr txBox="1"/>
          <p:nvPr/>
        </p:nvSpPr>
        <p:spPr>
          <a:xfrm>
            <a:off x="4642066" y="3213171"/>
            <a:ext cx="4260600" cy="311400"/>
          </a:xfrm>
          <a:prstGeom prst="rect">
            <a:avLst/>
          </a:prstGeom>
          <a:noFill/>
          <a:ln>
            <a:noFill/>
          </a:ln>
        </p:spPr>
        <p:txBody>
          <a:bodyPr wrap="square" lIns="91425" tIns="91425" rIns="91425" bIns="91425" anchor="t" anchorCtr="0">
            <a:noAutofit/>
          </a:bodyPr>
          <a:lstStyle/>
          <a:p>
            <a:pPr algn="ctr"/>
            <a:r>
              <a:rPr lang="en" b="1"/>
              <a:t>Example training set</a:t>
            </a:r>
          </a:p>
        </p:txBody>
      </p:sp>
      <p:pic>
        <p:nvPicPr>
          <p:cNvPr id="369" name="Shape 369"/>
          <p:cNvPicPr preferRelativeResize="0"/>
          <p:nvPr/>
        </p:nvPicPr>
        <p:blipFill>
          <a:blip r:embed="rId4">
            <a:alphaModFix/>
          </a:blip>
          <a:stretch>
            <a:fillRect/>
          </a:stretch>
        </p:blipFill>
        <p:spPr>
          <a:xfrm>
            <a:off x="1792147" y="3606285"/>
            <a:ext cx="3634725" cy="1725975"/>
          </a:xfrm>
          <a:prstGeom prst="rect">
            <a:avLst/>
          </a:prstGeom>
          <a:noFill/>
          <a:ln w="9525" cap="flat" cmpd="sng">
            <a:solidFill>
              <a:srgbClr val="000000"/>
            </a:solidFill>
            <a:prstDash val="solid"/>
            <a:round/>
            <a:headEnd type="none" w="med" len="med"/>
            <a:tailEnd type="none" w="med" len="med"/>
          </a:ln>
        </p:spPr>
      </p:pic>
      <p:sp>
        <p:nvSpPr>
          <p:cNvPr id="370" name="Shape 370"/>
          <p:cNvSpPr txBox="1"/>
          <p:nvPr/>
        </p:nvSpPr>
        <p:spPr>
          <a:xfrm>
            <a:off x="8683150" y="6116250"/>
            <a:ext cx="1984800" cy="300600"/>
          </a:xfrm>
          <a:prstGeom prst="rect">
            <a:avLst/>
          </a:prstGeom>
          <a:noFill/>
          <a:ln>
            <a:noFill/>
          </a:ln>
        </p:spPr>
        <p:txBody>
          <a:bodyPr wrap="square" lIns="91425" tIns="91425" rIns="91425" bIns="91425" anchor="t" anchorCtr="0">
            <a:noAutofit/>
          </a:bodyPr>
          <a:lstStyle/>
          <a:p>
            <a:r>
              <a:rPr lang="en" sz="800"/>
              <a:t>Slide credit: CS 231n, Lecture 2, 2016</a:t>
            </a:r>
          </a:p>
        </p:txBody>
      </p:sp>
    </p:spTree>
    <p:extLst>
      <p:ext uri="{BB962C8B-B14F-4D97-AF65-F5344CB8AC3E}">
        <p14:creationId xmlns:p14="http://schemas.microsoft.com/office/powerpoint/2010/main" val="3541952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Image </a:t>
            </a:r>
            <a:r>
              <a:rPr lang="en" dirty="0"/>
              <a:t>Classification</a:t>
            </a:r>
          </a:p>
        </p:txBody>
      </p:sp>
      <p:sp>
        <p:nvSpPr>
          <p:cNvPr id="377" name="Shape 37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27</a:t>
            </a:fld>
            <a:endParaRPr lang="en" dirty="0"/>
          </a:p>
        </p:txBody>
      </p:sp>
      <p:sp>
        <p:nvSpPr>
          <p:cNvPr id="381" name="Shape 38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379" name="Shape 379"/>
          <p:cNvPicPr preferRelativeResize="0"/>
          <p:nvPr/>
        </p:nvPicPr>
        <p:blipFill>
          <a:blip r:embed="rId3">
            <a:alphaModFix/>
          </a:blip>
          <a:stretch>
            <a:fillRect/>
          </a:stretch>
        </p:blipFill>
        <p:spPr>
          <a:xfrm>
            <a:off x="2521500" y="773502"/>
            <a:ext cx="6766324" cy="4004425"/>
          </a:xfrm>
          <a:prstGeom prst="rect">
            <a:avLst/>
          </a:prstGeom>
          <a:noFill/>
          <a:ln>
            <a:noFill/>
          </a:ln>
        </p:spPr>
      </p:pic>
      <p:sp>
        <p:nvSpPr>
          <p:cNvPr id="380" name="Shape 380"/>
          <p:cNvSpPr txBox="1"/>
          <p:nvPr/>
        </p:nvSpPr>
        <p:spPr>
          <a:xfrm>
            <a:off x="8795500" y="6116250"/>
            <a:ext cx="1872300" cy="300600"/>
          </a:xfrm>
          <a:prstGeom prst="rect">
            <a:avLst/>
          </a:prstGeom>
          <a:noFill/>
          <a:ln>
            <a:noFill/>
          </a:ln>
        </p:spPr>
        <p:txBody>
          <a:bodyPr wrap="square" lIns="91425" tIns="91425" rIns="91425" bIns="91425" anchor="t" anchorCtr="0">
            <a:noAutofit/>
          </a:bodyPr>
          <a:lstStyle/>
          <a:p>
            <a:r>
              <a:rPr lang="en" sz="800"/>
              <a:t>Figure credit: D. Hoiem, L. Lazebnik </a:t>
            </a:r>
          </a:p>
        </p:txBody>
      </p:sp>
    </p:spTree>
    <p:extLst>
      <p:ext uri="{BB962C8B-B14F-4D97-AF65-F5344CB8AC3E}">
        <p14:creationId xmlns:p14="http://schemas.microsoft.com/office/powerpoint/2010/main" val="1253980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3" name="Shape 533"/>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600"/>
              <a:t>Outline</a:t>
            </a:r>
          </a:p>
        </p:txBody>
      </p:sp>
      <p:sp>
        <p:nvSpPr>
          <p:cNvPr id="534" name="Shape 534"/>
          <p:cNvSpPr txBox="1">
            <a:spLocks noGrp="1"/>
          </p:cNvSpPr>
          <p:nvPr>
            <p:ph type="body" idx="1"/>
          </p:nvPr>
        </p:nvSpPr>
        <p:spPr>
          <a:xfrm>
            <a:off x="1835700" y="1536633"/>
            <a:ext cx="8520600" cy="4555200"/>
          </a:xfrm>
          <a:prstGeom prst="rect">
            <a:avLst/>
          </a:prstGeom>
        </p:spPr>
        <p:txBody>
          <a:bodyPr vert="horz" wrap="square" lIns="91425" tIns="91425" rIns="91425" bIns="91425" rtlCol="0" anchor="t" anchorCtr="0">
            <a:noAutofit/>
          </a:bodyPr>
          <a:lstStyle/>
          <a:p>
            <a:pPr marL="457200" indent="-457200">
              <a:buClr>
                <a:srgbClr val="CCCCCC"/>
              </a:buClr>
              <a:buSzPts val="3600"/>
            </a:pPr>
            <a:r>
              <a:rPr lang="en" sz="3600">
                <a:solidFill>
                  <a:srgbClr val="CCCCCC"/>
                </a:solidFill>
              </a:rPr>
              <a:t>Applications</a:t>
            </a:r>
          </a:p>
          <a:p>
            <a:pPr marL="457200" indent="-457200">
              <a:buClr>
                <a:srgbClr val="CCCCCC"/>
              </a:buClr>
              <a:buSzPts val="3600"/>
            </a:pPr>
            <a:r>
              <a:rPr lang="en" sz="3600">
                <a:solidFill>
                  <a:srgbClr val="CCCCCC"/>
                </a:solidFill>
              </a:rPr>
              <a:t>Motivation</a:t>
            </a:r>
          </a:p>
          <a:p>
            <a:pPr marL="457200" indent="-457200">
              <a:buSzPts val="3600"/>
            </a:pPr>
            <a:r>
              <a:rPr lang="en" sz="3600"/>
              <a:t>Supervised learning</a:t>
            </a:r>
          </a:p>
          <a:p>
            <a:pPr marL="457200" indent="-457200">
              <a:buClr>
                <a:srgbClr val="CCCCCC"/>
              </a:buClr>
              <a:buSzPts val="3600"/>
            </a:pPr>
            <a:r>
              <a:rPr lang="en" sz="3600">
                <a:solidFill>
                  <a:srgbClr val="CCCCCC"/>
                </a:solidFill>
              </a:rPr>
              <a:t>Gradient descent</a:t>
            </a:r>
          </a:p>
          <a:p>
            <a:pPr marL="457200" indent="-457200">
              <a:buClr>
                <a:srgbClr val="CCCCCC"/>
              </a:buClr>
              <a:buSzPts val="3600"/>
            </a:pPr>
            <a:r>
              <a:rPr lang="en" sz="3600">
                <a:solidFill>
                  <a:srgbClr val="CCCCCC"/>
                </a:solidFill>
              </a:rPr>
              <a:t>Backpropagation</a:t>
            </a:r>
          </a:p>
          <a:p>
            <a:pPr marL="457200" indent="-457200">
              <a:buClr>
                <a:srgbClr val="CCCCCC"/>
              </a:buClr>
              <a:buSzPts val="3600"/>
            </a:pPr>
            <a:r>
              <a:rPr lang="en" sz="3600">
                <a:solidFill>
                  <a:srgbClr val="CCCCCC"/>
                </a:solidFill>
              </a:rPr>
              <a:t>Convolutional Neural Networks</a:t>
            </a:r>
          </a:p>
          <a:p>
            <a:pPr marL="0" indent="0">
              <a:buNone/>
            </a:pPr>
            <a:endParaRPr/>
          </a:p>
        </p:txBody>
      </p:sp>
      <p:sp>
        <p:nvSpPr>
          <p:cNvPr id="531" name="Shape 53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28</a:t>
            </a:fld>
            <a:endParaRPr lang="en" dirty="0"/>
          </a:p>
        </p:txBody>
      </p:sp>
      <p:sp>
        <p:nvSpPr>
          <p:cNvPr id="535" name="Shape 53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2957345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1835700" y="59977"/>
            <a:ext cx="8520600" cy="906900"/>
          </a:xfrm>
          <a:prstGeom prst="rect">
            <a:avLst/>
          </a:prstGeom>
        </p:spPr>
        <p:txBody>
          <a:bodyPr vert="horz" wrap="square" lIns="91425" tIns="91425" rIns="91425" bIns="91425" rtlCol="0" anchor="t" anchorCtr="0">
            <a:noAutofit/>
          </a:bodyPr>
          <a:lstStyle/>
          <a:p>
            <a:r>
              <a:rPr lang="en"/>
              <a:t>Supervised Learning in 3 easy steps</a:t>
            </a:r>
            <a:br>
              <a:rPr lang="en"/>
            </a:br>
            <a:r>
              <a:rPr lang="en" sz="1800"/>
              <a:t>How to learn models from data</a:t>
            </a:r>
          </a:p>
        </p:txBody>
      </p:sp>
      <p:sp>
        <p:nvSpPr>
          <p:cNvPr id="541" name="Shape 54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29</a:t>
            </a:fld>
            <a:endParaRPr lang="en" dirty="0"/>
          </a:p>
        </p:txBody>
      </p:sp>
      <p:sp>
        <p:nvSpPr>
          <p:cNvPr id="545" name="Shape 54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543" name="Shape 543"/>
          <p:cNvPicPr preferRelativeResize="0"/>
          <p:nvPr/>
        </p:nvPicPr>
        <p:blipFill>
          <a:blip r:embed="rId3">
            <a:alphaModFix/>
          </a:blip>
          <a:stretch>
            <a:fillRect/>
          </a:stretch>
        </p:blipFill>
        <p:spPr>
          <a:xfrm>
            <a:off x="3898588" y="1543275"/>
            <a:ext cx="3480427" cy="1013400"/>
          </a:xfrm>
          <a:prstGeom prst="rect">
            <a:avLst/>
          </a:prstGeom>
          <a:noFill/>
          <a:ln>
            <a:noFill/>
          </a:ln>
        </p:spPr>
      </p:pic>
      <p:sp>
        <p:nvSpPr>
          <p:cNvPr id="544" name="Shape 544"/>
          <p:cNvSpPr txBox="1"/>
          <p:nvPr/>
        </p:nvSpPr>
        <p:spPr>
          <a:xfrm>
            <a:off x="1601725" y="1484825"/>
            <a:ext cx="2168700" cy="630900"/>
          </a:xfrm>
          <a:prstGeom prst="rect">
            <a:avLst/>
          </a:prstGeom>
          <a:noFill/>
          <a:ln>
            <a:noFill/>
          </a:ln>
        </p:spPr>
        <p:txBody>
          <a:bodyPr wrap="square" lIns="91425" tIns="91425" rIns="91425" bIns="91425" anchor="ctr" anchorCtr="0">
            <a:noAutofit/>
          </a:bodyPr>
          <a:lstStyle/>
          <a:p>
            <a:pPr algn="ctr"/>
            <a:r>
              <a:rPr lang="en" sz="2000" b="1"/>
              <a:t>Step 1</a:t>
            </a:r>
            <a:r>
              <a:rPr lang="en" sz="2000"/>
              <a:t>: </a:t>
            </a:r>
          </a:p>
          <a:p>
            <a:pPr algn="ctr"/>
            <a:r>
              <a:rPr lang="en" sz="2000"/>
              <a:t>Define Model</a:t>
            </a:r>
          </a:p>
        </p:txBody>
      </p:sp>
    </p:spTree>
    <p:extLst>
      <p:ext uri="{BB962C8B-B14F-4D97-AF65-F5344CB8AC3E}">
        <p14:creationId xmlns:p14="http://schemas.microsoft.com/office/powerpoint/2010/main" val="318901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Shape 98"/>
          <p:cNvSpPr txBox="1">
            <a:spLocks noGrp="1"/>
          </p:cNvSpPr>
          <p:nvPr>
            <p:ph type="ctrTitle"/>
          </p:nvPr>
        </p:nvSpPr>
        <p:spPr>
          <a:xfrm>
            <a:off x="1835700" y="59967"/>
            <a:ext cx="8520600" cy="763500"/>
          </a:xfrm>
          <a:prstGeom prst="rect">
            <a:avLst/>
          </a:prstGeom>
        </p:spPr>
        <p:txBody>
          <a:bodyPr vert="horz" wrap="square" lIns="91425" tIns="91425" rIns="91425" bIns="91425" rtlCol="0" anchor="t" anchorCtr="0">
            <a:noAutofit/>
          </a:bodyPr>
          <a:lstStyle/>
          <a:p>
            <a:pPr>
              <a:spcBef>
                <a:spcPts val="0"/>
              </a:spcBef>
            </a:pPr>
            <a:r>
              <a:rPr lang="en"/>
              <a:t>Current Research</a:t>
            </a:r>
          </a:p>
        </p:txBody>
      </p:sp>
      <p:sp>
        <p:nvSpPr>
          <p:cNvPr id="96" name="Shape 96"/>
          <p:cNvSpPr txBox="1">
            <a:spLocks noGrp="1"/>
          </p:cNvSpPr>
          <p:nvPr>
            <p:ph type="sldNum" sz="quarter" idx="12"/>
          </p:nvPr>
        </p:nvSpPr>
        <p:spPr>
          <a:xfrm>
            <a:off x="5375700" y="6376650"/>
            <a:ext cx="1663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a:t>
            </a:fld>
            <a:endParaRPr lang="en" dirty="0"/>
          </a:p>
        </p:txBody>
      </p:sp>
      <p:pic>
        <p:nvPicPr>
          <p:cNvPr id="99" name="Shape 99"/>
          <p:cNvPicPr preferRelativeResize="0"/>
          <p:nvPr/>
        </p:nvPicPr>
        <p:blipFill>
          <a:blip r:embed="rId3">
            <a:alphaModFix/>
          </a:blip>
          <a:stretch>
            <a:fillRect/>
          </a:stretch>
        </p:blipFill>
        <p:spPr>
          <a:xfrm>
            <a:off x="2199275" y="1660034"/>
            <a:ext cx="5607924" cy="3002676"/>
          </a:xfrm>
          <a:prstGeom prst="rect">
            <a:avLst/>
          </a:prstGeom>
          <a:noFill/>
          <a:ln>
            <a:noFill/>
          </a:ln>
        </p:spPr>
      </p:pic>
      <p:sp>
        <p:nvSpPr>
          <p:cNvPr id="100" name="Shape 100"/>
          <p:cNvSpPr txBox="1"/>
          <p:nvPr/>
        </p:nvSpPr>
        <p:spPr>
          <a:xfrm>
            <a:off x="4026438" y="4662700"/>
            <a:ext cx="1953600" cy="487500"/>
          </a:xfrm>
          <a:prstGeom prst="rect">
            <a:avLst/>
          </a:prstGeom>
          <a:noFill/>
          <a:ln>
            <a:noFill/>
          </a:ln>
        </p:spPr>
        <p:txBody>
          <a:bodyPr wrap="square" lIns="91425" tIns="91425" rIns="91425" bIns="91425" anchor="t" anchorCtr="0">
            <a:noAutofit/>
          </a:bodyPr>
          <a:lstStyle/>
          <a:p>
            <a:pPr algn="ctr"/>
            <a:r>
              <a:rPr lang="en"/>
              <a:t>ECCV 2016</a:t>
            </a:r>
            <a:br>
              <a:rPr lang="en"/>
            </a:br>
            <a:r>
              <a:rPr lang="en" sz="600"/>
              <a:t>(photo credit: Justin Johnson)</a:t>
            </a:r>
          </a:p>
        </p:txBody>
      </p:sp>
    </p:spTree>
    <p:extLst>
      <p:ext uri="{BB962C8B-B14F-4D97-AF65-F5344CB8AC3E}">
        <p14:creationId xmlns:p14="http://schemas.microsoft.com/office/powerpoint/2010/main" val="267370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1835700" y="59977"/>
            <a:ext cx="8520600" cy="906900"/>
          </a:xfrm>
          <a:prstGeom prst="rect">
            <a:avLst/>
          </a:prstGeom>
        </p:spPr>
        <p:txBody>
          <a:bodyPr vert="horz" wrap="square" lIns="91425" tIns="91425" rIns="91425" bIns="91425" rtlCol="0" anchor="t" anchorCtr="0">
            <a:noAutofit/>
          </a:bodyPr>
          <a:lstStyle/>
          <a:p>
            <a:r>
              <a:rPr lang="en"/>
              <a:t>Supervised Learning in 3 easy steps</a:t>
            </a:r>
            <a:br>
              <a:rPr lang="en"/>
            </a:br>
            <a:r>
              <a:rPr lang="en" sz="1800"/>
              <a:t>How to learn models from data</a:t>
            </a:r>
          </a:p>
        </p:txBody>
      </p:sp>
      <p:sp>
        <p:nvSpPr>
          <p:cNvPr id="551" name="Shape 55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30</a:t>
            </a:fld>
            <a:endParaRPr lang="en" dirty="0"/>
          </a:p>
        </p:txBody>
      </p:sp>
      <p:sp>
        <p:nvSpPr>
          <p:cNvPr id="563" name="Shape 56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553" name="Shape 553"/>
          <p:cNvSpPr txBox="1"/>
          <p:nvPr/>
        </p:nvSpPr>
        <p:spPr>
          <a:xfrm>
            <a:off x="4679775" y="2404263"/>
            <a:ext cx="2115600" cy="1169563"/>
          </a:xfrm>
          <a:prstGeom prst="rect">
            <a:avLst/>
          </a:prstGeom>
          <a:noFill/>
          <a:ln>
            <a:noFill/>
          </a:ln>
        </p:spPr>
        <p:txBody>
          <a:bodyPr wrap="square" lIns="91425" tIns="91425" rIns="91425" bIns="91425" anchor="ctr" anchorCtr="0">
            <a:noAutofit/>
          </a:bodyPr>
          <a:lstStyle/>
          <a:p>
            <a:pPr algn="ctr"/>
            <a:r>
              <a:rPr lang="en" sz="2000" dirty="0"/>
              <a:t>Input data</a:t>
            </a:r>
            <a:br>
              <a:rPr lang="en" sz="2000" dirty="0"/>
            </a:br>
            <a:r>
              <a:rPr lang="en-US" sz="2000" dirty="0"/>
              <a:t>features </a:t>
            </a:r>
          </a:p>
          <a:p>
            <a:pPr algn="ctr"/>
            <a:r>
              <a:rPr lang="en" sz="2000" dirty="0"/>
              <a:t>(</a:t>
            </a:r>
            <a:r>
              <a:rPr lang="en-US" sz="2000" dirty="0"/>
              <a:t>edges, SIFT…)</a:t>
            </a:r>
            <a:endParaRPr lang="en" sz="2000" dirty="0"/>
          </a:p>
        </p:txBody>
      </p:sp>
      <p:sp>
        <p:nvSpPr>
          <p:cNvPr id="554" name="Shape 554"/>
          <p:cNvSpPr txBox="1"/>
          <p:nvPr/>
        </p:nvSpPr>
        <p:spPr>
          <a:xfrm>
            <a:off x="6424100" y="2475675"/>
            <a:ext cx="1363200" cy="7371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weights</a:t>
            </a:r>
          </a:p>
        </p:txBody>
      </p:sp>
      <p:sp>
        <p:nvSpPr>
          <p:cNvPr id="555" name="Shape 555"/>
          <p:cNvSpPr txBox="1"/>
          <p:nvPr/>
        </p:nvSpPr>
        <p:spPr>
          <a:xfrm>
            <a:off x="1571225" y="2528775"/>
            <a:ext cx="2168700" cy="630900"/>
          </a:xfrm>
          <a:prstGeom prst="rect">
            <a:avLst/>
          </a:prstGeom>
          <a:noFill/>
          <a:ln>
            <a:noFill/>
          </a:ln>
        </p:spPr>
        <p:txBody>
          <a:bodyPr wrap="square" lIns="91425" tIns="91425" rIns="91425" bIns="91425" anchor="ctr" anchorCtr="0">
            <a:noAutofit/>
          </a:bodyPr>
          <a:lstStyle/>
          <a:p>
            <a:pPr algn="ctr"/>
            <a:r>
              <a:rPr lang="en" sz="2000"/>
              <a:t>Predicted output (image label)</a:t>
            </a:r>
          </a:p>
        </p:txBody>
      </p:sp>
      <p:sp>
        <p:nvSpPr>
          <p:cNvPr id="556" name="Shape 556"/>
          <p:cNvSpPr txBox="1"/>
          <p:nvPr/>
        </p:nvSpPr>
        <p:spPr>
          <a:xfrm>
            <a:off x="3585375" y="2404275"/>
            <a:ext cx="1440600" cy="8799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structure</a:t>
            </a:r>
          </a:p>
        </p:txBody>
      </p:sp>
      <p:pic>
        <p:nvPicPr>
          <p:cNvPr id="557" name="Shape 557"/>
          <p:cNvPicPr preferRelativeResize="0"/>
          <p:nvPr/>
        </p:nvPicPr>
        <p:blipFill>
          <a:blip r:embed="rId3">
            <a:alphaModFix/>
          </a:blip>
          <a:stretch>
            <a:fillRect/>
          </a:stretch>
        </p:blipFill>
        <p:spPr>
          <a:xfrm>
            <a:off x="3898588" y="1543275"/>
            <a:ext cx="3480427" cy="1013400"/>
          </a:xfrm>
          <a:prstGeom prst="rect">
            <a:avLst/>
          </a:prstGeom>
          <a:noFill/>
          <a:ln>
            <a:noFill/>
          </a:ln>
        </p:spPr>
      </p:pic>
      <p:cxnSp>
        <p:nvCxnSpPr>
          <p:cNvPr id="558" name="Shape 558"/>
          <p:cNvCxnSpPr>
            <a:endCxn id="557" idx="1"/>
          </p:cNvCxnSpPr>
          <p:nvPr/>
        </p:nvCxnSpPr>
        <p:spPr>
          <a:xfrm rot="10800000" flipH="1">
            <a:off x="2874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559" name="Shape 559"/>
          <p:cNvCxnSpPr/>
          <p:nvPr/>
        </p:nvCxnSpPr>
        <p:spPr>
          <a:xfrm rot="10800000" flipH="1">
            <a:off x="4651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560" name="Shape 560"/>
          <p:cNvCxnSpPr/>
          <p:nvPr/>
        </p:nvCxnSpPr>
        <p:spPr>
          <a:xfrm rot="10800000">
            <a:off x="6035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561" name="Shape 561"/>
          <p:cNvCxnSpPr/>
          <p:nvPr/>
        </p:nvCxnSpPr>
        <p:spPr>
          <a:xfrm rot="10800000">
            <a:off x="6840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562" name="Shape 562"/>
          <p:cNvSpPr txBox="1"/>
          <p:nvPr/>
        </p:nvSpPr>
        <p:spPr>
          <a:xfrm>
            <a:off x="1601725" y="1484825"/>
            <a:ext cx="2168700" cy="630900"/>
          </a:xfrm>
          <a:prstGeom prst="rect">
            <a:avLst/>
          </a:prstGeom>
          <a:noFill/>
          <a:ln>
            <a:noFill/>
          </a:ln>
        </p:spPr>
        <p:txBody>
          <a:bodyPr wrap="square" lIns="91425" tIns="91425" rIns="91425" bIns="91425" anchor="ctr" anchorCtr="0">
            <a:noAutofit/>
          </a:bodyPr>
          <a:lstStyle/>
          <a:p>
            <a:pPr algn="ctr"/>
            <a:r>
              <a:rPr lang="en" sz="2000" b="1"/>
              <a:t>Step 1</a:t>
            </a:r>
            <a:r>
              <a:rPr lang="en" sz="2000"/>
              <a:t>: </a:t>
            </a:r>
          </a:p>
          <a:p>
            <a:pPr algn="ctr"/>
            <a:r>
              <a:rPr lang="en" sz="2000"/>
              <a:t>Define Model</a:t>
            </a:r>
          </a:p>
        </p:txBody>
      </p:sp>
    </p:spTree>
    <p:extLst>
      <p:ext uri="{BB962C8B-B14F-4D97-AF65-F5344CB8AC3E}">
        <p14:creationId xmlns:p14="http://schemas.microsoft.com/office/powerpoint/2010/main" val="3197431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Supervised learning</a:t>
            </a:r>
          </a:p>
        </p:txBody>
      </p:sp>
      <p:sp>
        <p:nvSpPr>
          <p:cNvPr id="569" name="Shape 56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31</a:t>
            </a:fld>
            <a:endParaRPr lang="en" dirty="0"/>
          </a:p>
        </p:txBody>
      </p:sp>
      <p:sp>
        <p:nvSpPr>
          <p:cNvPr id="570" name="Shape 57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571" name="Shape 571"/>
          <p:cNvPicPr preferRelativeResize="0"/>
          <p:nvPr/>
        </p:nvPicPr>
        <p:blipFill>
          <a:blip r:embed="rId3">
            <a:alphaModFix/>
          </a:blip>
          <a:stretch>
            <a:fillRect/>
          </a:stretch>
        </p:blipFill>
        <p:spPr>
          <a:xfrm>
            <a:off x="1524001" y="1326165"/>
            <a:ext cx="9144001" cy="4205670"/>
          </a:xfrm>
          <a:prstGeom prst="rect">
            <a:avLst/>
          </a:prstGeom>
          <a:noFill/>
          <a:ln>
            <a:noFill/>
          </a:ln>
        </p:spPr>
      </p:pic>
      <p:sp>
        <p:nvSpPr>
          <p:cNvPr id="572" name="Shape 572"/>
          <p:cNvSpPr txBox="1"/>
          <p:nvPr/>
        </p:nvSpPr>
        <p:spPr>
          <a:xfrm>
            <a:off x="7363450" y="4905150"/>
            <a:ext cx="470400" cy="325800"/>
          </a:xfrm>
          <a:prstGeom prst="rect">
            <a:avLst/>
          </a:prstGeom>
          <a:noFill/>
          <a:ln>
            <a:noFill/>
          </a:ln>
        </p:spPr>
        <p:txBody>
          <a:bodyPr wrap="square" lIns="91425" tIns="91425" rIns="91425" bIns="91425" anchor="t" anchorCtr="0">
            <a:noAutofit/>
          </a:bodyPr>
          <a:lstStyle/>
          <a:p>
            <a:r>
              <a:rPr lang="en" sz="2400"/>
              <a:t>b</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C28FD8A9-4EAC-494F-56FA-9BEA08E40EF8}"/>
                  </a:ext>
                </a:extLst>
              </p14:cNvPr>
              <p14:cNvContentPartPr/>
              <p14:nvPr/>
            </p14:nvContentPartPr>
            <p14:xfrm>
              <a:off x="2255400" y="2689920"/>
              <a:ext cx="7422480" cy="3970440"/>
            </p14:xfrm>
          </p:contentPart>
        </mc:Choice>
        <mc:Fallback>
          <p:pic>
            <p:nvPicPr>
              <p:cNvPr id="2" name="Ink 1">
                <a:extLst>
                  <a:ext uri="{FF2B5EF4-FFF2-40B4-BE49-F238E27FC236}">
                    <a16:creationId xmlns:a16="http://schemas.microsoft.com/office/drawing/2014/main" id="{C28FD8A9-4EAC-494F-56FA-9BEA08E40EF8}"/>
                  </a:ext>
                </a:extLst>
              </p:cNvPr>
              <p:cNvPicPr/>
              <p:nvPr/>
            </p:nvPicPr>
            <p:blipFill>
              <a:blip r:embed="rId5"/>
              <a:stretch>
                <a:fillRect/>
              </a:stretch>
            </p:blipFill>
            <p:spPr>
              <a:xfrm>
                <a:off x="2246040" y="2680560"/>
                <a:ext cx="7441200" cy="3989160"/>
              </a:xfrm>
              <a:prstGeom prst="rect">
                <a:avLst/>
              </a:prstGeom>
            </p:spPr>
          </p:pic>
        </mc:Fallback>
      </mc:AlternateContent>
    </p:spTree>
    <p:extLst>
      <p:ext uri="{BB962C8B-B14F-4D97-AF65-F5344CB8AC3E}">
        <p14:creationId xmlns:p14="http://schemas.microsoft.com/office/powerpoint/2010/main" val="734188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a:blip r:embed="rId3">
            <a:alphaModFix/>
          </a:blip>
          <a:stretch>
            <a:fillRect/>
          </a:stretch>
        </p:blipFill>
        <p:spPr>
          <a:xfrm>
            <a:off x="7805176" y="1764276"/>
            <a:ext cx="2579525" cy="711400"/>
          </a:xfrm>
          <a:prstGeom prst="rect">
            <a:avLst/>
          </a:prstGeom>
          <a:noFill/>
          <a:ln>
            <a:noFill/>
          </a:ln>
        </p:spPr>
      </p:pic>
      <p:sp>
        <p:nvSpPr>
          <p:cNvPr id="578" name="Shape 578"/>
          <p:cNvSpPr txBox="1">
            <a:spLocks noGrp="1"/>
          </p:cNvSpPr>
          <p:nvPr>
            <p:ph type="title"/>
          </p:nvPr>
        </p:nvSpPr>
        <p:spPr>
          <a:xfrm>
            <a:off x="1835700" y="59977"/>
            <a:ext cx="8520600" cy="906900"/>
          </a:xfrm>
          <a:prstGeom prst="rect">
            <a:avLst/>
          </a:prstGeom>
        </p:spPr>
        <p:txBody>
          <a:bodyPr vert="horz" wrap="square" lIns="91425" tIns="91425" rIns="91425" bIns="91425" rtlCol="0" anchor="t" anchorCtr="0">
            <a:noAutofit/>
          </a:bodyPr>
          <a:lstStyle/>
          <a:p>
            <a:r>
              <a:rPr lang="en"/>
              <a:t>Supervised Learning in 3 easy steps</a:t>
            </a:r>
            <a:br>
              <a:rPr lang="en"/>
            </a:br>
            <a:r>
              <a:rPr lang="en" sz="1800"/>
              <a:t>How to learn models from data</a:t>
            </a:r>
          </a:p>
        </p:txBody>
      </p:sp>
      <p:sp>
        <p:nvSpPr>
          <p:cNvPr id="579" name="Shape 57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32</a:t>
            </a:fld>
            <a:endParaRPr lang="en" dirty="0"/>
          </a:p>
        </p:txBody>
      </p:sp>
      <p:sp>
        <p:nvSpPr>
          <p:cNvPr id="596" name="Shape 59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581" name="Shape 581"/>
          <p:cNvSpPr txBox="1"/>
          <p:nvPr/>
        </p:nvSpPr>
        <p:spPr>
          <a:xfrm>
            <a:off x="4679775" y="2404263"/>
            <a:ext cx="2115600" cy="879900"/>
          </a:xfrm>
          <a:prstGeom prst="rect">
            <a:avLst/>
          </a:prstGeom>
          <a:noFill/>
          <a:ln>
            <a:noFill/>
          </a:ln>
        </p:spPr>
        <p:txBody>
          <a:bodyPr wrap="square" lIns="91425" tIns="91425" rIns="91425" bIns="91425" anchor="ctr" anchorCtr="0">
            <a:noAutofit/>
          </a:bodyPr>
          <a:lstStyle/>
          <a:p>
            <a:pPr algn="ctr"/>
            <a:r>
              <a:rPr lang="en" sz="2000" dirty="0"/>
              <a:t>Input </a:t>
            </a:r>
            <a:r>
              <a:rPr lang="en-US" sz="2000" dirty="0"/>
              <a:t>features</a:t>
            </a:r>
            <a:endParaRPr lang="en" sz="2000" dirty="0"/>
          </a:p>
        </p:txBody>
      </p:sp>
      <p:sp>
        <p:nvSpPr>
          <p:cNvPr id="582" name="Shape 582"/>
          <p:cNvSpPr txBox="1"/>
          <p:nvPr/>
        </p:nvSpPr>
        <p:spPr>
          <a:xfrm>
            <a:off x="6424100" y="2475675"/>
            <a:ext cx="1363200" cy="7371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weights</a:t>
            </a:r>
          </a:p>
        </p:txBody>
      </p:sp>
      <p:sp>
        <p:nvSpPr>
          <p:cNvPr id="583" name="Shape 583"/>
          <p:cNvSpPr txBox="1"/>
          <p:nvPr/>
        </p:nvSpPr>
        <p:spPr>
          <a:xfrm>
            <a:off x="1571225" y="2528775"/>
            <a:ext cx="2168700" cy="630900"/>
          </a:xfrm>
          <a:prstGeom prst="rect">
            <a:avLst/>
          </a:prstGeom>
          <a:noFill/>
          <a:ln>
            <a:noFill/>
          </a:ln>
        </p:spPr>
        <p:txBody>
          <a:bodyPr wrap="square" lIns="91425" tIns="91425" rIns="91425" bIns="91425" anchor="ctr" anchorCtr="0">
            <a:noAutofit/>
          </a:bodyPr>
          <a:lstStyle/>
          <a:p>
            <a:pPr algn="ctr"/>
            <a:r>
              <a:rPr lang="en" sz="2000"/>
              <a:t>Predicted output (image label)</a:t>
            </a:r>
          </a:p>
        </p:txBody>
      </p:sp>
      <p:sp>
        <p:nvSpPr>
          <p:cNvPr id="584" name="Shape 584"/>
          <p:cNvSpPr txBox="1"/>
          <p:nvPr/>
        </p:nvSpPr>
        <p:spPr>
          <a:xfrm>
            <a:off x="3585375" y="2404275"/>
            <a:ext cx="1440600" cy="8799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structure</a:t>
            </a:r>
          </a:p>
        </p:txBody>
      </p:sp>
      <p:pic>
        <p:nvPicPr>
          <p:cNvPr id="585" name="Shape 585"/>
          <p:cNvPicPr preferRelativeResize="0"/>
          <p:nvPr/>
        </p:nvPicPr>
        <p:blipFill>
          <a:blip r:embed="rId4">
            <a:alphaModFix/>
          </a:blip>
          <a:stretch>
            <a:fillRect/>
          </a:stretch>
        </p:blipFill>
        <p:spPr>
          <a:xfrm>
            <a:off x="3898588" y="1543275"/>
            <a:ext cx="3480427" cy="1013400"/>
          </a:xfrm>
          <a:prstGeom prst="rect">
            <a:avLst/>
          </a:prstGeom>
          <a:noFill/>
          <a:ln>
            <a:noFill/>
          </a:ln>
        </p:spPr>
      </p:pic>
      <p:cxnSp>
        <p:nvCxnSpPr>
          <p:cNvPr id="586" name="Shape 586"/>
          <p:cNvCxnSpPr>
            <a:endCxn id="585" idx="1"/>
          </p:cNvCxnSpPr>
          <p:nvPr/>
        </p:nvCxnSpPr>
        <p:spPr>
          <a:xfrm rot="10800000" flipH="1">
            <a:off x="2874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587" name="Shape 587"/>
          <p:cNvCxnSpPr/>
          <p:nvPr/>
        </p:nvCxnSpPr>
        <p:spPr>
          <a:xfrm rot="10800000" flipH="1">
            <a:off x="4651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588" name="Shape 588"/>
          <p:cNvCxnSpPr/>
          <p:nvPr/>
        </p:nvCxnSpPr>
        <p:spPr>
          <a:xfrm rot="10800000">
            <a:off x="6035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589" name="Shape 589"/>
          <p:cNvCxnSpPr/>
          <p:nvPr/>
        </p:nvCxnSpPr>
        <p:spPr>
          <a:xfrm rot="10800000">
            <a:off x="6840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590" name="Shape 590"/>
          <p:cNvSpPr txBox="1"/>
          <p:nvPr/>
        </p:nvSpPr>
        <p:spPr>
          <a:xfrm>
            <a:off x="7819575" y="2768676"/>
            <a:ext cx="1140900" cy="630900"/>
          </a:xfrm>
          <a:prstGeom prst="rect">
            <a:avLst/>
          </a:prstGeom>
          <a:noFill/>
          <a:ln>
            <a:noFill/>
          </a:ln>
        </p:spPr>
        <p:txBody>
          <a:bodyPr wrap="square" lIns="91425" tIns="91425" rIns="91425" bIns="91425" anchor="ctr" anchorCtr="0">
            <a:noAutofit/>
          </a:bodyPr>
          <a:lstStyle/>
          <a:p>
            <a:pPr algn="ctr"/>
            <a:r>
              <a:rPr lang="en" sz="2000"/>
              <a:t>Training</a:t>
            </a:r>
          </a:p>
          <a:p>
            <a:pPr algn="ctr"/>
            <a:r>
              <a:rPr lang="en" sz="2000"/>
              <a:t>input</a:t>
            </a:r>
          </a:p>
        </p:txBody>
      </p:sp>
      <p:sp>
        <p:nvSpPr>
          <p:cNvPr id="591" name="Shape 591"/>
          <p:cNvSpPr txBox="1"/>
          <p:nvPr/>
        </p:nvSpPr>
        <p:spPr>
          <a:xfrm>
            <a:off x="9080550" y="2801375"/>
            <a:ext cx="1140900" cy="630900"/>
          </a:xfrm>
          <a:prstGeom prst="rect">
            <a:avLst/>
          </a:prstGeom>
          <a:noFill/>
          <a:ln>
            <a:noFill/>
          </a:ln>
        </p:spPr>
        <p:txBody>
          <a:bodyPr wrap="square" lIns="91425" tIns="91425" rIns="91425" bIns="91425" anchor="ctr" anchorCtr="0">
            <a:noAutofit/>
          </a:bodyPr>
          <a:lstStyle/>
          <a:p>
            <a:pPr algn="ctr"/>
            <a:r>
              <a:rPr lang="en" sz="2000"/>
              <a:t>True output</a:t>
            </a:r>
          </a:p>
        </p:txBody>
      </p:sp>
      <p:cxnSp>
        <p:nvCxnSpPr>
          <p:cNvPr id="592" name="Shape 592"/>
          <p:cNvCxnSpPr/>
          <p:nvPr/>
        </p:nvCxnSpPr>
        <p:spPr>
          <a:xfrm rot="10800000">
            <a:off x="8390025" y="2324075"/>
            <a:ext cx="0" cy="477300"/>
          </a:xfrm>
          <a:prstGeom prst="straightConnector1">
            <a:avLst/>
          </a:prstGeom>
          <a:noFill/>
          <a:ln w="28575" cap="flat" cmpd="sng">
            <a:solidFill>
              <a:srgbClr val="FF0000"/>
            </a:solidFill>
            <a:prstDash val="solid"/>
            <a:round/>
            <a:headEnd type="none" w="lg" len="lg"/>
            <a:tailEnd type="triangle" w="lg" len="lg"/>
          </a:ln>
        </p:spPr>
      </p:cxnSp>
      <p:cxnSp>
        <p:nvCxnSpPr>
          <p:cNvPr id="593" name="Shape 593"/>
          <p:cNvCxnSpPr/>
          <p:nvPr/>
        </p:nvCxnSpPr>
        <p:spPr>
          <a:xfrm rot="10800000">
            <a:off x="9185325" y="2404225"/>
            <a:ext cx="302100" cy="402300"/>
          </a:xfrm>
          <a:prstGeom prst="straightConnector1">
            <a:avLst/>
          </a:prstGeom>
          <a:noFill/>
          <a:ln w="28575" cap="flat" cmpd="sng">
            <a:solidFill>
              <a:srgbClr val="FF0000"/>
            </a:solidFill>
            <a:prstDash val="solid"/>
            <a:round/>
            <a:headEnd type="none" w="lg" len="lg"/>
            <a:tailEnd type="triangle" w="lg" len="lg"/>
          </a:ln>
        </p:spPr>
      </p:cxnSp>
      <p:sp>
        <p:nvSpPr>
          <p:cNvPr id="594" name="Shape 594"/>
          <p:cNvSpPr txBox="1"/>
          <p:nvPr/>
        </p:nvSpPr>
        <p:spPr>
          <a:xfrm>
            <a:off x="1601725" y="1484825"/>
            <a:ext cx="2168700" cy="630900"/>
          </a:xfrm>
          <a:prstGeom prst="rect">
            <a:avLst/>
          </a:prstGeom>
          <a:noFill/>
          <a:ln>
            <a:noFill/>
          </a:ln>
        </p:spPr>
        <p:txBody>
          <a:bodyPr wrap="square" lIns="91425" tIns="91425" rIns="91425" bIns="91425" anchor="ctr" anchorCtr="0">
            <a:noAutofit/>
          </a:bodyPr>
          <a:lstStyle/>
          <a:p>
            <a:pPr algn="ctr"/>
            <a:r>
              <a:rPr lang="en" sz="2000" b="1"/>
              <a:t>Step 1</a:t>
            </a:r>
            <a:r>
              <a:rPr lang="en" sz="2000"/>
              <a:t>: </a:t>
            </a:r>
          </a:p>
          <a:p>
            <a:pPr algn="ctr"/>
            <a:r>
              <a:rPr lang="en" sz="2000"/>
              <a:t>Define Model</a:t>
            </a:r>
          </a:p>
        </p:txBody>
      </p:sp>
      <p:sp>
        <p:nvSpPr>
          <p:cNvPr id="595" name="Shape 595"/>
          <p:cNvSpPr txBox="1"/>
          <p:nvPr/>
        </p:nvSpPr>
        <p:spPr>
          <a:xfrm>
            <a:off x="7852338" y="1258000"/>
            <a:ext cx="2485200" cy="630900"/>
          </a:xfrm>
          <a:prstGeom prst="rect">
            <a:avLst/>
          </a:prstGeom>
          <a:noFill/>
          <a:ln>
            <a:noFill/>
          </a:ln>
        </p:spPr>
        <p:txBody>
          <a:bodyPr wrap="square" lIns="91425" tIns="91425" rIns="91425" bIns="91425" anchor="ctr" anchorCtr="0">
            <a:noAutofit/>
          </a:bodyPr>
          <a:lstStyle/>
          <a:p>
            <a:pPr algn="ctr"/>
            <a:r>
              <a:rPr lang="en" sz="2000" b="1"/>
              <a:t>Step 2</a:t>
            </a:r>
            <a:r>
              <a:rPr lang="en" sz="2000"/>
              <a:t>: Collect data</a:t>
            </a:r>
          </a:p>
        </p:txBody>
      </p:sp>
    </p:spTree>
    <p:extLst>
      <p:ext uri="{BB962C8B-B14F-4D97-AF65-F5344CB8AC3E}">
        <p14:creationId xmlns:p14="http://schemas.microsoft.com/office/powerpoint/2010/main" val="3779599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Shape 601"/>
          <p:cNvPicPr preferRelativeResize="0"/>
          <p:nvPr/>
        </p:nvPicPr>
        <p:blipFill rotWithShape="1">
          <a:blip r:embed="rId3">
            <a:alphaModFix/>
          </a:blip>
          <a:srcRect t="9893"/>
          <a:stretch/>
        </p:blipFill>
        <p:spPr>
          <a:xfrm>
            <a:off x="1524000" y="3910977"/>
            <a:ext cx="9144002" cy="1588825"/>
          </a:xfrm>
          <a:prstGeom prst="rect">
            <a:avLst/>
          </a:prstGeom>
          <a:noFill/>
          <a:ln>
            <a:noFill/>
          </a:ln>
        </p:spPr>
      </p:pic>
      <p:pic>
        <p:nvPicPr>
          <p:cNvPr id="602" name="Shape 602"/>
          <p:cNvPicPr preferRelativeResize="0"/>
          <p:nvPr/>
        </p:nvPicPr>
        <p:blipFill>
          <a:blip r:embed="rId4">
            <a:alphaModFix/>
          </a:blip>
          <a:stretch>
            <a:fillRect/>
          </a:stretch>
        </p:blipFill>
        <p:spPr>
          <a:xfrm>
            <a:off x="7805176" y="1764276"/>
            <a:ext cx="2579525" cy="711400"/>
          </a:xfrm>
          <a:prstGeom prst="rect">
            <a:avLst/>
          </a:prstGeom>
          <a:noFill/>
          <a:ln>
            <a:noFill/>
          </a:ln>
        </p:spPr>
      </p:pic>
      <p:sp>
        <p:nvSpPr>
          <p:cNvPr id="603" name="Shape 603"/>
          <p:cNvSpPr txBox="1">
            <a:spLocks noGrp="1"/>
          </p:cNvSpPr>
          <p:nvPr>
            <p:ph type="title"/>
          </p:nvPr>
        </p:nvSpPr>
        <p:spPr>
          <a:xfrm>
            <a:off x="1835700" y="59977"/>
            <a:ext cx="8520600" cy="906900"/>
          </a:xfrm>
          <a:prstGeom prst="rect">
            <a:avLst/>
          </a:prstGeom>
        </p:spPr>
        <p:txBody>
          <a:bodyPr vert="horz" wrap="square" lIns="91425" tIns="91425" rIns="91425" bIns="91425" rtlCol="0" anchor="t" anchorCtr="0">
            <a:noAutofit/>
          </a:bodyPr>
          <a:lstStyle/>
          <a:p>
            <a:r>
              <a:rPr lang="en"/>
              <a:t>Supervised Learning in 3 easy steps</a:t>
            </a:r>
            <a:br>
              <a:rPr lang="en"/>
            </a:br>
            <a:r>
              <a:rPr lang="en" sz="1800"/>
              <a:t>How to learn models from data</a:t>
            </a:r>
          </a:p>
        </p:txBody>
      </p:sp>
      <p:sp>
        <p:nvSpPr>
          <p:cNvPr id="604" name="Shape 60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33</a:t>
            </a:fld>
            <a:endParaRPr lang="en" dirty="0"/>
          </a:p>
        </p:txBody>
      </p:sp>
      <p:sp>
        <p:nvSpPr>
          <p:cNvPr id="622" name="Shape 62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606" name="Shape 606"/>
          <p:cNvSpPr txBox="1"/>
          <p:nvPr/>
        </p:nvSpPr>
        <p:spPr>
          <a:xfrm>
            <a:off x="4679775" y="2404263"/>
            <a:ext cx="2115600" cy="879900"/>
          </a:xfrm>
          <a:prstGeom prst="rect">
            <a:avLst/>
          </a:prstGeom>
          <a:noFill/>
          <a:ln>
            <a:noFill/>
          </a:ln>
        </p:spPr>
        <p:txBody>
          <a:bodyPr wrap="square" lIns="91425" tIns="91425" rIns="91425" bIns="91425" anchor="ctr" anchorCtr="0">
            <a:noAutofit/>
          </a:bodyPr>
          <a:lstStyle/>
          <a:p>
            <a:pPr algn="ctr"/>
            <a:r>
              <a:rPr lang="en" sz="2000" dirty="0"/>
              <a:t>Input </a:t>
            </a:r>
            <a:r>
              <a:rPr lang="en-US" sz="2000" dirty="0"/>
              <a:t>features</a:t>
            </a:r>
            <a:endParaRPr lang="en" sz="2000" dirty="0"/>
          </a:p>
        </p:txBody>
      </p:sp>
      <p:sp>
        <p:nvSpPr>
          <p:cNvPr id="607" name="Shape 607"/>
          <p:cNvSpPr txBox="1"/>
          <p:nvPr/>
        </p:nvSpPr>
        <p:spPr>
          <a:xfrm>
            <a:off x="6424100" y="2475675"/>
            <a:ext cx="1363200" cy="7371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weights</a:t>
            </a:r>
          </a:p>
        </p:txBody>
      </p:sp>
      <p:sp>
        <p:nvSpPr>
          <p:cNvPr id="608" name="Shape 608"/>
          <p:cNvSpPr txBox="1"/>
          <p:nvPr/>
        </p:nvSpPr>
        <p:spPr>
          <a:xfrm>
            <a:off x="1571225" y="2528775"/>
            <a:ext cx="2168700" cy="630900"/>
          </a:xfrm>
          <a:prstGeom prst="rect">
            <a:avLst/>
          </a:prstGeom>
          <a:noFill/>
          <a:ln>
            <a:noFill/>
          </a:ln>
        </p:spPr>
        <p:txBody>
          <a:bodyPr wrap="square" lIns="91425" tIns="91425" rIns="91425" bIns="91425" anchor="ctr" anchorCtr="0">
            <a:noAutofit/>
          </a:bodyPr>
          <a:lstStyle/>
          <a:p>
            <a:pPr algn="ctr"/>
            <a:r>
              <a:rPr lang="en" sz="2000"/>
              <a:t>Predicted output (image label)</a:t>
            </a:r>
          </a:p>
        </p:txBody>
      </p:sp>
      <p:sp>
        <p:nvSpPr>
          <p:cNvPr id="609" name="Shape 609"/>
          <p:cNvSpPr txBox="1"/>
          <p:nvPr/>
        </p:nvSpPr>
        <p:spPr>
          <a:xfrm>
            <a:off x="3585375" y="2404275"/>
            <a:ext cx="1440600" cy="8799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structure</a:t>
            </a:r>
          </a:p>
        </p:txBody>
      </p:sp>
      <p:pic>
        <p:nvPicPr>
          <p:cNvPr id="610" name="Shape 610"/>
          <p:cNvPicPr preferRelativeResize="0"/>
          <p:nvPr/>
        </p:nvPicPr>
        <p:blipFill>
          <a:blip r:embed="rId5">
            <a:alphaModFix/>
          </a:blip>
          <a:stretch>
            <a:fillRect/>
          </a:stretch>
        </p:blipFill>
        <p:spPr>
          <a:xfrm>
            <a:off x="3898588" y="1543275"/>
            <a:ext cx="3480427" cy="1013400"/>
          </a:xfrm>
          <a:prstGeom prst="rect">
            <a:avLst/>
          </a:prstGeom>
          <a:noFill/>
          <a:ln>
            <a:noFill/>
          </a:ln>
        </p:spPr>
      </p:pic>
      <p:cxnSp>
        <p:nvCxnSpPr>
          <p:cNvPr id="611" name="Shape 611"/>
          <p:cNvCxnSpPr>
            <a:endCxn id="610" idx="1"/>
          </p:cNvCxnSpPr>
          <p:nvPr/>
        </p:nvCxnSpPr>
        <p:spPr>
          <a:xfrm rot="10800000" flipH="1">
            <a:off x="2874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612" name="Shape 612"/>
          <p:cNvCxnSpPr/>
          <p:nvPr/>
        </p:nvCxnSpPr>
        <p:spPr>
          <a:xfrm rot="10800000" flipH="1">
            <a:off x="4651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613" name="Shape 613"/>
          <p:cNvCxnSpPr/>
          <p:nvPr/>
        </p:nvCxnSpPr>
        <p:spPr>
          <a:xfrm rot="10800000">
            <a:off x="6035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614" name="Shape 614"/>
          <p:cNvCxnSpPr/>
          <p:nvPr/>
        </p:nvCxnSpPr>
        <p:spPr>
          <a:xfrm rot="10800000">
            <a:off x="6840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615" name="Shape 615"/>
          <p:cNvSpPr txBox="1"/>
          <p:nvPr/>
        </p:nvSpPr>
        <p:spPr>
          <a:xfrm>
            <a:off x="7819575" y="2768676"/>
            <a:ext cx="1140900" cy="630900"/>
          </a:xfrm>
          <a:prstGeom prst="rect">
            <a:avLst/>
          </a:prstGeom>
          <a:noFill/>
          <a:ln>
            <a:noFill/>
          </a:ln>
        </p:spPr>
        <p:txBody>
          <a:bodyPr wrap="square" lIns="91425" tIns="91425" rIns="91425" bIns="91425" anchor="ctr" anchorCtr="0">
            <a:noAutofit/>
          </a:bodyPr>
          <a:lstStyle/>
          <a:p>
            <a:pPr algn="ctr"/>
            <a:r>
              <a:rPr lang="en" sz="2000"/>
              <a:t>Training</a:t>
            </a:r>
          </a:p>
          <a:p>
            <a:pPr algn="ctr"/>
            <a:r>
              <a:rPr lang="en" sz="2000"/>
              <a:t>input</a:t>
            </a:r>
          </a:p>
        </p:txBody>
      </p:sp>
      <p:sp>
        <p:nvSpPr>
          <p:cNvPr id="616" name="Shape 616"/>
          <p:cNvSpPr txBox="1"/>
          <p:nvPr/>
        </p:nvSpPr>
        <p:spPr>
          <a:xfrm>
            <a:off x="9080550" y="2801375"/>
            <a:ext cx="1140900" cy="630900"/>
          </a:xfrm>
          <a:prstGeom prst="rect">
            <a:avLst/>
          </a:prstGeom>
          <a:noFill/>
          <a:ln>
            <a:noFill/>
          </a:ln>
        </p:spPr>
        <p:txBody>
          <a:bodyPr wrap="square" lIns="91425" tIns="91425" rIns="91425" bIns="91425" anchor="ctr" anchorCtr="0">
            <a:noAutofit/>
          </a:bodyPr>
          <a:lstStyle/>
          <a:p>
            <a:pPr algn="ctr"/>
            <a:r>
              <a:rPr lang="en" sz="2000"/>
              <a:t>True output</a:t>
            </a:r>
          </a:p>
        </p:txBody>
      </p:sp>
      <p:cxnSp>
        <p:nvCxnSpPr>
          <p:cNvPr id="617" name="Shape 617"/>
          <p:cNvCxnSpPr/>
          <p:nvPr/>
        </p:nvCxnSpPr>
        <p:spPr>
          <a:xfrm rot="10800000">
            <a:off x="8390025" y="2324075"/>
            <a:ext cx="0" cy="477300"/>
          </a:xfrm>
          <a:prstGeom prst="straightConnector1">
            <a:avLst/>
          </a:prstGeom>
          <a:noFill/>
          <a:ln w="28575" cap="flat" cmpd="sng">
            <a:solidFill>
              <a:srgbClr val="FF0000"/>
            </a:solidFill>
            <a:prstDash val="solid"/>
            <a:round/>
            <a:headEnd type="none" w="lg" len="lg"/>
            <a:tailEnd type="triangle" w="lg" len="lg"/>
          </a:ln>
        </p:spPr>
      </p:cxnSp>
      <p:cxnSp>
        <p:nvCxnSpPr>
          <p:cNvPr id="618" name="Shape 618"/>
          <p:cNvCxnSpPr/>
          <p:nvPr/>
        </p:nvCxnSpPr>
        <p:spPr>
          <a:xfrm rot="10800000">
            <a:off x="9185325" y="2404225"/>
            <a:ext cx="302100" cy="402300"/>
          </a:xfrm>
          <a:prstGeom prst="straightConnector1">
            <a:avLst/>
          </a:prstGeom>
          <a:noFill/>
          <a:ln w="28575" cap="flat" cmpd="sng">
            <a:solidFill>
              <a:srgbClr val="FF0000"/>
            </a:solidFill>
            <a:prstDash val="solid"/>
            <a:round/>
            <a:headEnd type="none" w="lg" len="lg"/>
            <a:tailEnd type="triangle" w="lg" len="lg"/>
          </a:ln>
        </p:spPr>
      </p:cxnSp>
      <p:sp>
        <p:nvSpPr>
          <p:cNvPr id="619" name="Shape 619"/>
          <p:cNvSpPr txBox="1"/>
          <p:nvPr/>
        </p:nvSpPr>
        <p:spPr>
          <a:xfrm>
            <a:off x="1601725" y="1484825"/>
            <a:ext cx="2168700" cy="630900"/>
          </a:xfrm>
          <a:prstGeom prst="rect">
            <a:avLst/>
          </a:prstGeom>
          <a:noFill/>
          <a:ln>
            <a:noFill/>
          </a:ln>
        </p:spPr>
        <p:txBody>
          <a:bodyPr wrap="square" lIns="91425" tIns="91425" rIns="91425" bIns="91425" anchor="ctr" anchorCtr="0">
            <a:noAutofit/>
          </a:bodyPr>
          <a:lstStyle/>
          <a:p>
            <a:pPr algn="ctr"/>
            <a:r>
              <a:rPr lang="en" sz="2000" b="1"/>
              <a:t>Step 1</a:t>
            </a:r>
            <a:r>
              <a:rPr lang="en" sz="2000"/>
              <a:t>: </a:t>
            </a:r>
          </a:p>
          <a:p>
            <a:pPr algn="ctr"/>
            <a:r>
              <a:rPr lang="en" sz="2000"/>
              <a:t>Define Model</a:t>
            </a:r>
          </a:p>
        </p:txBody>
      </p:sp>
      <p:sp>
        <p:nvSpPr>
          <p:cNvPr id="620" name="Shape 620"/>
          <p:cNvSpPr txBox="1"/>
          <p:nvPr/>
        </p:nvSpPr>
        <p:spPr>
          <a:xfrm>
            <a:off x="7852338" y="1258000"/>
            <a:ext cx="2485200" cy="630900"/>
          </a:xfrm>
          <a:prstGeom prst="rect">
            <a:avLst/>
          </a:prstGeom>
          <a:noFill/>
          <a:ln>
            <a:noFill/>
          </a:ln>
        </p:spPr>
        <p:txBody>
          <a:bodyPr wrap="square" lIns="91425" tIns="91425" rIns="91425" bIns="91425" anchor="ctr" anchorCtr="0">
            <a:noAutofit/>
          </a:bodyPr>
          <a:lstStyle/>
          <a:p>
            <a:pPr algn="ctr"/>
            <a:r>
              <a:rPr lang="en" sz="2000" b="1"/>
              <a:t>Step 2</a:t>
            </a:r>
            <a:r>
              <a:rPr lang="en" sz="2000"/>
              <a:t>: Collect data</a:t>
            </a:r>
          </a:p>
        </p:txBody>
      </p:sp>
      <p:sp>
        <p:nvSpPr>
          <p:cNvPr id="621" name="Shape 621"/>
          <p:cNvSpPr txBox="1"/>
          <p:nvPr/>
        </p:nvSpPr>
        <p:spPr>
          <a:xfrm>
            <a:off x="2065975" y="3574250"/>
            <a:ext cx="3052200" cy="630900"/>
          </a:xfrm>
          <a:prstGeom prst="rect">
            <a:avLst/>
          </a:prstGeom>
          <a:noFill/>
          <a:ln>
            <a:noFill/>
          </a:ln>
        </p:spPr>
        <p:txBody>
          <a:bodyPr wrap="square" lIns="91425" tIns="91425" rIns="91425" bIns="91425" anchor="ctr" anchorCtr="0">
            <a:noAutofit/>
          </a:bodyPr>
          <a:lstStyle/>
          <a:p>
            <a:pPr algn="ctr"/>
            <a:r>
              <a:rPr lang="en" sz="2000" b="1"/>
              <a:t>Step 3</a:t>
            </a:r>
            <a:r>
              <a:rPr lang="en" sz="2000"/>
              <a:t>: Learn the model</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900D4159-5F68-4205-8466-C52D5E95B619}"/>
                  </a:ext>
                </a:extLst>
              </p14:cNvPr>
              <p14:cNvContentPartPr/>
              <p14:nvPr/>
            </p14:nvContentPartPr>
            <p14:xfrm>
              <a:off x="8237160" y="3627000"/>
              <a:ext cx="2423520" cy="1509120"/>
            </p14:xfrm>
          </p:contentPart>
        </mc:Choice>
        <mc:Fallback>
          <p:pic>
            <p:nvPicPr>
              <p:cNvPr id="2" name="Ink 1">
                <a:extLst>
                  <a:ext uri="{FF2B5EF4-FFF2-40B4-BE49-F238E27FC236}">
                    <a16:creationId xmlns:a16="http://schemas.microsoft.com/office/drawing/2014/main" id="{900D4159-5F68-4205-8466-C52D5E95B619}"/>
                  </a:ext>
                </a:extLst>
              </p:cNvPr>
              <p:cNvPicPr/>
              <p:nvPr/>
            </p:nvPicPr>
            <p:blipFill>
              <a:blip r:embed="rId7"/>
              <a:stretch>
                <a:fillRect/>
              </a:stretch>
            </p:blipFill>
            <p:spPr>
              <a:xfrm>
                <a:off x="8227800" y="3617640"/>
                <a:ext cx="2442240" cy="1527840"/>
              </a:xfrm>
              <a:prstGeom prst="rect">
                <a:avLst/>
              </a:prstGeom>
            </p:spPr>
          </p:pic>
        </mc:Fallback>
      </mc:AlternateContent>
    </p:spTree>
    <p:extLst>
      <p:ext uri="{BB962C8B-B14F-4D97-AF65-F5344CB8AC3E}">
        <p14:creationId xmlns:p14="http://schemas.microsoft.com/office/powerpoint/2010/main" val="632109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Shape 627"/>
          <p:cNvPicPr preferRelativeResize="0"/>
          <p:nvPr/>
        </p:nvPicPr>
        <p:blipFill rotWithShape="1">
          <a:blip r:embed="rId3">
            <a:alphaModFix/>
          </a:blip>
          <a:srcRect t="9893"/>
          <a:stretch/>
        </p:blipFill>
        <p:spPr>
          <a:xfrm>
            <a:off x="1524000" y="3910977"/>
            <a:ext cx="9144002" cy="1588825"/>
          </a:xfrm>
          <a:prstGeom prst="rect">
            <a:avLst/>
          </a:prstGeom>
          <a:noFill/>
          <a:ln>
            <a:noFill/>
          </a:ln>
        </p:spPr>
      </p:pic>
      <p:pic>
        <p:nvPicPr>
          <p:cNvPr id="628" name="Shape 628"/>
          <p:cNvPicPr preferRelativeResize="0"/>
          <p:nvPr/>
        </p:nvPicPr>
        <p:blipFill>
          <a:blip r:embed="rId4">
            <a:alphaModFix/>
          </a:blip>
          <a:stretch>
            <a:fillRect/>
          </a:stretch>
        </p:blipFill>
        <p:spPr>
          <a:xfrm>
            <a:off x="7805176" y="1764276"/>
            <a:ext cx="2579525" cy="711400"/>
          </a:xfrm>
          <a:prstGeom prst="rect">
            <a:avLst/>
          </a:prstGeom>
          <a:noFill/>
          <a:ln>
            <a:noFill/>
          </a:ln>
        </p:spPr>
      </p:pic>
      <p:sp>
        <p:nvSpPr>
          <p:cNvPr id="629" name="Shape 629"/>
          <p:cNvSpPr txBox="1">
            <a:spLocks noGrp="1"/>
          </p:cNvSpPr>
          <p:nvPr>
            <p:ph type="title"/>
          </p:nvPr>
        </p:nvSpPr>
        <p:spPr>
          <a:xfrm>
            <a:off x="1835700" y="59977"/>
            <a:ext cx="8520600" cy="906900"/>
          </a:xfrm>
          <a:prstGeom prst="rect">
            <a:avLst/>
          </a:prstGeom>
        </p:spPr>
        <p:txBody>
          <a:bodyPr vert="horz" wrap="square" lIns="91425" tIns="91425" rIns="91425" bIns="91425" rtlCol="0" anchor="t" anchorCtr="0">
            <a:noAutofit/>
          </a:bodyPr>
          <a:lstStyle/>
          <a:p>
            <a:r>
              <a:rPr lang="en"/>
              <a:t>Supervised Learning in 3 easy steps</a:t>
            </a:r>
            <a:br>
              <a:rPr lang="en"/>
            </a:br>
            <a:r>
              <a:rPr lang="en" sz="1800"/>
              <a:t>How to learn models from data</a:t>
            </a:r>
          </a:p>
        </p:txBody>
      </p:sp>
      <p:sp>
        <p:nvSpPr>
          <p:cNvPr id="630" name="Shape 63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34</a:t>
            </a:fld>
            <a:endParaRPr lang="en" dirty="0"/>
          </a:p>
        </p:txBody>
      </p:sp>
      <p:sp>
        <p:nvSpPr>
          <p:cNvPr id="659" name="Shape 65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632" name="Shape 632"/>
          <p:cNvSpPr txBox="1"/>
          <p:nvPr/>
        </p:nvSpPr>
        <p:spPr>
          <a:xfrm>
            <a:off x="4679775" y="2404263"/>
            <a:ext cx="2115600" cy="879900"/>
          </a:xfrm>
          <a:prstGeom prst="rect">
            <a:avLst/>
          </a:prstGeom>
          <a:noFill/>
          <a:ln>
            <a:noFill/>
          </a:ln>
        </p:spPr>
        <p:txBody>
          <a:bodyPr wrap="square" lIns="91425" tIns="91425" rIns="91425" bIns="91425" anchor="ctr" anchorCtr="0">
            <a:noAutofit/>
          </a:bodyPr>
          <a:lstStyle/>
          <a:p>
            <a:pPr algn="ctr"/>
            <a:r>
              <a:rPr lang="en" sz="2000" dirty="0"/>
              <a:t>Input </a:t>
            </a:r>
            <a:r>
              <a:rPr lang="en-US" sz="2000" dirty="0"/>
              <a:t>features</a:t>
            </a:r>
            <a:endParaRPr lang="en" sz="2000" dirty="0"/>
          </a:p>
        </p:txBody>
      </p:sp>
      <p:sp>
        <p:nvSpPr>
          <p:cNvPr id="633" name="Shape 633"/>
          <p:cNvSpPr txBox="1"/>
          <p:nvPr/>
        </p:nvSpPr>
        <p:spPr>
          <a:xfrm>
            <a:off x="6424100" y="2475675"/>
            <a:ext cx="1363200" cy="7371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weights</a:t>
            </a:r>
          </a:p>
        </p:txBody>
      </p:sp>
      <p:sp>
        <p:nvSpPr>
          <p:cNvPr id="634" name="Shape 634"/>
          <p:cNvSpPr txBox="1"/>
          <p:nvPr/>
        </p:nvSpPr>
        <p:spPr>
          <a:xfrm>
            <a:off x="1571225" y="2528775"/>
            <a:ext cx="2168700" cy="630900"/>
          </a:xfrm>
          <a:prstGeom prst="rect">
            <a:avLst/>
          </a:prstGeom>
          <a:noFill/>
          <a:ln>
            <a:noFill/>
          </a:ln>
        </p:spPr>
        <p:txBody>
          <a:bodyPr wrap="square" lIns="91425" tIns="91425" rIns="91425" bIns="91425" anchor="ctr" anchorCtr="0">
            <a:noAutofit/>
          </a:bodyPr>
          <a:lstStyle/>
          <a:p>
            <a:pPr algn="ctr"/>
            <a:r>
              <a:rPr lang="en" sz="2000"/>
              <a:t>Predicted output (image label)</a:t>
            </a:r>
          </a:p>
        </p:txBody>
      </p:sp>
      <p:sp>
        <p:nvSpPr>
          <p:cNvPr id="635" name="Shape 635"/>
          <p:cNvSpPr txBox="1"/>
          <p:nvPr/>
        </p:nvSpPr>
        <p:spPr>
          <a:xfrm>
            <a:off x="3585375" y="2404275"/>
            <a:ext cx="1440600" cy="879900"/>
          </a:xfrm>
          <a:prstGeom prst="rect">
            <a:avLst/>
          </a:prstGeom>
          <a:noFill/>
          <a:ln>
            <a:noFill/>
          </a:ln>
        </p:spPr>
        <p:txBody>
          <a:bodyPr wrap="square" lIns="91425" tIns="91425" rIns="91425" bIns="91425" anchor="ctr" anchorCtr="0">
            <a:noAutofit/>
          </a:bodyPr>
          <a:lstStyle/>
          <a:p>
            <a:pPr algn="ctr"/>
            <a:r>
              <a:rPr lang="en" sz="2000"/>
              <a:t>Model </a:t>
            </a:r>
            <a:br>
              <a:rPr lang="en" sz="2000"/>
            </a:br>
            <a:r>
              <a:rPr lang="en" sz="2000"/>
              <a:t>structure</a:t>
            </a:r>
          </a:p>
        </p:txBody>
      </p:sp>
      <p:pic>
        <p:nvPicPr>
          <p:cNvPr id="636" name="Shape 636"/>
          <p:cNvPicPr preferRelativeResize="0"/>
          <p:nvPr/>
        </p:nvPicPr>
        <p:blipFill>
          <a:blip r:embed="rId5">
            <a:alphaModFix/>
          </a:blip>
          <a:stretch>
            <a:fillRect/>
          </a:stretch>
        </p:blipFill>
        <p:spPr>
          <a:xfrm>
            <a:off x="3898588" y="1543275"/>
            <a:ext cx="3480427" cy="1013400"/>
          </a:xfrm>
          <a:prstGeom prst="rect">
            <a:avLst/>
          </a:prstGeom>
          <a:noFill/>
          <a:ln>
            <a:noFill/>
          </a:ln>
        </p:spPr>
      </p:pic>
      <p:cxnSp>
        <p:nvCxnSpPr>
          <p:cNvPr id="637" name="Shape 637"/>
          <p:cNvCxnSpPr>
            <a:endCxn id="636" idx="1"/>
          </p:cNvCxnSpPr>
          <p:nvPr/>
        </p:nvCxnSpPr>
        <p:spPr>
          <a:xfrm rot="10800000" flipH="1">
            <a:off x="2874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638" name="Shape 638"/>
          <p:cNvCxnSpPr/>
          <p:nvPr/>
        </p:nvCxnSpPr>
        <p:spPr>
          <a:xfrm rot="10800000" flipH="1">
            <a:off x="4651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639" name="Shape 639"/>
          <p:cNvCxnSpPr/>
          <p:nvPr/>
        </p:nvCxnSpPr>
        <p:spPr>
          <a:xfrm rot="10800000">
            <a:off x="6035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640" name="Shape 640"/>
          <p:cNvCxnSpPr/>
          <p:nvPr/>
        </p:nvCxnSpPr>
        <p:spPr>
          <a:xfrm rot="10800000">
            <a:off x="6840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641" name="Shape 641"/>
          <p:cNvSpPr txBox="1"/>
          <p:nvPr/>
        </p:nvSpPr>
        <p:spPr>
          <a:xfrm>
            <a:off x="1524000" y="5542750"/>
            <a:ext cx="1512900" cy="630900"/>
          </a:xfrm>
          <a:prstGeom prst="rect">
            <a:avLst/>
          </a:prstGeom>
          <a:noFill/>
          <a:ln>
            <a:noFill/>
          </a:ln>
        </p:spPr>
        <p:txBody>
          <a:bodyPr wrap="square" lIns="91425" tIns="91425" rIns="91425" bIns="91425" anchor="ctr" anchorCtr="0">
            <a:noAutofit/>
          </a:bodyPr>
          <a:lstStyle/>
          <a:p>
            <a:pPr algn="ctr"/>
            <a:r>
              <a:rPr lang="en" sz="2000"/>
              <a:t>Learned </a:t>
            </a:r>
          </a:p>
          <a:p>
            <a:pPr algn="ctr"/>
            <a:r>
              <a:rPr lang="en" sz="2000"/>
              <a:t>weights</a:t>
            </a:r>
          </a:p>
        </p:txBody>
      </p:sp>
      <p:sp>
        <p:nvSpPr>
          <p:cNvPr id="642" name="Shape 642"/>
          <p:cNvSpPr txBox="1"/>
          <p:nvPr/>
        </p:nvSpPr>
        <p:spPr>
          <a:xfrm>
            <a:off x="3103800" y="5542750"/>
            <a:ext cx="2605800" cy="630900"/>
          </a:xfrm>
          <a:prstGeom prst="rect">
            <a:avLst/>
          </a:prstGeom>
          <a:noFill/>
          <a:ln>
            <a:noFill/>
          </a:ln>
        </p:spPr>
        <p:txBody>
          <a:bodyPr wrap="square" lIns="91425" tIns="91425" rIns="91425" bIns="91425" anchor="ctr" anchorCtr="0">
            <a:noAutofit/>
          </a:bodyPr>
          <a:lstStyle/>
          <a:p>
            <a:pPr algn="ctr"/>
            <a:r>
              <a:rPr lang="en" sz="2000"/>
              <a:t>Minimize average loss over training set</a:t>
            </a:r>
          </a:p>
        </p:txBody>
      </p:sp>
      <p:sp>
        <p:nvSpPr>
          <p:cNvPr id="643" name="Shape 643"/>
          <p:cNvSpPr txBox="1"/>
          <p:nvPr/>
        </p:nvSpPr>
        <p:spPr>
          <a:xfrm>
            <a:off x="5652375" y="5317350"/>
            <a:ext cx="2605800" cy="906900"/>
          </a:xfrm>
          <a:prstGeom prst="rect">
            <a:avLst/>
          </a:prstGeom>
          <a:noFill/>
          <a:ln>
            <a:noFill/>
          </a:ln>
        </p:spPr>
        <p:txBody>
          <a:bodyPr wrap="square" lIns="91425" tIns="91425" rIns="91425" bIns="91425" anchor="ctr" anchorCtr="0">
            <a:noAutofit/>
          </a:bodyPr>
          <a:lstStyle/>
          <a:p>
            <a:pPr algn="ctr"/>
            <a:r>
              <a:rPr lang="en" sz="2000" b="1"/>
              <a:t>Loss function</a:t>
            </a:r>
            <a:r>
              <a:rPr lang="en" sz="2000"/>
              <a:t>:</a:t>
            </a:r>
          </a:p>
          <a:p>
            <a:pPr algn="ctr"/>
            <a:r>
              <a:rPr lang="en" sz="2000"/>
              <a:t>Measures “badness” of prediction</a:t>
            </a:r>
          </a:p>
        </p:txBody>
      </p:sp>
      <p:sp>
        <p:nvSpPr>
          <p:cNvPr id="644" name="Shape 644"/>
          <p:cNvSpPr txBox="1"/>
          <p:nvPr/>
        </p:nvSpPr>
        <p:spPr>
          <a:xfrm>
            <a:off x="7819575" y="2768676"/>
            <a:ext cx="1140900" cy="630900"/>
          </a:xfrm>
          <a:prstGeom prst="rect">
            <a:avLst/>
          </a:prstGeom>
          <a:noFill/>
          <a:ln>
            <a:noFill/>
          </a:ln>
        </p:spPr>
        <p:txBody>
          <a:bodyPr wrap="square" lIns="91425" tIns="91425" rIns="91425" bIns="91425" anchor="ctr" anchorCtr="0">
            <a:noAutofit/>
          </a:bodyPr>
          <a:lstStyle/>
          <a:p>
            <a:pPr algn="ctr"/>
            <a:r>
              <a:rPr lang="en" sz="2000"/>
              <a:t>Training</a:t>
            </a:r>
          </a:p>
          <a:p>
            <a:pPr algn="ctr"/>
            <a:r>
              <a:rPr lang="en" sz="2000"/>
              <a:t>input</a:t>
            </a:r>
          </a:p>
        </p:txBody>
      </p:sp>
      <p:sp>
        <p:nvSpPr>
          <p:cNvPr id="645" name="Shape 645"/>
          <p:cNvSpPr txBox="1"/>
          <p:nvPr/>
        </p:nvSpPr>
        <p:spPr>
          <a:xfrm>
            <a:off x="9080550" y="2801375"/>
            <a:ext cx="1140900" cy="630900"/>
          </a:xfrm>
          <a:prstGeom prst="rect">
            <a:avLst/>
          </a:prstGeom>
          <a:noFill/>
          <a:ln>
            <a:noFill/>
          </a:ln>
        </p:spPr>
        <p:txBody>
          <a:bodyPr wrap="square" lIns="91425" tIns="91425" rIns="91425" bIns="91425" anchor="ctr" anchorCtr="0">
            <a:noAutofit/>
          </a:bodyPr>
          <a:lstStyle/>
          <a:p>
            <a:pPr algn="ctr"/>
            <a:r>
              <a:rPr lang="en" sz="2000"/>
              <a:t>True output</a:t>
            </a:r>
          </a:p>
        </p:txBody>
      </p:sp>
      <p:sp>
        <p:nvSpPr>
          <p:cNvPr id="646" name="Shape 646"/>
          <p:cNvSpPr txBox="1"/>
          <p:nvPr/>
        </p:nvSpPr>
        <p:spPr>
          <a:xfrm>
            <a:off x="6079425" y="3462713"/>
            <a:ext cx="1299600" cy="630900"/>
          </a:xfrm>
          <a:prstGeom prst="rect">
            <a:avLst/>
          </a:prstGeom>
          <a:noFill/>
          <a:ln>
            <a:noFill/>
          </a:ln>
        </p:spPr>
        <p:txBody>
          <a:bodyPr wrap="square" lIns="91425" tIns="91425" rIns="91425" bIns="91425" anchor="ctr" anchorCtr="0">
            <a:noAutofit/>
          </a:bodyPr>
          <a:lstStyle/>
          <a:p>
            <a:pPr algn="ctr"/>
            <a:r>
              <a:rPr lang="en" sz="2000"/>
              <a:t>Predicted output</a:t>
            </a:r>
          </a:p>
        </p:txBody>
      </p:sp>
      <p:cxnSp>
        <p:nvCxnSpPr>
          <p:cNvPr id="647" name="Shape 647"/>
          <p:cNvCxnSpPr/>
          <p:nvPr/>
        </p:nvCxnSpPr>
        <p:spPr>
          <a:xfrm rot="10800000">
            <a:off x="1889825" y="4996675"/>
            <a:ext cx="186900" cy="546600"/>
          </a:xfrm>
          <a:prstGeom prst="straightConnector1">
            <a:avLst/>
          </a:prstGeom>
          <a:noFill/>
          <a:ln w="28575" cap="flat" cmpd="sng">
            <a:solidFill>
              <a:srgbClr val="FF0000"/>
            </a:solidFill>
            <a:prstDash val="solid"/>
            <a:round/>
            <a:headEnd type="none" w="lg" len="lg"/>
            <a:tailEnd type="triangle" w="lg" len="lg"/>
          </a:ln>
        </p:spPr>
      </p:cxnSp>
      <p:cxnSp>
        <p:nvCxnSpPr>
          <p:cNvPr id="648" name="Shape 648"/>
          <p:cNvCxnSpPr/>
          <p:nvPr/>
        </p:nvCxnSpPr>
        <p:spPr>
          <a:xfrm rot="10800000">
            <a:off x="6155300" y="4941450"/>
            <a:ext cx="53400" cy="375900"/>
          </a:xfrm>
          <a:prstGeom prst="straightConnector1">
            <a:avLst/>
          </a:prstGeom>
          <a:noFill/>
          <a:ln w="28575" cap="flat" cmpd="sng">
            <a:solidFill>
              <a:srgbClr val="FF0000"/>
            </a:solidFill>
            <a:prstDash val="solid"/>
            <a:round/>
            <a:headEnd type="none" w="lg" len="lg"/>
            <a:tailEnd type="triangle" w="lg" len="lg"/>
          </a:ln>
        </p:spPr>
      </p:cxnSp>
      <p:cxnSp>
        <p:nvCxnSpPr>
          <p:cNvPr id="649" name="Shape 649"/>
          <p:cNvCxnSpPr/>
          <p:nvPr/>
        </p:nvCxnSpPr>
        <p:spPr>
          <a:xfrm rot="10800000" flipH="1">
            <a:off x="4427100" y="5151450"/>
            <a:ext cx="107400" cy="428700"/>
          </a:xfrm>
          <a:prstGeom prst="straightConnector1">
            <a:avLst/>
          </a:prstGeom>
          <a:noFill/>
          <a:ln w="28575" cap="flat" cmpd="sng">
            <a:solidFill>
              <a:srgbClr val="FF0000"/>
            </a:solidFill>
            <a:prstDash val="solid"/>
            <a:round/>
            <a:headEnd type="none" w="lg" len="lg"/>
            <a:tailEnd type="triangle" w="lg" len="lg"/>
          </a:ln>
        </p:spPr>
      </p:cxnSp>
      <p:sp>
        <p:nvSpPr>
          <p:cNvPr id="650" name="Shape 650"/>
          <p:cNvSpPr/>
          <p:nvPr/>
        </p:nvSpPr>
        <p:spPr>
          <a:xfrm rot="-5400000">
            <a:off x="7132100" y="3522713"/>
            <a:ext cx="140100" cy="1556100"/>
          </a:xfrm>
          <a:prstGeom prst="rightBrace">
            <a:avLst>
              <a:gd name="adj1" fmla="val 48573"/>
              <a:gd name="adj2" fmla="val 52022"/>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651" name="Shape 651"/>
          <p:cNvCxnSpPr/>
          <p:nvPr/>
        </p:nvCxnSpPr>
        <p:spPr>
          <a:xfrm>
            <a:off x="7185350" y="3863650"/>
            <a:ext cx="53700" cy="289800"/>
          </a:xfrm>
          <a:prstGeom prst="straightConnector1">
            <a:avLst/>
          </a:prstGeom>
          <a:noFill/>
          <a:ln w="28575" cap="flat" cmpd="sng">
            <a:solidFill>
              <a:srgbClr val="FF0000"/>
            </a:solidFill>
            <a:prstDash val="solid"/>
            <a:round/>
            <a:headEnd type="none" w="lg" len="lg"/>
            <a:tailEnd type="triangle" w="lg" len="lg"/>
          </a:ln>
        </p:spPr>
      </p:cxnSp>
      <p:cxnSp>
        <p:nvCxnSpPr>
          <p:cNvPr id="652" name="Shape 652"/>
          <p:cNvCxnSpPr/>
          <p:nvPr/>
        </p:nvCxnSpPr>
        <p:spPr>
          <a:xfrm rot="10800000">
            <a:off x="8390025" y="2324075"/>
            <a:ext cx="0" cy="477300"/>
          </a:xfrm>
          <a:prstGeom prst="straightConnector1">
            <a:avLst/>
          </a:prstGeom>
          <a:noFill/>
          <a:ln w="28575" cap="flat" cmpd="sng">
            <a:solidFill>
              <a:srgbClr val="FF0000"/>
            </a:solidFill>
            <a:prstDash val="solid"/>
            <a:round/>
            <a:headEnd type="none" w="lg" len="lg"/>
            <a:tailEnd type="triangle" w="lg" len="lg"/>
          </a:ln>
        </p:spPr>
      </p:cxnSp>
      <p:cxnSp>
        <p:nvCxnSpPr>
          <p:cNvPr id="653" name="Shape 653"/>
          <p:cNvCxnSpPr/>
          <p:nvPr/>
        </p:nvCxnSpPr>
        <p:spPr>
          <a:xfrm rot="10800000">
            <a:off x="9185325" y="2404225"/>
            <a:ext cx="302100" cy="402300"/>
          </a:xfrm>
          <a:prstGeom prst="straightConnector1">
            <a:avLst/>
          </a:prstGeom>
          <a:noFill/>
          <a:ln w="28575" cap="flat" cmpd="sng">
            <a:solidFill>
              <a:srgbClr val="FF0000"/>
            </a:solidFill>
            <a:prstDash val="solid"/>
            <a:round/>
            <a:headEnd type="none" w="lg" len="lg"/>
            <a:tailEnd type="triangle" w="lg" len="lg"/>
          </a:ln>
        </p:spPr>
      </p:cxnSp>
      <p:sp>
        <p:nvSpPr>
          <p:cNvPr id="654" name="Shape 654"/>
          <p:cNvSpPr txBox="1"/>
          <p:nvPr/>
        </p:nvSpPr>
        <p:spPr>
          <a:xfrm>
            <a:off x="1601725" y="1484825"/>
            <a:ext cx="2168700" cy="630900"/>
          </a:xfrm>
          <a:prstGeom prst="rect">
            <a:avLst/>
          </a:prstGeom>
          <a:noFill/>
          <a:ln>
            <a:noFill/>
          </a:ln>
        </p:spPr>
        <p:txBody>
          <a:bodyPr wrap="square" lIns="91425" tIns="91425" rIns="91425" bIns="91425" anchor="ctr" anchorCtr="0">
            <a:noAutofit/>
          </a:bodyPr>
          <a:lstStyle/>
          <a:p>
            <a:pPr algn="ctr"/>
            <a:r>
              <a:rPr lang="en" sz="2000" b="1"/>
              <a:t>Step 1</a:t>
            </a:r>
            <a:r>
              <a:rPr lang="en" sz="2000"/>
              <a:t>: </a:t>
            </a:r>
          </a:p>
          <a:p>
            <a:pPr algn="ctr"/>
            <a:r>
              <a:rPr lang="en" sz="2000"/>
              <a:t>Define Model</a:t>
            </a:r>
          </a:p>
        </p:txBody>
      </p:sp>
      <p:sp>
        <p:nvSpPr>
          <p:cNvPr id="655" name="Shape 655"/>
          <p:cNvSpPr txBox="1"/>
          <p:nvPr/>
        </p:nvSpPr>
        <p:spPr>
          <a:xfrm>
            <a:off x="7852338" y="1258000"/>
            <a:ext cx="2485200" cy="630900"/>
          </a:xfrm>
          <a:prstGeom prst="rect">
            <a:avLst/>
          </a:prstGeom>
          <a:noFill/>
          <a:ln>
            <a:noFill/>
          </a:ln>
        </p:spPr>
        <p:txBody>
          <a:bodyPr wrap="square" lIns="91425" tIns="91425" rIns="91425" bIns="91425" anchor="ctr" anchorCtr="0">
            <a:noAutofit/>
          </a:bodyPr>
          <a:lstStyle/>
          <a:p>
            <a:pPr algn="ctr"/>
            <a:r>
              <a:rPr lang="en" sz="2000" b="1"/>
              <a:t>Step 2</a:t>
            </a:r>
            <a:r>
              <a:rPr lang="en" sz="2000"/>
              <a:t>: Collect data</a:t>
            </a:r>
          </a:p>
        </p:txBody>
      </p:sp>
      <p:sp>
        <p:nvSpPr>
          <p:cNvPr id="656" name="Shape 656"/>
          <p:cNvSpPr txBox="1"/>
          <p:nvPr/>
        </p:nvSpPr>
        <p:spPr>
          <a:xfrm>
            <a:off x="2065975" y="3574250"/>
            <a:ext cx="3052200" cy="630900"/>
          </a:xfrm>
          <a:prstGeom prst="rect">
            <a:avLst/>
          </a:prstGeom>
          <a:noFill/>
          <a:ln>
            <a:noFill/>
          </a:ln>
        </p:spPr>
        <p:txBody>
          <a:bodyPr wrap="square" lIns="91425" tIns="91425" rIns="91425" bIns="91425" anchor="ctr" anchorCtr="0">
            <a:noAutofit/>
          </a:bodyPr>
          <a:lstStyle/>
          <a:p>
            <a:pPr algn="ctr"/>
            <a:r>
              <a:rPr lang="en" sz="2000" b="1"/>
              <a:t>Step 3</a:t>
            </a:r>
            <a:r>
              <a:rPr lang="en" sz="2000"/>
              <a:t>: Learn the model</a:t>
            </a:r>
          </a:p>
        </p:txBody>
      </p:sp>
      <p:sp>
        <p:nvSpPr>
          <p:cNvPr id="657" name="Shape 657"/>
          <p:cNvSpPr txBox="1"/>
          <p:nvPr/>
        </p:nvSpPr>
        <p:spPr>
          <a:xfrm>
            <a:off x="8112250" y="5317338"/>
            <a:ext cx="2605800" cy="906900"/>
          </a:xfrm>
          <a:prstGeom prst="rect">
            <a:avLst/>
          </a:prstGeom>
          <a:noFill/>
          <a:ln>
            <a:noFill/>
          </a:ln>
        </p:spPr>
        <p:txBody>
          <a:bodyPr wrap="square" lIns="91425" tIns="91425" rIns="91425" bIns="91425" anchor="ctr" anchorCtr="0">
            <a:noAutofit/>
          </a:bodyPr>
          <a:lstStyle/>
          <a:p>
            <a:pPr algn="ctr"/>
            <a:r>
              <a:rPr lang="en" sz="2000" b="1"/>
              <a:t>Regularizer</a:t>
            </a:r>
            <a:r>
              <a:rPr lang="en" sz="2000"/>
              <a:t>:</a:t>
            </a:r>
          </a:p>
          <a:p>
            <a:pPr algn="ctr"/>
            <a:r>
              <a:rPr lang="en" sz="2000"/>
              <a:t>Penalizes complex models</a:t>
            </a:r>
          </a:p>
        </p:txBody>
      </p:sp>
      <p:cxnSp>
        <p:nvCxnSpPr>
          <p:cNvPr id="658" name="Shape 658"/>
          <p:cNvCxnSpPr/>
          <p:nvPr/>
        </p:nvCxnSpPr>
        <p:spPr>
          <a:xfrm rot="10800000" flipH="1">
            <a:off x="9702075" y="4974575"/>
            <a:ext cx="187800" cy="364800"/>
          </a:xfrm>
          <a:prstGeom prst="straightConnector1">
            <a:avLst/>
          </a:prstGeom>
          <a:noFill/>
          <a:ln w="28575" cap="flat" cmpd="sng">
            <a:solidFill>
              <a:srgbClr val="FF0000"/>
            </a:solidFill>
            <a:prstDash val="solid"/>
            <a:round/>
            <a:headEnd type="none" w="lg" len="lg"/>
            <a:tailEnd type="triangle" w="lg" len="lg"/>
          </a:ln>
        </p:spPr>
      </p:cxn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2BC51450-4999-ED1B-1B26-785C980CB8A2}"/>
                  </a:ext>
                </a:extLst>
              </p14:cNvPr>
              <p14:cNvContentPartPr/>
              <p14:nvPr/>
            </p14:nvContentPartPr>
            <p14:xfrm>
              <a:off x="9928800" y="3672720"/>
              <a:ext cx="914760" cy="374040"/>
            </p14:xfrm>
          </p:contentPart>
        </mc:Choice>
        <mc:Fallback>
          <p:pic>
            <p:nvPicPr>
              <p:cNvPr id="2" name="Ink 1">
                <a:extLst>
                  <a:ext uri="{FF2B5EF4-FFF2-40B4-BE49-F238E27FC236}">
                    <a16:creationId xmlns:a16="http://schemas.microsoft.com/office/drawing/2014/main" id="{2BC51450-4999-ED1B-1B26-785C980CB8A2}"/>
                  </a:ext>
                </a:extLst>
              </p:cNvPr>
              <p:cNvPicPr/>
              <p:nvPr/>
            </p:nvPicPr>
            <p:blipFill>
              <a:blip r:embed="rId7"/>
              <a:stretch>
                <a:fillRect/>
              </a:stretch>
            </p:blipFill>
            <p:spPr>
              <a:xfrm>
                <a:off x="9919440" y="3663360"/>
                <a:ext cx="933480" cy="392760"/>
              </a:xfrm>
              <a:prstGeom prst="rect">
                <a:avLst/>
              </a:prstGeom>
            </p:spPr>
          </p:pic>
        </mc:Fallback>
      </mc:AlternateContent>
    </p:spTree>
    <p:extLst>
      <p:ext uri="{BB962C8B-B14F-4D97-AF65-F5344CB8AC3E}">
        <p14:creationId xmlns:p14="http://schemas.microsoft.com/office/powerpoint/2010/main" val="927118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77" name="Shape 677"/>
          <p:cNvPicPr preferRelativeResize="0"/>
          <p:nvPr/>
        </p:nvPicPr>
        <p:blipFill>
          <a:blip r:embed="rId3">
            <a:alphaModFix/>
          </a:blip>
          <a:stretch>
            <a:fillRect/>
          </a:stretch>
        </p:blipFill>
        <p:spPr>
          <a:xfrm>
            <a:off x="1692526" y="815149"/>
            <a:ext cx="4317625" cy="800125"/>
          </a:xfrm>
          <a:prstGeom prst="rect">
            <a:avLst/>
          </a:prstGeom>
          <a:noFill/>
          <a:ln>
            <a:noFill/>
          </a:ln>
        </p:spPr>
      </p:pic>
      <p:sp>
        <p:nvSpPr>
          <p:cNvPr id="678" name="Shape 678"/>
          <p:cNvSpPr txBox="1">
            <a:spLocks noGrp="1"/>
          </p:cNvSpPr>
          <p:nvPr>
            <p:ph type="title"/>
          </p:nvPr>
        </p:nvSpPr>
        <p:spPr>
          <a:xfrm>
            <a:off x="1835700" y="59976"/>
            <a:ext cx="8520600" cy="845100"/>
          </a:xfrm>
          <a:prstGeom prst="rect">
            <a:avLst/>
          </a:prstGeom>
        </p:spPr>
        <p:txBody>
          <a:bodyPr vert="horz" wrap="square" lIns="91425" tIns="91425" rIns="91425" bIns="91425" rtlCol="0" anchor="t" anchorCtr="0">
            <a:noAutofit/>
          </a:bodyPr>
          <a:lstStyle/>
          <a:p>
            <a:r>
              <a:rPr lang="en" sz="4000" dirty="0"/>
              <a:t>Supervised Learning: Linear regression</a:t>
            </a:r>
            <a:br>
              <a:rPr lang="en" sz="4000" dirty="0"/>
            </a:br>
            <a:r>
              <a:rPr lang="en" sz="1600" dirty="0"/>
              <a:t>Sometimes called “Ridge Regression” with regularizer</a:t>
            </a:r>
          </a:p>
        </p:txBody>
      </p:sp>
      <p:sp>
        <p:nvSpPr>
          <p:cNvPr id="664" name="Shape 66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35</a:t>
            </a:fld>
            <a:endParaRPr lang="en" dirty="0"/>
          </a:p>
        </p:txBody>
      </p:sp>
      <p:sp>
        <p:nvSpPr>
          <p:cNvPr id="679" name="Shape 67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666" name="Shape 666"/>
          <p:cNvSpPr txBox="1"/>
          <p:nvPr/>
        </p:nvSpPr>
        <p:spPr>
          <a:xfrm>
            <a:off x="6822913" y="2939450"/>
            <a:ext cx="2989500" cy="901800"/>
          </a:xfrm>
          <a:prstGeom prst="rect">
            <a:avLst/>
          </a:prstGeom>
          <a:noFill/>
          <a:ln>
            <a:noFill/>
          </a:ln>
        </p:spPr>
        <p:txBody>
          <a:bodyPr wrap="square" lIns="91425" tIns="91425" rIns="91425" bIns="91425" anchor="ctr" anchorCtr="0">
            <a:noAutofit/>
          </a:bodyPr>
          <a:lstStyle/>
          <a:p>
            <a:pPr algn="ctr"/>
            <a:r>
              <a:rPr lang="en" sz="2000"/>
              <a:t>Regularizer is Frobenius norm of matrix (sum of squares of entries)</a:t>
            </a:r>
          </a:p>
        </p:txBody>
      </p:sp>
      <p:pic>
        <p:nvPicPr>
          <p:cNvPr id="667" name="Shape 667"/>
          <p:cNvPicPr preferRelativeResize="0"/>
          <p:nvPr/>
        </p:nvPicPr>
        <p:blipFill>
          <a:blip r:embed="rId4">
            <a:alphaModFix/>
          </a:blip>
          <a:stretch>
            <a:fillRect/>
          </a:stretch>
        </p:blipFill>
        <p:spPr>
          <a:xfrm>
            <a:off x="6768937" y="2365224"/>
            <a:ext cx="3097476" cy="570088"/>
          </a:xfrm>
          <a:prstGeom prst="rect">
            <a:avLst/>
          </a:prstGeom>
          <a:noFill/>
          <a:ln>
            <a:noFill/>
          </a:ln>
        </p:spPr>
      </p:pic>
      <p:pic>
        <p:nvPicPr>
          <p:cNvPr id="668" name="Shape 668"/>
          <p:cNvPicPr preferRelativeResize="0"/>
          <p:nvPr/>
        </p:nvPicPr>
        <p:blipFill>
          <a:blip r:embed="rId5">
            <a:alphaModFix/>
          </a:blip>
          <a:stretch>
            <a:fillRect/>
          </a:stretch>
        </p:blipFill>
        <p:spPr>
          <a:xfrm>
            <a:off x="2655421" y="4652350"/>
            <a:ext cx="7119055" cy="1173750"/>
          </a:xfrm>
          <a:prstGeom prst="rect">
            <a:avLst/>
          </a:prstGeom>
          <a:noFill/>
          <a:ln>
            <a:noFill/>
          </a:ln>
        </p:spPr>
      </p:pic>
      <p:sp>
        <p:nvSpPr>
          <p:cNvPr id="669" name="Shape 669"/>
          <p:cNvSpPr txBox="1"/>
          <p:nvPr/>
        </p:nvSpPr>
        <p:spPr>
          <a:xfrm>
            <a:off x="2115950" y="4374650"/>
            <a:ext cx="3052200" cy="630900"/>
          </a:xfrm>
          <a:prstGeom prst="rect">
            <a:avLst/>
          </a:prstGeom>
          <a:noFill/>
          <a:ln>
            <a:noFill/>
          </a:ln>
        </p:spPr>
        <p:txBody>
          <a:bodyPr wrap="square" lIns="91425" tIns="91425" rIns="91425" bIns="91425" anchor="ctr" anchorCtr="0">
            <a:noAutofit/>
          </a:bodyPr>
          <a:lstStyle/>
          <a:p>
            <a:pPr algn="ctr"/>
            <a:r>
              <a:rPr lang="en" sz="2000" b="1" dirty="0"/>
              <a:t>Learning Problem</a:t>
            </a:r>
          </a:p>
        </p:txBody>
      </p:sp>
      <p:sp>
        <p:nvSpPr>
          <p:cNvPr id="670" name="Shape 670"/>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dirty="0"/>
              <a:t>Input and output are vectors</a:t>
            </a:r>
          </a:p>
        </p:txBody>
      </p:sp>
      <p:pic>
        <p:nvPicPr>
          <p:cNvPr id="671" name="Shape 671"/>
          <p:cNvPicPr preferRelativeResize="0"/>
          <p:nvPr/>
        </p:nvPicPr>
        <p:blipFill>
          <a:blip r:embed="rId6">
            <a:alphaModFix/>
          </a:blip>
          <a:stretch>
            <a:fillRect/>
          </a:stretch>
        </p:blipFill>
        <p:spPr>
          <a:xfrm>
            <a:off x="7074850" y="792651"/>
            <a:ext cx="2638050" cy="845125"/>
          </a:xfrm>
          <a:prstGeom prst="rect">
            <a:avLst/>
          </a:prstGeom>
          <a:noFill/>
          <a:ln>
            <a:noFill/>
          </a:ln>
        </p:spPr>
      </p:pic>
      <p:sp>
        <p:nvSpPr>
          <p:cNvPr id="672" name="Shape 672"/>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673" name="Shape 673"/>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dirty="0"/>
              <a:t>Linear Regression</a:t>
            </a:r>
          </a:p>
        </p:txBody>
      </p:sp>
      <p:pic>
        <p:nvPicPr>
          <p:cNvPr id="674" name="Shape 674"/>
          <p:cNvPicPr preferRelativeResize="0"/>
          <p:nvPr/>
        </p:nvPicPr>
        <p:blipFill>
          <a:blip r:embed="rId7">
            <a:alphaModFix/>
          </a:blip>
          <a:stretch>
            <a:fillRect/>
          </a:stretch>
        </p:blipFill>
        <p:spPr>
          <a:xfrm>
            <a:off x="2557700" y="3068925"/>
            <a:ext cx="2168700" cy="587934"/>
          </a:xfrm>
          <a:prstGeom prst="rect">
            <a:avLst/>
          </a:prstGeom>
          <a:noFill/>
          <a:ln>
            <a:noFill/>
          </a:ln>
        </p:spPr>
      </p:pic>
      <p:pic>
        <p:nvPicPr>
          <p:cNvPr id="675" name="Shape 675"/>
          <p:cNvPicPr preferRelativeResize="0"/>
          <p:nvPr/>
        </p:nvPicPr>
        <p:blipFill>
          <a:blip r:embed="rId8">
            <a:alphaModFix/>
          </a:blip>
          <a:stretch>
            <a:fillRect/>
          </a:stretch>
        </p:blipFill>
        <p:spPr>
          <a:xfrm>
            <a:off x="2440600" y="2446275"/>
            <a:ext cx="2402900" cy="585750"/>
          </a:xfrm>
          <a:prstGeom prst="rect">
            <a:avLst/>
          </a:prstGeom>
          <a:noFill/>
          <a:ln>
            <a:noFill/>
          </a:ln>
        </p:spPr>
      </p:pic>
      <p:sp>
        <p:nvSpPr>
          <p:cNvPr id="676" name="Shape 676"/>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dirty="0"/>
              <a:t>Model is just a matrix multiply</a:t>
            </a:r>
          </a:p>
        </p:txBody>
      </p:sp>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D64F1A44-E8E1-4D57-5904-609DEDC37CC6}"/>
                  </a:ext>
                </a:extLst>
              </p14:cNvPr>
              <p14:cNvContentPartPr/>
              <p14:nvPr/>
            </p14:nvContentPartPr>
            <p14:xfrm>
              <a:off x="670680" y="624960"/>
              <a:ext cx="9616680" cy="5196960"/>
            </p14:xfrm>
          </p:contentPart>
        </mc:Choice>
        <mc:Fallback>
          <p:pic>
            <p:nvPicPr>
              <p:cNvPr id="2" name="Ink 1">
                <a:extLst>
                  <a:ext uri="{FF2B5EF4-FFF2-40B4-BE49-F238E27FC236}">
                    <a16:creationId xmlns:a16="http://schemas.microsoft.com/office/drawing/2014/main" id="{D64F1A44-E8E1-4D57-5904-609DEDC37CC6}"/>
                  </a:ext>
                </a:extLst>
              </p:cNvPr>
              <p:cNvPicPr/>
              <p:nvPr/>
            </p:nvPicPr>
            <p:blipFill>
              <a:blip r:embed="rId10"/>
              <a:stretch>
                <a:fillRect/>
              </a:stretch>
            </p:blipFill>
            <p:spPr>
              <a:xfrm>
                <a:off x="661320" y="615600"/>
                <a:ext cx="9635400" cy="5215680"/>
              </a:xfrm>
              <a:prstGeom prst="rect">
                <a:avLst/>
              </a:prstGeom>
            </p:spPr>
          </p:pic>
        </mc:Fallback>
      </mc:AlternateContent>
    </p:spTree>
    <p:extLst>
      <p:ext uri="{BB962C8B-B14F-4D97-AF65-F5344CB8AC3E}">
        <p14:creationId xmlns:p14="http://schemas.microsoft.com/office/powerpoint/2010/main" val="4888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0"/>
      <p:bldP spid="669" grpId="0"/>
      <p:bldP spid="672" grpId="0"/>
      <p:bldP spid="673" grpId="0"/>
      <p:bldP spid="67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Supervised learning</a:t>
            </a:r>
          </a:p>
        </p:txBody>
      </p:sp>
      <p:sp>
        <p:nvSpPr>
          <p:cNvPr id="685" name="Shape 685"/>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36</a:t>
            </a:fld>
            <a:endParaRPr lang="en" dirty="0"/>
          </a:p>
        </p:txBody>
      </p:sp>
      <p:sp>
        <p:nvSpPr>
          <p:cNvPr id="686" name="Shape 68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687" name="Shape 687"/>
          <p:cNvPicPr preferRelativeResize="0"/>
          <p:nvPr/>
        </p:nvPicPr>
        <p:blipFill>
          <a:blip r:embed="rId3">
            <a:alphaModFix/>
          </a:blip>
          <a:stretch>
            <a:fillRect/>
          </a:stretch>
        </p:blipFill>
        <p:spPr>
          <a:xfrm>
            <a:off x="1524001" y="1326165"/>
            <a:ext cx="9144001" cy="4205670"/>
          </a:xfrm>
          <a:prstGeom prst="rect">
            <a:avLst/>
          </a:prstGeom>
          <a:noFill/>
          <a:ln>
            <a:noFill/>
          </a:ln>
        </p:spPr>
      </p:pic>
      <p:sp>
        <p:nvSpPr>
          <p:cNvPr id="688" name="Shape 688"/>
          <p:cNvSpPr txBox="1"/>
          <p:nvPr/>
        </p:nvSpPr>
        <p:spPr>
          <a:xfrm>
            <a:off x="7363450" y="4905150"/>
            <a:ext cx="470400" cy="325800"/>
          </a:xfrm>
          <a:prstGeom prst="rect">
            <a:avLst/>
          </a:prstGeom>
          <a:noFill/>
          <a:ln>
            <a:noFill/>
          </a:ln>
        </p:spPr>
        <p:txBody>
          <a:bodyPr wrap="square" lIns="91425" tIns="91425" rIns="91425" bIns="91425" anchor="t" anchorCtr="0">
            <a:noAutofit/>
          </a:bodyPr>
          <a:lstStyle/>
          <a:p>
            <a:r>
              <a:rPr lang="en" sz="2400"/>
              <a:t>b</a:t>
            </a:r>
          </a:p>
        </p:txBody>
      </p:sp>
    </p:spTree>
    <p:extLst>
      <p:ext uri="{BB962C8B-B14F-4D97-AF65-F5344CB8AC3E}">
        <p14:creationId xmlns:p14="http://schemas.microsoft.com/office/powerpoint/2010/main" val="2410170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707" name="Shape 707"/>
          <p:cNvSpPr txBox="1">
            <a:spLocks noGrp="1"/>
          </p:cNvSpPr>
          <p:nvPr>
            <p:ph type="title"/>
          </p:nvPr>
        </p:nvSpPr>
        <p:spPr>
          <a:xfrm>
            <a:off x="1835700" y="59976"/>
            <a:ext cx="8520600" cy="845100"/>
          </a:xfrm>
          <a:prstGeom prst="rect">
            <a:avLst/>
          </a:prstGeom>
        </p:spPr>
        <p:txBody>
          <a:bodyPr vert="horz" wrap="square" lIns="91425" tIns="91425" rIns="91425" bIns="91425" rtlCol="0" anchor="t" anchorCtr="0">
            <a:noAutofit/>
          </a:bodyPr>
          <a:lstStyle/>
          <a:p>
            <a:r>
              <a:rPr lang="en" sz="4000" dirty="0"/>
              <a:t>Supervised Learning: Linear regression</a:t>
            </a:r>
            <a:br>
              <a:rPr lang="en" sz="4000" dirty="0"/>
            </a:br>
            <a:r>
              <a:rPr lang="en" sz="1600" dirty="0"/>
              <a:t>Sometimes called “Ridge Regression” with regularizer</a:t>
            </a:r>
          </a:p>
        </p:txBody>
      </p:sp>
      <p:sp>
        <p:nvSpPr>
          <p:cNvPr id="693" name="Shape 693"/>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37</a:t>
            </a:fld>
            <a:endParaRPr lang="en" dirty="0"/>
          </a:p>
        </p:txBody>
      </p:sp>
      <p:sp>
        <p:nvSpPr>
          <p:cNvPr id="708" name="Shape 708"/>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695" name="Shape 695"/>
          <p:cNvSpPr txBox="1"/>
          <p:nvPr/>
        </p:nvSpPr>
        <p:spPr>
          <a:xfrm>
            <a:off x="6822913" y="2939450"/>
            <a:ext cx="2989500" cy="901800"/>
          </a:xfrm>
          <a:prstGeom prst="rect">
            <a:avLst/>
          </a:prstGeom>
          <a:noFill/>
          <a:ln>
            <a:noFill/>
          </a:ln>
        </p:spPr>
        <p:txBody>
          <a:bodyPr wrap="square" lIns="91425" tIns="91425" rIns="91425" bIns="91425" anchor="ctr" anchorCtr="0">
            <a:noAutofit/>
          </a:bodyPr>
          <a:lstStyle/>
          <a:p>
            <a:pPr algn="ctr"/>
            <a:r>
              <a:rPr lang="en" sz="2000"/>
              <a:t>Regularizer is Frobenius norm of matrix (sum of squares of entries)</a:t>
            </a:r>
          </a:p>
        </p:txBody>
      </p:sp>
      <p:pic>
        <p:nvPicPr>
          <p:cNvPr id="696" name="Shape 696"/>
          <p:cNvPicPr preferRelativeResize="0"/>
          <p:nvPr/>
        </p:nvPicPr>
        <p:blipFill>
          <a:blip r:embed="rId3">
            <a:alphaModFix/>
          </a:blip>
          <a:stretch>
            <a:fillRect/>
          </a:stretch>
        </p:blipFill>
        <p:spPr>
          <a:xfrm>
            <a:off x="6768937" y="2365224"/>
            <a:ext cx="3097476" cy="570088"/>
          </a:xfrm>
          <a:prstGeom prst="rect">
            <a:avLst/>
          </a:prstGeom>
          <a:noFill/>
          <a:ln>
            <a:noFill/>
          </a:ln>
        </p:spPr>
      </p:pic>
      <p:pic>
        <p:nvPicPr>
          <p:cNvPr id="697" name="Shape 697"/>
          <p:cNvPicPr preferRelativeResize="0"/>
          <p:nvPr/>
        </p:nvPicPr>
        <p:blipFill>
          <a:blip r:embed="rId4">
            <a:alphaModFix/>
          </a:blip>
          <a:stretch>
            <a:fillRect/>
          </a:stretch>
        </p:blipFill>
        <p:spPr>
          <a:xfrm>
            <a:off x="2655421" y="4652350"/>
            <a:ext cx="7119055" cy="1173750"/>
          </a:xfrm>
          <a:prstGeom prst="rect">
            <a:avLst/>
          </a:prstGeom>
          <a:noFill/>
          <a:ln>
            <a:noFill/>
          </a:ln>
        </p:spPr>
      </p:pic>
      <p:sp>
        <p:nvSpPr>
          <p:cNvPr id="698" name="Shape 698"/>
          <p:cNvSpPr txBox="1"/>
          <p:nvPr/>
        </p:nvSpPr>
        <p:spPr>
          <a:xfrm>
            <a:off x="2115950" y="4374650"/>
            <a:ext cx="3052200" cy="630900"/>
          </a:xfrm>
          <a:prstGeom prst="rect">
            <a:avLst/>
          </a:prstGeom>
          <a:noFill/>
          <a:ln>
            <a:noFill/>
          </a:ln>
        </p:spPr>
        <p:txBody>
          <a:bodyPr wrap="square" lIns="91425" tIns="91425" rIns="91425" bIns="91425" anchor="ctr" anchorCtr="0">
            <a:noAutofit/>
          </a:bodyPr>
          <a:lstStyle/>
          <a:p>
            <a:pPr algn="ctr"/>
            <a:r>
              <a:rPr lang="en" sz="2000" b="1"/>
              <a:t>Learning Problem</a:t>
            </a:r>
          </a:p>
        </p:txBody>
      </p:sp>
      <p:sp>
        <p:nvSpPr>
          <p:cNvPr id="699" name="Shape 699"/>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a:t>Input and output are vectors</a:t>
            </a:r>
          </a:p>
        </p:txBody>
      </p:sp>
      <p:pic>
        <p:nvPicPr>
          <p:cNvPr id="700" name="Shape 700"/>
          <p:cNvPicPr preferRelativeResize="0"/>
          <p:nvPr/>
        </p:nvPicPr>
        <p:blipFill>
          <a:blip r:embed="rId5">
            <a:alphaModFix/>
          </a:blip>
          <a:stretch>
            <a:fillRect/>
          </a:stretch>
        </p:blipFill>
        <p:spPr>
          <a:xfrm>
            <a:off x="7074850" y="792651"/>
            <a:ext cx="2638050" cy="845125"/>
          </a:xfrm>
          <a:prstGeom prst="rect">
            <a:avLst/>
          </a:prstGeom>
          <a:noFill/>
          <a:ln>
            <a:noFill/>
          </a:ln>
        </p:spPr>
      </p:pic>
      <p:sp>
        <p:nvSpPr>
          <p:cNvPr id="701" name="Shape 701"/>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702" name="Shape 702"/>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a:t>Linear Regression</a:t>
            </a:r>
          </a:p>
        </p:txBody>
      </p:sp>
      <p:pic>
        <p:nvPicPr>
          <p:cNvPr id="703" name="Shape 703"/>
          <p:cNvPicPr preferRelativeResize="0"/>
          <p:nvPr/>
        </p:nvPicPr>
        <p:blipFill>
          <a:blip r:embed="rId6">
            <a:alphaModFix/>
          </a:blip>
          <a:stretch>
            <a:fillRect/>
          </a:stretch>
        </p:blipFill>
        <p:spPr>
          <a:xfrm>
            <a:off x="2557700" y="3068925"/>
            <a:ext cx="2168700" cy="587934"/>
          </a:xfrm>
          <a:prstGeom prst="rect">
            <a:avLst/>
          </a:prstGeom>
          <a:noFill/>
          <a:ln>
            <a:noFill/>
          </a:ln>
        </p:spPr>
      </p:pic>
      <p:pic>
        <p:nvPicPr>
          <p:cNvPr id="704" name="Shape 704"/>
          <p:cNvPicPr preferRelativeResize="0"/>
          <p:nvPr/>
        </p:nvPicPr>
        <p:blipFill>
          <a:blip r:embed="rId7">
            <a:alphaModFix/>
          </a:blip>
          <a:stretch>
            <a:fillRect/>
          </a:stretch>
        </p:blipFill>
        <p:spPr>
          <a:xfrm>
            <a:off x="2440600" y="2446275"/>
            <a:ext cx="2402900" cy="585750"/>
          </a:xfrm>
          <a:prstGeom prst="rect">
            <a:avLst/>
          </a:prstGeom>
          <a:noFill/>
          <a:ln>
            <a:noFill/>
          </a:ln>
        </p:spPr>
      </p:pic>
      <p:sp>
        <p:nvSpPr>
          <p:cNvPr id="705" name="Shape 705"/>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a:t>Model is just a matrix multiply</a:t>
            </a:r>
          </a:p>
        </p:txBody>
      </p:sp>
      <p:pic>
        <p:nvPicPr>
          <p:cNvPr id="706" name="Shape 706"/>
          <p:cNvPicPr preferRelativeResize="0"/>
          <p:nvPr/>
        </p:nvPicPr>
        <p:blipFill>
          <a:blip r:embed="rId8">
            <a:alphaModFix/>
          </a:blip>
          <a:stretch>
            <a:fillRect/>
          </a:stretch>
        </p:blipFill>
        <p:spPr>
          <a:xfrm>
            <a:off x="1692526" y="815149"/>
            <a:ext cx="4317625" cy="800125"/>
          </a:xfrm>
          <a:prstGeom prst="rect">
            <a:avLst/>
          </a:prstGeom>
          <a:noFill/>
          <a:ln>
            <a:noFill/>
          </a:ln>
        </p:spPr>
      </p:pic>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12410C7A-FF09-B426-255D-1CE54E4F2B75}"/>
                  </a:ext>
                </a:extLst>
              </p14:cNvPr>
              <p14:cNvContentPartPr/>
              <p14:nvPr/>
            </p14:nvContentPartPr>
            <p14:xfrm>
              <a:off x="4694040" y="4465440"/>
              <a:ext cx="6401160" cy="1326240"/>
            </p14:xfrm>
          </p:contentPart>
        </mc:Choice>
        <mc:Fallback>
          <p:pic>
            <p:nvPicPr>
              <p:cNvPr id="2" name="Ink 1">
                <a:extLst>
                  <a:ext uri="{FF2B5EF4-FFF2-40B4-BE49-F238E27FC236}">
                    <a16:creationId xmlns:a16="http://schemas.microsoft.com/office/drawing/2014/main" id="{12410C7A-FF09-B426-255D-1CE54E4F2B75}"/>
                  </a:ext>
                </a:extLst>
              </p:cNvPr>
              <p:cNvPicPr/>
              <p:nvPr/>
            </p:nvPicPr>
            <p:blipFill>
              <a:blip r:embed="rId10"/>
              <a:stretch>
                <a:fillRect/>
              </a:stretch>
            </p:blipFill>
            <p:spPr>
              <a:xfrm>
                <a:off x="4684680" y="4456080"/>
                <a:ext cx="6419880" cy="1344960"/>
              </a:xfrm>
              <a:prstGeom prst="rect">
                <a:avLst/>
              </a:prstGeom>
            </p:spPr>
          </p:pic>
        </mc:Fallback>
      </mc:AlternateContent>
    </p:spTree>
    <p:extLst>
      <p:ext uri="{BB962C8B-B14F-4D97-AF65-F5344CB8AC3E}">
        <p14:creationId xmlns:p14="http://schemas.microsoft.com/office/powerpoint/2010/main" val="737945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28" name="Shape 728"/>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sz="4000" dirty="0"/>
              <a:t>Supervised Learning: Neural Network</a:t>
            </a:r>
          </a:p>
          <a:p>
            <a:r>
              <a:rPr lang="en" sz="1600" dirty="0"/>
              <a:t>Sometimes called “Fully-Connected Network” or “Multilayer Perceptron”</a:t>
            </a:r>
          </a:p>
        </p:txBody>
      </p:sp>
      <p:sp>
        <p:nvSpPr>
          <p:cNvPr id="713" name="Shape 713"/>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38</a:t>
            </a:fld>
            <a:endParaRPr lang="en" dirty="0"/>
          </a:p>
        </p:txBody>
      </p:sp>
      <p:sp>
        <p:nvSpPr>
          <p:cNvPr id="729" name="Shape 72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715" name="Shape 715"/>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a:t>Input and output are vectors</a:t>
            </a:r>
          </a:p>
        </p:txBody>
      </p:sp>
      <p:pic>
        <p:nvPicPr>
          <p:cNvPr id="716" name="Shape 716"/>
          <p:cNvPicPr preferRelativeResize="0"/>
          <p:nvPr/>
        </p:nvPicPr>
        <p:blipFill>
          <a:blip r:embed="rId3">
            <a:alphaModFix/>
          </a:blip>
          <a:stretch>
            <a:fillRect/>
          </a:stretch>
        </p:blipFill>
        <p:spPr>
          <a:xfrm>
            <a:off x="7074850" y="792651"/>
            <a:ext cx="2638050" cy="845125"/>
          </a:xfrm>
          <a:prstGeom prst="rect">
            <a:avLst/>
          </a:prstGeom>
          <a:noFill/>
          <a:ln>
            <a:noFill/>
          </a:ln>
        </p:spPr>
      </p:pic>
      <p:sp>
        <p:nvSpPr>
          <p:cNvPr id="717" name="Shape 717"/>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718" name="Shape 718"/>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a:t>Linear Regression</a:t>
            </a:r>
          </a:p>
        </p:txBody>
      </p:sp>
      <p:pic>
        <p:nvPicPr>
          <p:cNvPr id="719" name="Shape 719"/>
          <p:cNvPicPr preferRelativeResize="0"/>
          <p:nvPr/>
        </p:nvPicPr>
        <p:blipFill>
          <a:blip r:embed="rId4">
            <a:alphaModFix/>
          </a:blip>
          <a:stretch>
            <a:fillRect/>
          </a:stretch>
        </p:blipFill>
        <p:spPr>
          <a:xfrm>
            <a:off x="2557700" y="3068925"/>
            <a:ext cx="2168700" cy="587934"/>
          </a:xfrm>
          <a:prstGeom prst="rect">
            <a:avLst/>
          </a:prstGeom>
          <a:noFill/>
          <a:ln>
            <a:noFill/>
          </a:ln>
        </p:spPr>
      </p:pic>
      <p:pic>
        <p:nvPicPr>
          <p:cNvPr id="720" name="Shape 720"/>
          <p:cNvPicPr preferRelativeResize="0"/>
          <p:nvPr/>
        </p:nvPicPr>
        <p:blipFill>
          <a:blip r:embed="rId5">
            <a:alphaModFix/>
          </a:blip>
          <a:stretch>
            <a:fillRect/>
          </a:stretch>
        </p:blipFill>
        <p:spPr>
          <a:xfrm>
            <a:off x="2440600" y="2446275"/>
            <a:ext cx="2402900" cy="585750"/>
          </a:xfrm>
          <a:prstGeom prst="rect">
            <a:avLst/>
          </a:prstGeom>
          <a:noFill/>
          <a:ln>
            <a:noFill/>
          </a:ln>
        </p:spPr>
      </p:pic>
      <p:sp>
        <p:nvSpPr>
          <p:cNvPr id="721" name="Shape 721"/>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a:t>Model is just a matrix multiply</a:t>
            </a:r>
          </a:p>
        </p:txBody>
      </p:sp>
      <p:pic>
        <p:nvPicPr>
          <p:cNvPr id="722" name="Shape 722"/>
          <p:cNvPicPr preferRelativeResize="0"/>
          <p:nvPr/>
        </p:nvPicPr>
        <p:blipFill>
          <a:blip r:embed="rId6">
            <a:alphaModFix/>
          </a:blip>
          <a:stretch>
            <a:fillRect/>
          </a:stretch>
        </p:blipFill>
        <p:spPr>
          <a:xfrm>
            <a:off x="1692526" y="815149"/>
            <a:ext cx="4317625" cy="800125"/>
          </a:xfrm>
          <a:prstGeom prst="rect">
            <a:avLst/>
          </a:prstGeom>
          <a:noFill/>
          <a:ln>
            <a:noFill/>
          </a:ln>
        </p:spPr>
      </p:pic>
      <p:pic>
        <p:nvPicPr>
          <p:cNvPr id="723" name="Shape 723"/>
          <p:cNvPicPr preferRelativeResize="0"/>
          <p:nvPr/>
        </p:nvPicPr>
        <p:blipFill>
          <a:blip r:embed="rId7">
            <a:alphaModFix/>
          </a:blip>
          <a:stretch>
            <a:fillRect/>
          </a:stretch>
        </p:blipFill>
        <p:spPr>
          <a:xfrm>
            <a:off x="7065401" y="2999404"/>
            <a:ext cx="2113725" cy="479796"/>
          </a:xfrm>
          <a:prstGeom prst="rect">
            <a:avLst/>
          </a:prstGeom>
          <a:noFill/>
          <a:ln>
            <a:noFill/>
          </a:ln>
        </p:spPr>
      </p:pic>
      <p:sp>
        <p:nvSpPr>
          <p:cNvPr id="724" name="Shape 724"/>
          <p:cNvSpPr txBox="1"/>
          <p:nvPr/>
        </p:nvSpPr>
        <p:spPr>
          <a:xfrm>
            <a:off x="6523475" y="3895288"/>
            <a:ext cx="3395100" cy="1051800"/>
          </a:xfrm>
          <a:prstGeom prst="rect">
            <a:avLst/>
          </a:prstGeom>
          <a:noFill/>
          <a:ln>
            <a:noFill/>
          </a:ln>
        </p:spPr>
        <p:txBody>
          <a:bodyPr wrap="square" lIns="91425" tIns="91425" rIns="91425" bIns="91425" anchor="ctr" anchorCtr="0">
            <a:noAutofit/>
          </a:bodyPr>
          <a:lstStyle/>
          <a:p>
            <a:pPr algn="ctr"/>
            <a:r>
              <a:rPr lang="en" sz="2000"/>
              <a:t>Model is </a:t>
            </a:r>
            <a:r>
              <a:rPr lang="en" sz="2000" b="1"/>
              <a:t>two</a:t>
            </a:r>
            <a:r>
              <a:rPr lang="en" sz="2000"/>
              <a:t> matrix multiplies</a:t>
            </a:r>
          </a:p>
        </p:txBody>
      </p:sp>
      <p:sp>
        <p:nvSpPr>
          <p:cNvPr id="725" name="Shape 725"/>
          <p:cNvSpPr txBox="1"/>
          <p:nvPr/>
        </p:nvSpPr>
        <p:spPr>
          <a:xfrm>
            <a:off x="6882275" y="2017175"/>
            <a:ext cx="2677500" cy="630900"/>
          </a:xfrm>
          <a:prstGeom prst="rect">
            <a:avLst/>
          </a:prstGeom>
          <a:noFill/>
          <a:ln>
            <a:noFill/>
          </a:ln>
        </p:spPr>
        <p:txBody>
          <a:bodyPr wrap="square" lIns="91425" tIns="91425" rIns="91425" bIns="91425" anchor="ctr" anchorCtr="0">
            <a:noAutofit/>
          </a:bodyPr>
          <a:lstStyle/>
          <a:p>
            <a:pPr algn="ctr"/>
            <a:r>
              <a:rPr lang="en" sz="2000" b="1"/>
              <a:t>New Model</a:t>
            </a:r>
          </a:p>
        </p:txBody>
      </p:sp>
      <p:pic>
        <p:nvPicPr>
          <p:cNvPr id="726" name="Shape 726"/>
          <p:cNvPicPr preferRelativeResize="0"/>
          <p:nvPr/>
        </p:nvPicPr>
        <p:blipFill>
          <a:blip r:embed="rId8">
            <a:alphaModFix/>
          </a:blip>
          <a:stretch>
            <a:fillRect/>
          </a:stretch>
        </p:blipFill>
        <p:spPr>
          <a:xfrm>
            <a:off x="6511062" y="2522476"/>
            <a:ext cx="3395228" cy="505025"/>
          </a:xfrm>
          <a:prstGeom prst="rect">
            <a:avLst/>
          </a:prstGeom>
          <a:noFill/>
          <a:ln>
            <a:noFill/>
          </a:ln>
        </p:spPr>
      </p:pic>
      <p:pic>
        <p:nvPicPr>
          <p:cNvPr id="727" name="Shape 727"/>
          <p:cNvPicPr preferRelativeResize="0"/>
          <p:nvPr/>
        </p:nvPicPr>
        <p:blipFill>
          <a:blip r:embed="rId9">
            <a:alphaModFix/>
          </a:blip>
          <a:stretch>
            <a:fillRect/>
          </a:stretch>
        </p:blipFill>
        <p:spPr>
          <a:xfrm>
            <a:off x="7065400" y="3415526"/>
            <a:ext cx="2113726" cy="556875"/>
          </a:xfrm>
          <a:prstGeom prst="rect">
            <a:avLst/>
          </a:prstGeom>
          <a:noFill/>
          <a:ln>
            <a:noFill/>
          </a:ln>
        </p:spPr>
      </p:pic>
      <mc:AlternateContent xmlns:mc="http://schemas.openxmlformats.org/markup-compatibility/2006">
        <mc:Choice xmlns:p14="http://schemas.microsoft.com/office/powerpoint/2010/main" Requires="p14">
          <p:contentPart p14:bwMode="auto" r:id="rId10">
            <p14:nvContentPartPr>
              <p14:cNvPr id="2" name="Ink 1">
                <a:extLst>
                  <a:ext uri="{FF2B5EF4-FFF2-40B4-BE49-F238E27FC236}">
                    <a16:creationId xmlns:a16="http://schemas.microsoft.com/office/drawing/2014/main" id="{34DC616E-0F2F-F446-7BFF-0384C6F68FF6}"/>
                  </a:ext>
                </a:extLst>
              </p14:cNvPr>
              <p14:cNvContentPartPr/>
              <p14:nvPr/>
            </p14:nvContentPartPr>
            <p14:xfrm>
              <a:off x="1874520" y="1325880"/>
              <a:ext cx="9578520" cy="2842560"/>
            </p14:xfrm>
          </p:contentPart>
        </mc:Choice>
        <mc:Fallback>
          <p:pic>
            <p:nvPicPr>
              <p:cNvPr id="2" name="Ink 1">
                <a:extLst>
                  <a:ext uri="{FF2B5EF4-FFF2-40B4-BE49-F238E27FC236}">
                    <a16:creationId xmlns:a16="http://schemas.microsoft.com/office/drawing/2014/main" id="{34DC616E-0F2F-F446-7BFF-0384C6F68FF6}"/>
                  </a:ext>
                </a:extLst>
              </p:cNvPr>
              <p:cNvPicPr/>
              <p:nvPr/>
            </p:nvPicPr>
            <p:blipFill>
              <a:blip r:embed="rId11"/>
              <a:stretch>
                <a:fillRect/>
              </a:stretch>
            </p:blipFill>
            <p:spPr>
              <a:xfrm>
                <a:off x="1865160" y="1316520"/>
                <a:ext cx="9597240" cy="2861280"/>
              </a:xfrm>
              <a:prstGeom prst="rect">
                <a:avLst/>
              </a:prstGeom>
            </p:spPr>
          </p:pic>
        </mc:Fallback>
      </mc:AlternateContent>
    </p:spTree>
    <p:extLst>
      <p:ext uri="{BB962C8B-B14F-4D97-AF65-F5344CB8AC3E}">
        <p14:creationId xmlns:p14="http://schemas.microsoft.com/office/powerpoint/2010/main" val="286557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50" name="Shape 750"/>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sz="4000" dirty="0"/>
              <a:t>Supervised Learning: Neural Network</a:t>
            </a:r>
          </a:p>
          <a:p>
            <a:r>
              <a:rPr lang="en" sz="1600" dirty="0"/>
              <a:t>Sometimes called “Fully-Connected Network” or “Multilayer Perceptron”</a:t>
            </a:r>
          </a:p>
        </p:txBody>
      </p:sp>
      <p:sp>
        <p:nvSpPr>
          <p:cNvPr id="734" name="Shape 73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39</a:t>
            </a:fld>
            <a:endParaRPr lang="en" dirty="0"/>
          </a:p>
        </p:txBody>
      </p:sp>
      <p:sp>
        <p:nvSpPr>
          <p:cNvPr id="751" name="Shape 75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736" name="Shape 736"/>
          <p:cNvSpPr txBox="1"/>
          <p:nvPr/>
        </p:nvSpPr>
        <p:spPr>
          <a:xfrm>
            <a:off x="1820188" y="5034272"/>
            <a:ext cx="4062300" cy="763500"/>
          </a:xfrm>
          <a:prstGeom prst="rect">
            <a:avLst/>
          </a:prstGeom>
          <a:noFill/>
          <a:ln>
            <a:noFill/>
          </a:ln>
        </p:spPr>
        <p:txBody>
          <a:bodyPr wrap="square" lIns="91425" tIns="91425" rIns="91425" bIns="91425" anchor="t" anchorCtr="0">
            <a:noAutofit/>
          </a:bodyPr>
          <a:lstStyle/>
          <a:p>
            <a:r>
              <a:rPr lang="en" b="1">
                <a:solidFill>
                  <a:srgbClr val="0000FF"/>
                </a:solidFill>
              </a:rPr>
              <a:t>Question</a:t>
            </a:r>
            <a:r>
              <a:rPr lang="en">
                <a:solidFill>
                  <a:srgbClr val="0000FF"/>
                </a:solidFill>
              </a:rPr>
              <a:t>: Is the new model “more powerful” than Linear Regression? Can it represent any functions that Linear Regression cannot?</a:t>
            </a:r>
          </a:p>
        </p:txBody>
      </p:sp>
      <p:sp>
        <p:nvSpPr>
          <p:cNvPr id="737" name="Shape 737"/>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a:t>Input and output are vectors</a:t>
            </a:r>
          </a:p>
        </p:txBody>
      </p:sp>
      <p:pic>
        <p:nvPicPr>
          <p:cNvPr id="738" name="Shape 738"/>
          <p:cNvPicPr preferRelativeResize="0"/>
          <p:nvPr/>
        </p:nvPicPr>
        <p:blipFill>
          <a:blip r:embed="rId3">
            <a:alphaModFix/>
          </a:blip>
          <a:stretch>
            <a:fillRect/>
          </a:stretch>
        </p:blipFill>
        <p:spPr>
          <a:xfrm>
            <a:off x="7074850" y="792651"/>
            <a:ext cx="2638050" cy="845125"/>
          </a:xfrm>
          <a:prstGeom prst="rect">
            <a:avLst/>
          </a:prstGeom>
          <a:noFill/>
          <a:ln>
            <a:noFill/>
          </a:ln>
        </p:spPr>
      </p:pic>
      <p:sp>
        <p:nvSpPr>
          <p:cNvPr id="739" name="Shape 739"/>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740" name="Shape 740"/>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a:t>Linear Regression</a:t>
            </a:r>
          </a:p>
        </p:txBody>
      </p:sp>
      <p:pic>
        <p:nvPicPr>
          <p:cNvPr id="741" name="Shape 741"/>
          <p:cNvPicPr preferRelativeResize="0"/>
          <p:nvPr/>
        </p:nvPicPr>
        <p:blipFill>
          <a:blip r:embed="rId4">
            <a:alphaModFix/>
          </a:blip>
          <a:stretch>
            <a:fillRect/>
          </a:stretch>
        </p:blipFill>
        <p:spPr>
          <a:xfrm>
            <a:off x="2557700" y="3068925"/>
            <a:ext cx="2168700" cy="587934"/>
          </a:xfrm>
          <a:prstGeom prst="rect">
            <a:avLst/>
          </a:prstGeom>
          <a:noFill/>
          <a:ln>
            <a:noFill/>
          </a:ln>
        </p:spPr>
      </p:pic>
      <p:pic>
        <p:nvPicPr>
          <p:cNvPr id="742" name="Shape 742"/>
          <p:cNvPicPr preferRelativeResize="0"/>
          <p:nvPr/>
        </p:nvPicPr>
        <p:blipFill>
          <a:blip r:embed="rId5">
            <a:alphaModFix/>
          </a:blip>
          <a:stretch>
            <a:fillRect/>
          </a:stretch>
        </p:blipFill>
        <p:spPr>
          <a:xfrm>
            <a:off x="2440600" y="2446275"/>
            <a:ext cx="2402900" cy="585750"/>
          </a:xfrm>
          <a:prstGeom prst="rect">
            <a:avLst/>
          </a:prstGeom>
          <a:noFill/>
          <a:ln>
            <a:noFill/>
          </a:ln>
        </p:spPr>
      </p:pic>
      <p:sp>
        <p:nvSpPr>
          <p:cNvPr id="743" name="Shape 743"/>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a:t>Model is just a matrix multiply</a:t>
            </a:r>
          </a:p>
        </p:txBody>
      </p:sp>
      <p:pic>
        <p:nvPicPr>
          <p:cNvPr id="744" name="Shape 744"/>
          <p:cNvPicPr preferRelativeResize="0"/>
          <p:nvPr/>
        </p:nvPicPr>
        <p:blipFill>
          <a:blip r:embed="rId6">
            <a:alphaModFix/>
          </a:blip>
          <a:stretch>
            <a:fillRect/>
          </a:stretch>
        </p:blipFill>
        <p:spPr>
          <a:xfrm>
            <a:off x="1692526" y="815149"/>
            <a:ext cx="4317625" cy="800125"/>
          </a:xfrm>
          <a:prstGeom prst="rect">
            <a:avLst/>
          </a:prstGeom>
          <a:noFill/>
          <a:ln>
            <a:noFill/>
          </a:ln>
        </p:spPr>
      </p:pic>
      <p:pic>
        <p:nvPicPr>
          <p:cNvPr id="745" name="Shape 745"/>
          <p:cNvPicPr preferRelativeResize="0"/>
          <p:nvPr/>
        </p:nvPicPr>
        <p:blipFill>
          <a:blip r:embed="rId7">
            <a:alphaModFix/>
          </a:blip>
          <a:stretch>
            <a:fillRect/>
          </a:stretch>
        </p:blipFill>
        <p:spPr>
          <a:xfrm>
            <a:off x="7065401" y="2999404"/>
            <a:ext cx="2113725" cy="479796"/>
          </a:xfrm>
          <a:prstGeom prst="rect">
            <a:avLst/>
          </a:prstGeom>
          <a:noFill/>
          <a:ln>
            <a:noFill/>
          </a:ln>
        </p:spPr>
      </p:pic>
      <p:sp>
        <p:nvSpPr>
          <p:cNvPr id="746" name="Shape 746"/>
          <p:cNvSpPr txBox="1"/>
          <p:nvPr/>
        </p:nvSpPr>
        <p:spPr>
          <a:xfrm>
            <a:off x="6523475" y="3895288"/>
            <a:ext cx="3395100" cy="1051800"/>
          </a:xfrm>
          <a:prstGeom prst="rect">
            <a:avLst/>
          </a:prstGeom>
          <a:noFill/>
          <a:ln>
            <a:noFill/>
          </a:ln>
        </p:spPr>
        <p:txBody>
          <a:bodyPr wrap="square" lIns="91425" tIns="91425" rIns="91425" bIns="91425" anchor="ctr" anchorCtr="0">
            <a:noAutofit/>
          </a:bodyPr>
          <a:lstStyle/>
          <a:p>
            <a:pPr algn="ctr"/>
            <a:r>
              <a:rPr lang="en" sz="2000"/>
              <a:t>Model is </a:t>
            </a:r>
            <a:r>
              <a:rPr lang="en" sz="2000" b="1"/>
              <a:t>two</a:t>
            </a:r>
            <a:r>
              <a:rPr lang="en" sz="2000"/>
              <a:t> matrix multiplies</a:t>
            </a:r>
          </a:p>
        </p:txBody>
      </p:sp>
      <p:sp>
        <p:nvSpPr>
          <p:cNvPr id="747" name="Shape 747"/>
          <p:cNvSpPr txBox="1"/>
          <p:nvPr/>
        </p:nvSpPr>
        <p:spPr>
          <a:xfrm>
            <a:off x="6882275" y="2017175"/>
            <a:ext cx="2677500" cy="630900"/>
          </a:xfrm>
          <a:prstGeom prst="rect">
            <a:avLst/>
          </a:prstGeom>
          <a:noFill/>
          <a:ln>
            <a:noFill/>
          </a:ln>
        </p:spPr>
        <p:txBody>
          <a:bodyPr wrap="square" lIns="91425" tIns="91425" rIns="91425" bIns="91425" anchor="ctr" anchorCtr="0">
            <a:noAutofit/>
          </a:bodyPr>
          <a:lstStyle/>
          <a:p>
            <a:pPr algn="ctr"/>
            <a:r>
              <a:rPr lang="en" sz="2000" b="1"/>
              <a:t>New Model</a:t>
            </a:r>
          </a:p>
        </p:txBody>
      </p:sp>
      <p:pic>
        <p:nvPicPr>
          <p:cNvPr id="748" name="Shape 748"/>
          <p:cNvPicPr preferRelativeResize="0"/>
          <p:nvPr/>
        </p:nvPicPr>
        <p:blipFill>
          <a:blip r:embed="rId8">
            <a:alphaModFix/>
          </a:blip>
          <a:stretch>
            <a:fillRect/>
          </a:stretch>
        </p:blipFill>
        <p:spPr>
          <a:xfrm>
            <a:off x="6511062" y="2522476"/>
            <a:ext cx="3395228" cy="505025"/>
          </a:xfrm>
          <a:prstGeom prst="rect">
            <a:avLst/>
          </a:prstGeom>
          <a:noFill/>
          <a:ln>
            <a:noFill/>
          </a:ln>
        </p:spPr>
      </p:pic>
      <p:pic>
        <p:nvPicPr>
          <p:cNvPr id="749" name="Shape 749"/>
          <p:cNvPicPr preferRelativeResize="0"/>
          <p:nvPr/>
        </p:nvPicPr>
        <p:blipFill>
          <a:blip r:embed="rId9">
            <a:alphaModFix/>
          </a:blip>
          <a:stretch>
            <a:fillRect/>
          </a:stretch>
        </p:blipFill>
        <p:spPr>
          <a:xfrm>
            <a:off x="7065400" y="3415526"/>
            <a:ext cx="2113726" cy="556875"/>
          </a:xfrm>
          <a:prstGeom prst="rect">
            <a:avLst/>
          </a:prstGeom>
          <a:noFill/>
          <a:ln>
            <a:noFill/>
          </a:ln>
        </p:spPr>
      </p:pic>
    </p:spTree>
    <p:extLst>
      <p:ext uri="{BB962C8B-B14F-4D97-AF65-F5344CB8AC3E}">
        <p14:creationId xmlns:p14="http://schemas.microsoft.com/office/powerpoint/2010/main" val="159356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Current Research</a:t>
            </a:r>
          </a:p>
        </p:txBody>
      </p:sp>
      <p:sp>
        <p:nvSpPr>
          <p:cNvPr id="106" name="Shape 10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a:t>
            </a:fld>
            <a:endParaRPr lang="en" dirty="0"/>
          </a:p>
        </p:txBody>
      </p:sp>
      <p:sp>
        <p:nvSpPr>
          <p:cNvPr id="121" name="Shape 12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08" name="Shape 108"/>
          <p:cNvPicPr preferRelativeResize="0"/>
          <p:nvPr/>
        </p:nvPicPr>
        <p:blipFill>
          <a:blip r:embed="rId3">
            <a:alphaModFix/>
          </a:blip>
          <a:stretch>
            <a:fillRect/>
          </a:stretch>
        </p:blipFill>
        <p:spPr>
          <a:xfrm>
            <a:off x="2199275" y="1660034"/>
            <a:ext cx="5607924" cy="3002676"/>
          </a:xfrm>
          <a:prstGeom prst="rect">
            <a:avLst/>
          </a:prstGeom>
          <a:noFill/>
          <a:ln>
            <a:noFill/>
          </a:ln>
        </p:spPr>
      </p:pic>
      <p:sp>
        <p:nvSpPr>
          <p:cNvPr id="109" name="Shape 109"/>
          <p:cNvSpPr txBox="1"/>
          <p:nvPr/>
        </p:nvSpPr>
        <p:spPr>
          <a:xfrm>
            <a:off x="4026438" y="4662700"/>
            <a:ext cx="1953600" cy="487500"/>
          </a:xfrm>
          <a:prstGeom prst="rect">
            <a:avLst/>
          </a:prstGeom>
          <a:noFill/>
          <a:ln>
            <a:noFill/>
          </a:ln>
        </p:spPr>
        <p:txBody>
          <a:bodyPr wrap="square" lIns="91425" tIns="91425" rIns="91425" bIns="91425" anchor="t" anchorCtr="0">
            <a:noAutofit/>
          </a:bodyPr>
          <a:lstStyle/>
          <a:p>
            <a:pPr algn="ctr"/>
            <a:r>
              <a:rPr lang="en"/>
              <a:t>ECCV 2016</a:t>
            </a:r>
            <a:br>
              <a:rPr lang="en"/>
            </a:br>
            <a:r>
              <a:rPr lang="en" sz="600"/>
              <a:t>(photo credit: Justin Johnson)</a:t>
            </a:r>
          </a:p>
        </p:txBody>
      </p:sp>
      <p:sp>
        <p:nvSpPr>
          <p:cNvPr id="110" name="Shape 110"/>
          <p:cNvSpPr txBox="1"/>
          <p:nvPr/>
        </p:nvSpPr>
        <p:spPr>
          <a:xfrm>
            <a:off x="2407800" y="825500"/>
            <a:ext cx="1953600" cy="680100"/>
          </a:xfrm>
          <a:prstGeom prst="rect">
            <a:avLst/>
          </a:prstGeom>
          <a:noFill/>
          <a:ln>
            <a:noFill/>
          </a:ln>
        </p:spPr>
        <p:txBody>
          <a:bodyPr wrap="square" lIns="91425" tIns="91425" rIns="91425" bIns="91425" anchor="t" anchorCtr="0">
            <a:noAutofit/>
          </a:bodyPr>
          <a:lstStyle/>
          <a:p>
            <a:pPr algn="ctr"/>
            <a:r>
              <a:rPr lang="en" sz="1600"/>
              <a:t>Convolutional neural networks</a:t>
            </a:r>
          </a:p>
        </p:txBody>
      </p:sp>
      <p:sp>
        <p:nvSpPr>
          <p:cNvPr id="111" name="Shape 111"/>
          <p:cNvSpPr txBox="1"/>
          <p:nvPr/>
        </p:nvSpPr>
        <p:spPr>
          <a:xfrm>
            <a:off x="5104175" y="825488"/>
            <a:ext cx="1953600" cy="680100"/>
          </a:xfrm>
          <a:prstGeom prst="rect">
            <a:avLst/>
          </a:prstGeom>
          <a:noFill/>
          <a:ln>
            <a:noFill/>
          </a:ln>
        </p:spPr>
        <p:txBody>
          <a:bodyPr wrap="square" lIns="91425" tIns="91425" rIns="91425" bIns="91425" anchor="t" anchorCtr="0">
            <a:noAutofit/>
          </a:bodyPr>
          <a:lstStyle/>
          <a:p>
            <a:pPr algn="ctr"/>
            <a:r>
              <a:rPr lang="en" sz="1600"/>
              <a:t>Recurrent neural networks</a:t>
            </a:r>
          </a:p>
        </p:txBody>
      </p:sp>
      <p:sp>
        <p:nvSpPr>
          <p:cNvPr id="112" name="Shape 112"/>
          <p:cNvSpPr txBox="1"/>
          <p:nvPr/>
        </p:nvSpPr>
        <p:spPr>
          <a:xfrm>
            <a:off x="7881175" y="887450"/>
            <a:ext cx="1555200" cy="556200"/>
          </a:xfrm>
          <a:prstGeom prst="rect">
            <a:avLst/>
          </a:prstGeom>
          <a:noFill/>
          <a:ln>
            <a:noFill/>
          </a:ln>
        </p:spPr>
        <p:txBody>
          <a:bodyPr wrap="square" lIns="91425" tIns="91425" rIns="91425" bIns="91425" anchor="t" anchorCtr="0">
            <a:noAutofit/>
          </a:bodyPr>
          <a:lstStyle/>
          <a:p>
            <a:pPr algn="ctr"/>
            <a:r>
              <a:rPr lang="en" sz="1600"/>
              <a:t>Autoencoders</a:t>
            </a:r>
          </a:p>
        </p:txBody>
      </p:sp>
      <p:sp>
        <p:nvSpPr>
          <p:cNvPr id="113" name="Shape 113"/>
          <p:cNvSpPr txBox="1"/>
          <p:nvPr/>
        </p:nvSpPr>
        <p:spPr>
          <a:xfrm>
            <a:off x="8249425" y="1991175"/>
            <a:ext cx="1555200" cy="865800"/>
          </a:xfrm>
          <a:prstGeom prst="rect">
            <a:avLst/>
          </a:prstGeom>
          <a:noFill/>
          <a:ln>
            <a:noFill/>
          </a:ln>
        </p:spPr>
        <p:txBody>
          <a:bodyPr wrap="square" lIns="91425" tIns="91425" rIns="91425" bIns="91425" anchor="t" anchorCtr="0">
            <a:noAutofit/>
          </a:bodyPr>
          <a:lstStyle/>
          <a:p>
            <a:pPr algn="ctr"/>
            <a:r>
              <a:rPr lang="en" sz="1600"/>
              <a:t>Fully convolutional networks</a:t>
            </a:r>
          </a:p>
        </p:txBody>
      </p:sp>
      <p:sp>
        <p:nvSpPr>
          <p:cNvPr id="114" name="Shape 114"/>
          <p:cNvSpPr txBox="1"/>
          <p:nvPr/>
        </p:nvSpPr>
        <p:spPr>
          <a:xfrm>
            <a:off x="8249425" y="3564000"/>
            <a:ext cx="1555200" cy="763500"/>
          </a:xfrm>
          <a:prstGeom prst="rect">
            <a:avLst/>
          </a:prstGeom>
          <a:noFill/>
          <a:ln>
            <a:noFill/>
          </a:ln>
        </p:spPr>
        <p:txBody>
          <a:bodyPr wrap="square" lIns="91425" tIns="91425" rIns="91425" bIns="91425" anchor="t" anchorCtr="0">
            <a:noAutofit/>
          </a:bodyPr>
          <a:lstStyle/>
          <a:p>
            <a:pPr algn="ctr"/>
            <a:r>
              <a:rPr lang="en" sz="1600"/>
              <a:t>Multilayer perceptrons</a:t>
            </a:r>
          </a:p>
        </p:txBody>
      </p:sp>
      <p:cxnSp>
        <p:nvCxnSpPr>
          <p:cNvPr id="115" name="Shape 115"/>
          <p:cNvCxnSpPr/>
          <p:nvPr/>
        </p:nvCxnSpPr>
        <p:spPr>
          <a:xfrm rot="10800000">
            <a:off x="3154500" y="1436475"/>
            <a:ext cx="206100" cy="723900"/>
          </a:xfrm>
          <a:prstGeom prst="straightConnector1">
            <a:avLst/>
          </a:prstGeom>
          <a:noFill/>
          <a:ln w="28575" cap="flat" cmpd="sng">
            <a:solidFill>
              <a:srgbClr val="FF0000"/>
            </a:solidFill>
            <a:prstDash val="solid"/>
            <a:round/>
            <a:headEnd type="none" w="lg" len="lg"/>
            <a:tailEnd type="triangle" w="lg" len="lg"/>
          </a:ln>
        </p:spPr>
      </p:cxnSp>
      <p:cxnSp>
        <p:nvCxnSpPr>
          <p:cNvPr id="116" name="Shape 116"/>
          <p:cNvCxnSpPr/>
          <p:nvPr/>
        </p:nvCxnSpPr>
        <p:spPr>
          <a:xfrm rot="10800000" flipH="1">
            <a:off x="5014625" y="1355125"/>
            <a:ext cx="455700" cy="780300"/>
          </a:xfrm>
          <a:prstGeom prst="straightConnector1">
            <a:avLst/>
          </a:prstGeom>
          <a:noFill/>
          <a:ln w="28575" cap="flat" cmpd="sng">
            <a:solidFill>
              <a:srgbClr val="FF0000"/>
            </a:solidFill>
            <a:prstDash val="solid"/>
            <a:round/>
            <a:headEnd type="none" w="lg" len="lg"/>
            <a:tailEnd type="triangle" w="lg" len="lg"/>
          </a:ln>
        </p:spPr>
      </p:cxnSp>
      <p:cxnSp>
        <p:nvCxnSpPr>
          <p:cNvPr id="117" name="Shape 117"/>
          <p:cNvCxnSpPr/>
          <p:nvPr/>
        </p:nvCxnSpPr>
        <p:spPr>
          <a:xfrm rot="10800000" flipH="1">
            <a:off x="6319150" y="1280375"/>
            <a:ext cx="1816200" cy="1179600"/>
          </a:xfrm>
          <a:prstGeom prst="straightConnector1">
            <a:avLst/>
          </a:prstGeom>
          <a:noFill/>
          <a:ln w="28575" cap="flat" cmpd="sng">
            <a:solidFill>
              <a:srgbClr val="FF0000"/>
            </a:solidFill>
            <a:prstDash val="solid"/>
            <a:round/>
            <a:headEnd type="none" w="lg" len="lg"/>
            <a:tailEnd type="triangle" w="lg" len="lg"/>
          </a:ln>
        </p:spPr>
      </p:cxnSp>
      <p:cxnSp>
        <p:nvCxnSpPr>
          <p:cNvPr id="118" name="Shape 118"/>
          <p:cNvCxnSpPr>
            <a:endCxn id="113" idx="1"/>
          </p:cNvCxnSpPr>
          <p:nvPr/>
        </p:nvCxnSpPr>
        <p:spPr>
          <a:xfrm rot="10800000" flipH="1">
            <a:off x="6250525" y="2424075"/>
            <a:ext cx="1998900" cy="416700"/>
          </a:xfrm>
          <a:prstGeom prst="straightConnector1">
            <a:avLst/>
          </a:prstGeom>
          <a:noFill/>
          <a:ln w="28575" cap="flat" cmpd="sng">
            <a:solidFill>
              <a:srgbClr val="FF0000"/>
            </a:solidFill>
            <a:prstDash val="solid"/>
            <a:round/>
            <a:headEnd type="none" w="lg" len="lg"/>
            <a:tailEnd type="triangle" w="lg" len="lg"/>
          </a:ln>
        </p:spPr>
      </p:cxnSp>
      <p:cxnSp>
        <p:nvCxnSpPr>
          <p:cNvPr id="119" name="Shape 119"/>
          <p:cNvCxnSpPr/>
          <p:nvPr/>
        </p:nvCxnSpPr>
        <p:spPr>
          <a:xfrm>
            <a:off x="6481425" y="3134075"/>
            <a:ext cx="1966200" cy="674100"/>
          </a:xfrm>
          <a:prstGeom prst="straightConnector1">
            <a:avLst/>
          </a:prstGeom>
          <a:noFill/>
          <a:ln w="28575" cap="flat" cmpd="sng">
            <a:solidFill>
              <a:srgbClr val="FF0000"/>
            </a:solidFill>
            <a:prstDash val="solid"/>
            <a:round/>
            <a:headEnd type="none" w="lg" len="lg"/>
            <a:tailEnd type="triangle" w="lg" len="lg"/>
          </a:ln>
        </p:spPr>
      </p:cxnSp>
      <p:sp>
        <p:nvSpPr>
          <p:cNvPr id="120" name="Shape 120"/>
          <p:cNvSpPr txBox="1"/>
          <p:nvPr/>
        </p:nvSpPr>
        <p:spPr>
          <a:xfrm>
            <a:off x="8249425" y="4793150"/>
            <a:ext cx="2022600" cy="1428300"/>
          </a:xfrm>
          <a:prstGeom prst="rect">
            <a:avLst/>
          </a:prstGeom>
          <a:noFill/>
          <a:ln>
            <a:noFill/>
          </a:ln>
        </p:spPr>
        <p:txBody>
          <a:bodyPr wrap="square" lIns="91425" tIns="91425" rIns="91425" bIns="91425" anchor="t" anchorCtr="0">
            <a:noAutofit/>
          </a:bodyPr>
          <a:lstStyle/>
          <a:p>
            <a:pPr algn="ctr"/>
            <a:r>
              <a:rPr lang="en" sz="1600"/>
              <a:t>What are these things?</a:t>
            </a:r>
          </a:p>
          <a:p>
            <a:pPr algn="ctr"/>
            <a:endParaRPr sz="1600"/>
          </a:p>
          <a:p>
            <a:pPr algn="ctr"/>
            <a:r>
              <a:rPr lang="en" sz="1600"/>
              <a:t>Why are they important?</a:t>
            </a:r>
          </a:p>
        </p:txBody>
      </p:sp>
    </p:spTree>
    <p:extLst>
      <p:ext uri="{BB962C8B-B14F-4D97-AF65-F5344CB8AC3E}">
        <p14:creationId xmlns:p14="http://schemas.microsoft.com/office/powerpoint/2010/main" val="2973872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74" name="Shape 774"/>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sz="4000" dirty="0"/>
              <a:t>Supervised Learning: Neural Network</a:t>
            </a:r>
          </a:p>
          <a:p>
            <a:r>
              <a:rPr lang="en" sz="1600" dirty="0"/>
              <a:t>Sometimes called “Fully-Connected Network” or “Multilayer Perceptron”</a:t>
            </a:r>
          </a:p>
        </p:txBody>
      </p:sp>
      <p:sp>
        <p:nvSpPr>
          <p:cNvPr id="756" name="Shape 75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40</a:t>
            </a:fld>
            <a:endParaRPr lang="en" dirty="0"/>
          </a:p>
        </p:txBody>
      </p:sp>
      <p:sp>
        <p:nvSpPr>
          <p:cNvPr id="775" name="Shape 77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758" name="Shape 758"/>
          <p:cNvSpPr txBox="1"/>
          <p:nvPr/>
        </p:nvSpPr>
        <p:spPr>
          <a:xfrm>
            <a:off x="1820188" y="5034272"/>
            <a:ext cx="4062300" cy="763500"/>
          </a:xfrm>
          <a:prstGeom prst="rect">
            <a:avLst/>
          </a:prstGeom>
          <a:noFill/>
          <a:ln>
            <a:noFill/>
          </a:ln>
        </p:spPr>
        <p:txBody>
          <a:bodyPr wrap="square" lIns="91425" tIns="91425" rIns="91425" bIns="91425" anchor="t" anchorCtr="0">
            <a:noAutofit/>
          </a:bodyPr>
          <a:lstStyle/>
          <a:p>
            <a:r>
              <a:rPr lang="en" b="1">
                <a:solidFill>
                  <a:srgbClr val="0000FF"/>
                </a:solidFill>
              </a:rPr>
              <a:t>Question</a:t>
            </a:r>
            <a:r>
              <a:rPr lang="en">
                <a:solidFill>
                  <a:srgbClr val="0000FF"/>
                </a:solidFill>
              </a:rPr>
              <a:t>: Is the new model “more powerful” than Linear Regression? Can it represent any functions that Linear Regression cannot?</a:t>
            </a:r>
          </a:p>
        </p:txBody>
      </p:sp>
      <p:pic>
        <p:nvPicPr>
          <p:cNvPr id="759" name="Shape 759"/>
          <p:cNvPicPr preferRelativeResize="0"/>
          <p:nvPr/>
        </p:nvPicPr>
        <p:blipFill>
          <a:blip r:embed="rId3">
            <a:alphaModFix/>
          </a:blip>
          <a:stretch>
            <a:fillRect/>
          </a:stretch>
        </p:blipFill>
        <p:spPr>
          <a:xfrm>
            <a:off x="8771400" y="5323126"/>
            <a:ext cx="1440600" cy="377536"/>
          </a:xfrm>
          <a:prstGeom prst="rect">
            <a:avLst/>
          </a:prstGeom>
          <a:noFill/>
          <a:ln>
            <a:noFill/>
          </a:ln>
        </p:spPr>
      </p:pic>
      <p:sp>
        <p:nvSpPr>
          <p:cNvPr id="760" name="Shape 760"/>
          <p:cNvSpPr txBox="1"/>
          <p:nvPr/>
        </p:nvSpPr>
        <p:spPr>
          <a:xfrm>
            <a:off x="5879188" y="5264247"/>
            <a:ext cx="4062300" cy="763500"/>
          </a:xfrm>
          <a:prstGeom prst="rect">
            <a:avLst/>
          </a:prstGeom>
          <a:noFill/>
          <a:ln>
            <a:noFill/>
          </a:ln>
        </p:spPr>
        <p:txBody>
          <a:bodyPr wrap="square" lIns="91425" tIns="91425" rIns="91425" bIns="91425" anchor="t" anchorCtr="0">
            <a:noAutofit/>
          </a:bodyPr>
          <a:lstStyle/>
          <a:p>
            <a:r>
              <a:rPr lang="en" b="1">
                <a:solidFill>
                  <a:srgbClr val="FF0000"/>
                </a:solidFill>
              </a:rPr>
              <a:t>Answer</a:t>
            </a:r>
            <a:r>
              <a:rPr lang="en">
                <a:solidFill>
                  <a:srgbClr val="FF0000"/>
                </a:solidFill>
              </a:rPr>
              <a:t>: NO! We can write</a:t>
            </a:r>
          </a:p>
          <a:p>
            <a:r>
              <a:rPr lang="en">
                <a:solidFill>
                  <a:srgbClr val="FF0000"/>
                </a:solidFill>
              </a:rPr>
              <a:t>And recover Linear Regression </a:t>
            </a:r>
          </a:p>
        </p:txBody>
      </p:sp>
      <p:sp>
        <p:nvSpPr>
          <p:cNvPr id="761" name="Shape 761"/>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a:t>Input and output are vectors</a:t>
            </a:r>
          </a:p>
        </p:txBody>
      </p:sp>
      <p:pic>
        <p:nvPicPr>
          <p:cNvPr id="762" name="Shape 762"/>
          <p:cNvPicPr preferRelativeResize="0"/>
          <p:nvPr/>
        </p:nvPicPr>
        <p:blipFill>
          <a:blip r:embed="rId4">
            <a:alphaModFix/>
          </a:blip>
          <a:stretch>
            <a:fillRect/>
          </a:stretch>
        </p:blipFill>
        <p:spPr>
          <a:xfrm>
            <a:off x="7074850" y="792651"/>
            <a:ext cx="2638050" cy="845125"/>
          </a:xfrm>
          <a:prstGeom prst="rect">
            <a:avLst/>
          </a:prstGeom>
          <a:noFill/>
          <a:ln>
            <a:noFill/>
          </a:ln>
        </p:spPr>
      </p:pic>
      <p:sp>
        <p:nvSpPr>
          <p:cNvPr id="763" name="Shape 763"/>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764" name="Shape 764"/>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a:t>Linear Regression</a:t>
            </a:r>
          </a:p>
        </p:txBody>
      </p:sp>
      <p:pic>
        <p:nvPicPr>
          <p:cNvPr id="765" name="Shape 765"/>
          <p:cNvPicPr preferRelativeResize="0"/>
          <p:nvPr/>
        </p:nvPicPr>
        <p:blipFill>
          <a:blip r:embed="rId5">
            <a:alphaModFix/>
          </a:blip>
          <a:stretch>
            <a:fillRect/>
          </a:stretch>
        </p:blipFill>
        <p:spPr>
          <a:xfrm>
            <a:off x="2557700" y="3068925"/>
            <a:ext cx="2168700" cy="587934"/>
          </a:xfrm>
          <a:prstGeom prst="rect">
            <a:avLst/>
          </a:prstGeom>
          <a:noFill/>
          <a:ln>
            <a:noFill/>
          </a:ln>
        </p:spPr>
      </p:pic>
      <p:pic>
        <p:nvPicPr>
          <p:cNvPr id="766" name="Shape 766"/>
          <p:cNvPicPr preferRelativeResize="0"/>
          <p:nvPr/>
        </p:nvPicPr>
        <p:blipFill>
          <a:blip r:embed="rId6">
            <a:alphaModFix/>
          </a:blip>
          <a:stretch>
            <a:fillRect/>
          </a:stretch>
        </p:blipFill>
        <p:spPr>
          <a:xfrm>
            <a:off x="2440600" y="2446275"/>
            <a:ext cx="2402900" cy="585750"/>
          </a:xfrm>
          <a:prstGeom prst="rect">
            <a:avLst/>
          </a:prstGeom>
          <a:noFill/>
          <a:ln>
            <a:noFill/>
          </a:ln>
        </p:spPr>
      </p:pic>
      <p:sp>
        <p:nvSpPr>
          <p:cNvPr id="767" name="Shape 767"/>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a:t>Model is just a matrix multiply</a:t>
            </a:r>
          </a:p>
        </p:txBody>
      </p:sp>
      <p:pic>
        <p:nvPicPr>
          <p:cNvPr id="768" name="Shape 768"/>
          <p:cNvPicPr preferRelativeResize="0"/>
          <p:nvPr/>
        </p:nvPicPr>
        <p:blipFill>
          <a:blip r:embed="rId7">
            <a:alphaModFix/>
          </a:blip>
          <a:stretch>
            <a:fillRect/>
          </a:stretch>
        </p:blipFill>
        <p:spPr>
          <a:xfrm>
            <a:off x="1692526" y="815149"/>
            <a:ext cx="4317625" cy="800125"/>
          </a:xfrm>
          <a:prstGeom prst="rect">
            <a:avLst/>
          </a:prstGeom>
          <a:noFill/>
          <a:ln>
            <a:noFill/>
          </a:ln>
        </p:spPr>
      </p:pic>
      <p:pic>
        <p:nvPicPr>
          <p:cNvPr id="769" name="Shape 769"/>
          <p:cNvPicPr preferRelativeResize="0"/>
          <p:nvPr/>
        </p:nvPicPr>
        <p:blipFill>
          <a:blip r:embed="rId8">
            <a:alphaModFix/>
          </a:blip>
          <a:stretch>
            <a:fillRect/>
          </a:stretch>
        </p:blipFill>
        <p:spPr>
          <a:xfrm>
            <a:off x="7065401" y="2999404"/>
            <a:ext cx="2113725" cy="479796"/>
          </a:xfrm>
          <a:prstGeom prst="rect">
            <a:avLst/>
          </a:prstGeom>
          <a:noFill/>
          <a:ln>
            <a:noFill/>
          </a:ln>
        </p:spPr>
      </p:pic>
      <p:sp>
        <p:nvSpPr>
          <p:cNvPr id="770" name="Shape 770"/>
          <p:cNvSpPr txBox="1"/>
          <p:nvPr/>
        </p:nvSpPr>
        <p:spPr>
          <a:xfrm>
            <a:off x="6523475" y="3895288"/>
            <a:ext cx="3395100" cy="1051800"/>
          </a:xfrm>
          <a:prstGeom prst="rect">
            <a:avLst/>
          </a:prstGeom>
          <a:noFill/>
          <a:ln>
            <a:noFill/>
          </a:ln>
        </p:spPr>
        <p:txBody>
          <a:bodyPr wrap="square" lIns="91425" tIns="91425" rIns="91425" bIns="91425" anchor="ctr" anchorCtr="0">
            <a:noAutofit/>
          </a:bodyPr>
          <a:lstStyle/>
          <a:p>
            <a:pPr algn="ctr"/>
            <a:r>
              <a:rPr lang="en" sz="2000"/>
              <a:t>Model is </a:t>
            </a:r>
            <a:r>
              <a:rPr lang="en" sz="2000" b="1"/>
              <a:t>two</a:t>
            </a:r>
            <a:r>
              <a:rPr lang="en" sz="2000"/>
              <a:t> matrix multiplies</a:t>
            </a:r>
          </a:p>
        </p:txBody>
      </p:sp>
      <p:sp>
        <p:nvSpPr>
          <p:cNvPr id="771" name="Shape 771"/>
          <p:cNvSpPr txBox="1"/>
          <p:nvPr/>
        </p:nvSpPr>
        <p:spPr>
          <a:xfrm>
            <a:off x="6882275" y="2017175"/>
            <a:ext cx="2677500" cy="630900"/>
          </a:xfrm>
          <a:prstGeom prst="rect">
            <a:avLst/>
          </a:prstGeom>
          <a:noFill/>
          <a:ln>
            <a:noFill/>
          </a:ln>
        </p:spPr>
        <p:txBody>
          <a:bodyPr wrap="square" lIns="91425" tIns="91425" rIns="91425" bIns="91425" anchor="ctr" anchorCtr="0">
            <a:noAutofit/>
          </a:bodyPr>
          <a:lstStyle/>
          <a:p>
            <a:pPr algn="ctr"/>
            <a:r>
              <a:rPr lang="en" sz="2000" b="1"/>
              <a:t>New Model</a:t>
            </a:r>
          </a:p>
        </p:txBody>
      </p:sp>
      <p:pic>
        <p:nvPicPr>
          <p:cNvPr id="772" name="Shape 772"/>
          <p:cNvPicPr preferRelativeResize="0"/>
          <p:nvPr/>
        </p:nvPicPr>
        <p:blipFill>
          <a:blip r:embed="rId9">
            <a:alphaModFix/>
          </a:blip>
          <a:stretch>
            <a:fillRect/>
          </a:stretch>
        </p:blipFill>
        <p:spPr>
          <a:xfrm>
            <a:off x="6511062" y="2522476"/>
            <a:ext cx="3395228" cy="505025"/>
          </a:xfrm>
          <a:prstGeom prst="rect">
            <a:avLst/>
          </a:prstGeom>
          <a:noFill/>
          <a:ln>
            <a:noFill/>
          </a:ln>
        </p:spPr>
      </p:pic>
      <p:pic>
        <p:nvPicPr>
          <p:cNvPr id="773" name="Shape 773"/>
          <p:cNvPicPr preferRelativeResize="0"/>
          <p:nvPr/>
        </p:nvPicPr>
        <p:blipFill>
          <a:blip r:embed="rId10">
            <a:alphaModFix/>
          </a:blip>
          <a:stretch>
            <a:fillRect/>
          </a:stretch>
        </p:blipFill>
        <p:spPr>
          <a:xfrm>
            <a:off x="7065400" y="3415526"/>
            <a:ext cx="2113726" cy="556875"/>
          </a:xfrm>
          <a:prstGeom prst="rect">
            <a:avLst/>
          </a:prstGeom>
          <a:noFill/>
          <a:ln>
            <a:noFill/>
          </a:ln>
        </p:spPr>
      </p:pic>
    </p:spTree>
    <p:extLst>
      <p:ext uri="{BB962C8B-B14F-4D97-AF65-F5344CB8AC3E}">
        <p14:creationId xmlns:p14="http://schemas.microsoft.com/office/powerpoint/2010/main" val="1361879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97" name="Shape 797"/>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sz="4000" dirty="0"/>
              <a:t>Supervised Learning: Neural Network</a:t>
            </a:r>
          </a:p>
          <a:p>
            <a:pPr indent="-69850">
              <a:buClr>
                <a:schemeClr val="dk1"/>
              </a:buClr>
              <a:buSzPts val="1100"/>
            </a:pPr>
            <a:r>
              <a:rPr lang="en" sz="1600" dirty="0"/>
              <a:t>Sometimes called “Fully-Connected Network” or “Multilayer Perceptron”</a:t>
            </a:r>
          </a:p>
        </p:txBody>
      </p:sp>
      <p:sp>
        <p:nvSpPr>
          <p:cNvPr id="780" name="Shape 78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41</a:t>
            </a:fld>
            <a:endParaRPr lang="en" dirty="0"/>
          </a:p>
        </p:txBody>
      </p:sp>
      <p:sp>
        <p:nvSpPr>
          <p:cNvPr id="799" name="Shape 79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782" name="Shape 782"/>
          <p:cNvPicPr preferRelativeResize="0"/>
          <p:nvPr/>
        </p:nvPicPr>
        <p:blipFill>
          <a:blip r:embed="rId3">
            <a:alphaModFix/>
          </a:blip>
          <a:stretch>
            <a:fillRect/>
          </a:stretch>
        </p:blipFill>
        <p:spPr>
          <a:xfrm>
            <a:off x="1692526" y="815149"/>
            <a:ext cx="4317625" cy="800125"/>
          </a:xfrm>
          <a:prstGeom prst="rect">
            <a:avLst/>
          </a:prstGeom>
          <a:noFill/>
          <a:ln>
            <a:noFill/>
          </a:ln>
        </p:spPr>
      </p:pic>
      <p:sp>
        <p:nvSpPr>
          <p:cNvPr id="783" name="Shape 783"/>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a:t>Input and output are vectors</a:t>
            </a:r>
          </a:p>
        </p:txBody>
      </p:sp>
      <p:pic>
        <p:nvPicPr>
          <p:cNvPr id="784" name="Shape 784"/>
          <p:cNvPicPr preferRelativeResize="0"/>
          <p:nvPr/>
        </p:nvPicPr>
        <p:blipFill>
          <a:blip r:embed="rId4">
            <a:alphaModFix/>
          </a:blip>
          <a:stretch>
            <a:fillRect/>
          </a:stretch>
        </p:blipFill>
        <p:spPr>
          <a:xfrm>
            <a:off x="7065401" y="3532804"/>
            <a:ext cx="2113725" cy="479796"/>
          </a:xfrm>
          <a:prstGeom prst="rect">
            <a:avLst/>
          </a:prstGeom>
          <a:noFill/>
          <a:ln>
            <a:noFill/>
          </a:ln>
        </p:spPr>
      </p:pic>
      <p:sp>
        <p:nvSpPr>
          <p:cNvPr id="785" name="Shape 785"/>
          <p:cNvSpPr txBox="1"/>
          <p:nvPr/>
        </p:nvSpPr>
        <p:spPr>
          <a:xfrm>
            <a:off x="6523475" y="4428688"/>
            <a:ext cx="3395100" cy="1051800"/>
          </a:xfrm>
          <a:prstGeom prst="rect">
            <a:avLst/>
          </a:prstGeom>
          <a:noFill/>
          <a:ln>
            <a:noFill/>
          </a:ln>
        </p:spPr>
        <p:txBody>
          <a:bodyPr wrap="square" lIns="91425" tIns="91425" rIns="91425" bIns="91425" anchor="ctr" anchorCtr="0">
            <a:noAutofit/>
          </a:bodyPr>
          <a:lstStyle/>
          <a:p>
            <a:pPr algn="ctr"/>
            <a:r>
              <a:rPr lang="en" sz="2000"/>
              <a:t>Model is </a:t>
            </a:r>
            <a:r>
              <a:rPr lang="en" sz="2000" b="1"/>
              <a:t>two</a:t>
            </a:r>
            <a:r>
              <a:rPr lang="en" sz="2000"/>
              <a:t> matrix multiplies, with an </a:t>
            </a:r>
            <a:r>
              <a:rPr lang="en" sz="2000" b="1"/>
              <a:t>elementwise nonlinearity</a:t>
            </a:r>
          </a:p>
        </p:txBody>
      </p:sp>
      <p:pic>
        <p:nvPicPr>
          <p:cNvPr id="786" name="Shape 786"/>
          <p:cNvPicPr preferRelativeResize="0"/>
          <p:nvPr/>
        </p:nvPicPr>
        <p:blipFill>
          <a:blip r:embed="rId5">
            <a:alphaModFix/>
          </a:blip>
          <a:stretch>
            <a:fillRect/>
          </a:stretch>
        </p:blipFill>
        <p:spPr>
          <a:xfrm>
            <a:off x="7074850" y="792651"/>
            <a:ext cx="2638050" cy="845125"/>
          </a:xfrm>
          <a:prstGeom prst="rect">
            <a:avLst/>
          </a:prstGeom>
          <a:noFill/>
          <a:ln>
            <a:noFill/>
          </a:ln>
        </p:spPr>
      </p:pic>
      <p:sp>
        <p:nvSpPr>
          <p:cNvPr id="787" name="Shape 787"/>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788" name="Shape 788"/>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a:t>Linear Regression</a:t>
            </a:r>
          </a:p>
        </p:txBody>
      </p:sp>
      <p:sp>
        <p:nvSpPr>
          <p:cNvPr id="789" name="Shape 789"/>
          <p:cNvSpPr txBox="1"/>
          <p:nvPr/>
        </p:nvSpPr>
        <p:spPr>
          <a:xfrm>
            <a:off x="6882275" y="2017175"/>
            <a:ext cx="2677500" cy="630900"/>
          </a:xfrm>
          <a:prstGeom prst="rect">
            <a:avLst/>
          </a:prstGeom>
          <a:noFill/>
          <a:ln>
            <a:noFill/>
          </a:ln>
        </p:spPr>
        <p:txBody>
          <a:bodyPr wrap="square" lIns="91425" tIns="91425" rIns="91425" bIns="91425" anchor="ctr" anchorCtr="0">
            <a:noAutofit/>
          </a:bodyPr>
          <a:lstStyle/>
          <a:p>
            <a:pPr algn="ctr"/>
            <a:r>
              <a:rPr lang="en" sz="2000" b="1"/>
              <a:t>Neural Network</a:t>
            </a:r>
          </a:p>
        </p:txBody>
      </p:sp>
      <p:pic>
        <p:nvPicPr>
          <p:cNvPr id="790" name="Shape 790"/>
          <p:cNvPicPr preferRelativeResize="0"/>
          <p:nvPr/>
        </p:nvPicPr>
        <p:blipFill>
          <a:blip r:embed="rId6">
            <a:alphaModFix/>
          </a:blip>
          <a:stretch>
            <a:fillRect/>
          </a:stretch>
        </p:blipFill>
        <p:spPr>
          <a:xfrm>
            <a:off x="2557700" y="3068925"/>
            <a:ext cx="2168700" cy="587934"/>
          </a:xfrm>
          <a:prstGeom prst="rect">
            <a:avLst/>
          </a:prstGeom>
          <a:noFill/>
          <a:ln>
            <a:noFill/>
          </a:ln>
        </p:spPr>
      </p:pic>
      <p:pic>
        <p:nvPicPr>
          <p:cNvPr id="791" name="Shape 791"/>
          <p:cNvPicPr preferRelativeResize="0"/>
          <p:nvPr/>
        </p:nvPicPr>
        <p:blipFill>
          <a:blip r:embed="rId7">
            <a:alphaModFix/>
          </a:blip>
          <a:stretch>
            <a:fillRect/>
          </a:stretch>
        </p:blipFill>
        <p:spPr>
          <a:xfrm>
            <a:off x="2440600" y="2446275"/>
            <a:ext cx="2402900" cy="585750"/>
          </a:xfrm>
          <a:prstGeom prst="rect">
            <a:avLst/>
          </a:prstGeom>
          <a:noFill/>
          <a:ln>
            <a:noFill/>
          </a:ln>
        </p:spPr>
      </p:pic>
      <p:sp>
        <p:nvSpPr>
          <p:cNvPr id="792" name="Shape 792"/>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a:t>Model is just a matrix multiply</a:t>
            </a:r>
          </a:p>
        </p:txBody>
      </p:sp>
      <p:pic>
        <p:nvPicPr>
          <p:cNvPr id="793" name="Shape 793"/>
          <p:cNvPicPr preferRelativeResize="0"/>
          <p:nvPr/>
        </p:nvPicPr>
        <p:blipFill>
          <a:blip r:embed="rId8">
            <a:alphaModFix amt="50000"/>
          </a:blip>
          <a:stretch>
            <a:fillRect/>
          </a:stretch>
        </p:blipFill>
        <p:spPr>
          <a:xfrm>
            <a:off x="6511062" y="2522476"/>
            <a:ext cx="3395228" cy="505025"/>
          </a:xfrm>
          <a:prstGeom prst="rect">
            <a:avLst/>
          </a:prstGeom>
          <a:noFill/>
          <a:ln>
            <a:noFill/>
          </a:ln>
        </p:spPr>
      </p:pic>
      <p:pic>
        <p:nvPicPr>
          <p:cNvPr id="794" name="Shape 794"/>
          <p:cNvPicPr preferRelativeResize="0"/>
          <p:nvPr/>
        </p:nvPicPr>
        <p:blipFill>
          <a:blip r:embed="rId9">
            <a:alphaModFix/>
          </a:blip>
          <a:stretch>
            <a:fillRect/>
          </a:stretch>
        </p:blipFill>
        <p:spPr>
          <a:xfrm>
            <a:off x="7065400" y="3948926"/>
            <a:ext cx="2113726" cy="556875"/>
          </a:xfrm>
          <a:prstGeom prst="rect">
            <a:avLst/>
          </a:prstGeom>
          <a:noFill/>
          <a:ln>
            <a:noFill/>
          </a:ln>
        </p:spPr>
      </p:pic>
      <p:pic>
        <p:nvPicPr>
          <p:cNvPr id="795" name="Shape 795"/>
          <p:cNvPicPr preferRelativeResize="0"/>
          <p:nvPr/>
        </p:nvPicPr>
        <p:blipFill>
          <a:blip r:embed="rId10">
            <a:alphaModFix/>
          </a:blip>
          <a:stretch>
            <a:fillRect/>
          </a:stretch>
        </p:blipFill>
        <p:spPr>
          <a:xfrm>
            <a:off x="6597588" y="3027501"/>
            <a:ext cx="3592559" cy="505025"/>
          </a:xfrm>
          <a:prstGeom prst="rect">
            <a:avLst/>
          </a:prstGeom>
          <a:noFill/>
          <a:ln>
            <a:noFill/>
          </a:ln>
        </p:spPr>
      </p:pic>
      <p:cxnSp>
        <p:nvCxnSpPr>
          <p:cNvPr id="796" name="Shape 796"/>
          <p:cNvCxnSpPr/>
          <p:nvPr/>
        </p:nvCxnSpPr>
        <p:spPr>
          <a:xfrm>
            <a:off x="6385775" y="2779700"/>
            <a:ext cx="3670500" cy="0"/>
          </a:xfrm>
          <a:prstGeom prst="straightConnector1">
            <a:avLst/>
          </a:prstGeom>
          <a:noFill/>
          <a:ln w="19050" cap="flat" cmpd="sng">
            <a:solidFill>
              <a:srgbClr val="000000"/>
            </a:solidFill>
            <a:prstDash val="solid"/>
            <a:round/>
            <a:headEnd type="none" w="lg" len="lg"/>
            <a:tailEnd type="none" w="lg" len="lg"/>
          </a:ln>
        </p:spPr>
      </p:cxnSp>
      <p:pic>
        <p:nvPicPr>
          <p:cNvPr id="798" name="Shape 798"/>
          <p:cNvPicPr preferRelativeResize="0"/>
          <p:nvPr/>
        </p:nvPicPr>
        <p:blipFill>
          <a:blip r:embed="rId11">
            <a:alphaModFix/>
          </a:blip>
          <a:stretch>
            <a:fillRect/>
          </a:stretch>
        </p:blipFill>
        <p:spPr>
          <a:xfrm>
            <a:off x="7292975" y="5427235"/>
            <a:ext cx="1856100" cy="419691"/>
          </a:xfrm>
          <a:prstGeom prst="rect">
            <a:avLst/>
          </a:prstGeom>
          <a:noFill/>
          <a:ln>
            <a:noFill/>
          </a:ln>
        </p:spPr>
      </p:pic>
      <mc:AlternateContent xmlns:mc="http://schemas.openxmlformats.org/markup-compatibility/2006">
        <mc:Choice xmlns:p14="http://schemas.microsoft.com/office/powerpoint/2010/main" Requires="p14">
          <p:contentPart p14:bwMode="auto" r:id="rId12">
            <p14:nvContentPartPr>
              <p14:cNvPr id="2" name="Ink 1">
                <a:extLst>
                  <a:ext uri="{FF2B5EF4-FFF2-40B4-BE49-F238E27FC236}">
                    <a16:creationId xmlns:a16="http://schemas.microsoft.com/office/drawing/2014/main" id="{0B9A1887-51C2-14B1-2BA2-DB4F515DF23B}"/>
                  </a:ext>
                </a:extLst>
              </p14:cNvPr>
              <p14:cNvContentPartPr/>
              <p14:nvPr/>
            </p14:nvContentPartPr>
            <p14:xfrm>
              <a:off x="4076640" y="2872800"/>
              <a:ext cx="7277400" cy="3017880"/>
            </p14:xfrm>
          </p:contentPart>
        </mc:Choice>
        <mc:Fallback>
          <p:pic>
            <p:nvPicPr>
              <p:cNvPr id="2" name="Ink 1">
                <a:extLst>
                  <a:ext uri="{FF2B5EF4-FFF2-40B4-BE49-F238E27FC236}">
                    <a16:creationId xmlns:a16="http://schemas.microsoft.com/office/drawing/2014/main" id="{0B9A1887-51C2-14B1-2BA2-DB4F515DF23B}"/>
                  </a:ext>
                </a:extLst>
              </p:cNvPr>
              <p:cNvPicPr/>
              <p:nvPr/>
            </p:nvPicPr>
            <p:blipFill>
              <a:blip r:embed="rId13"/>
              <a:stretch>
                <a:fillRect/>
              </a:stretch>
            </p:blipFill>
            <p:spPr>
              <a:xfrm>
                <a:off x="4067280" y="2863440"/>
                <a:ext cx="7296120" cy="3036600"/>
              </a:xfrm>
              <a:prstGeom prst="rect">
                <a:avLst/>
              </a:prstGeom>
            </p:spPr>
          </p:pic>
        </mc:Fallback>
      </mc:AlternateContent>
    </p:spTree>
    <p:extLst>
      <p:ext uri="{BB962C8B-B14F-4D97-AF65-F5344CB8AC3E}">
        <p14:creationId xmlns:p14="http://schemas.microsoft.com/office/powerpoint/2010/main" val="44603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23" name="Shape 823"/>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sz="4000" dirty="0"/>
              <a:t>Supervised Learning: Neural Network</a:t>
            </a:r>
          </a:p>
          <a:p>
            <a:r>
              <a:rPr lang="en" sz="1600" dirty="0"/>
              <a:t>Sometimes called “Fully-Connected Network” or “Multilayer Perceptron”</a:t>
            </a:r>
          </a:p>
        </p:txBody>
      </p:sp>
      <p:sp>
        <p:nvSpPr>
          <p:cNvPr id="804" name="Shape 80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42</a:t>
            </a:fld>
            <a:endParaRPr lang="en" dirty="0"/>
          </a:p>
        </p:txBody>
      </p:sp>
      <p:sp>
        <p:nvSpPr>
          <p:cNvPr id="830" name="Shape 83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806" name="Shape 806"/>
          <p:cNvPicPr preferRelativeResize="0"/>
          <p:nvPr/>
        </p:nvPicPr>
        <p:blipFill>
          <a:blip r:embed="rId3">
            <a:alphaModFix/>
          </a:blip>
          <a:stretch>
            <a:fillRect/>
          </a:stretch>
        </p:blipFill>
        <p:spPr>
          <a:xfrm>
            <a:off x="1692526" y="815149"/>
            <a:ext cx="4317625" cy="800125"/>
          </a:xfrm>
          <a:prstGeom prst="rect">
            <a:avLst/>
          </a:prstGeom>
          <a:noFill/>
          <a:ln>
            <a:noFill/>
          </a:ln>
        </p:spPr>
      </p:pic>
      <p:sp>
        <p:nvSpPr>
          <p:cNvPr id="807" name="Shape 807"/>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a:t>Input and output are vectors</a:t>
            </a:r>
          </a:p>
        </p:txBody>
      </p:sp>
      <p:pic>
        <p:nvPicPr>
          <p:cNvPr id="808" name="Shape 808"/>
          <p:cNvPicPr preferRelativeResize="0"/>
          <p:nvPr/>
        </p:nvPicPr>
        <p:blipFill>
          <a:blip r:embed="rId4">
            <a:alphaModFix/>
          </a:blip>
          <a:stretch>
            <a:fillRect/>
          </a:stretch>
        </p:blipFill>
        <p:spPr>
          <a:xfrm>
            <a:off x="7065401" y="3532804"/>
            <a:ext cx="2113725" cy="479796"/>
          </a:xfrm>
          <a:prstGeom prst="rect">
            <a:avLst/>
          </a:prstGeom>
          <a:noFill/>
          <a:ln>
            <a:noFill/>
          </a:ln>
        </p:spPr>
      </p:pic>
      <p:sp>
        <p:nvSpPr>
          <p:cNvPr id="809" name="Shape 809"/>
          <p:cNvSpPr txBox="1"/>
          <p:nvPr/>
        </p:nvSpPr>
        <p:spPr>
          <a:xfrm>
            <a:off x="6523475" y="4428688"/>
            <a:ext cx="3395100" cy="1051800"/>
          </a:xfrm>
          <a:prstGeom prst="rect">
            <a:avLst/>
          </a:prstGeom>
          <a:noFill/>
          <a:ln>
            <a:noFill/>
          </a:ln>
        </p:spPr>
        <p:txBody>
          <a:bodyPr wrap="square" lIns="91425" tIns="91425" rIns="91425" bIns="91425" anchor="ctr" anchorCtr="0">
            <a:noAutofit/>
          </a:bodyPr>
          <a:lstStyle/>
          <a:p>
            <a:pPr algn="ctr"/>
            <a:r>
              <a:rPr lang="en" sz="2000"/>
              <a:t>Model is </a:t>
            </a:r>
            <a:r>
              <a:rPr lang="en" sz="2000" b="1"/>
              <a:t>two</a:t>
            </a:r>
            <a:r>
              <a:rPr lang="en" sz="2000"/>
              <a:t> matrix multiplies, with an </a:t>
            </a:r>
            <a:r>
              <a:rPr lang="en" sz="2000" b="1"/>
              <a:t>elementwise nonlinearity</a:t>
            </a:r>
          </a:p>
        </p:txBody>
      </p:sp>
      <p:pic>
        <p:nvPicPr>
          <p:cNvPr id="810" name="Shape 810"/>
          <p:cNvPicPr preferRelativeResize="0"/>
          <p:nvPr/>
        </p:nvPicPr>
        <p:blipFill>
          <a:blip r:embed="rId5">
            <a:alphaModFix/>
          </a:blip>
          <a:stretch>
            <a:fillRect/>
          </a:stretch>
        </p:blipFill>
        <p:spPr>
          <a:xfrm>
            <a:off x="7074850" y="792651"/>
            <a:ext cx="2638050" cy="845125"/>
          </a:xfrm>
          <a:prstGeom prst="rect">
            <a:avLst/>
          </a:prstGeom>
          <a:noFill/>
          <a:ln>
            <a:noFill/>
          </a:ln>
        </p:spPr>
      </p:pic>
      <p:sp>
        <p:nvSpPr>
          <p:cNvPr id="811" name="Shape 811"/>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812" name="Shape 812"/>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a:t>Linear Regression</a:t>
            </a:r>
          </a:p>
        </p:txBody>
      </p:sp>
      <p:sp>
        <p:nvSpPr>
          <p:cNvPr id="813" name="Shape 813"/>
          <p:cNvSpPr txBox="1"/>
          <p:nvPr/>
        </p:nvSpPr>
        <p:spPr>
          <a:xfrm>
            <a:off x="6882275" y="2017175"/>
            <a:ext cx="2677500" cy="630900"/>
          </a:xfrm>
          <a:prstGeom prst="rect">
            <a:avLst/>
          </a:prstGeom>
          <a:noFill/>
          <a:ln>
            <a:noFill/>
          </a:ln>
        </p:spPr>
        <p:txBody>
          <a:bodyPr wrap="square" lIns="91425" tIns="91425" rIns="91425" bIns="91425" anchor="ctr" anchorCtr="0">
            <a:noAutofit/>
          </a:bodyPr>
          <a:lstStyle/>
          <a:p>
            <a:pPr algn="ctr"/>
            <a:r>
              <a:rPr lang="en" sz="2000" b="1"/>
              <a:t>Neural Network</a:t>
            </a:r>
          </a:p>
        </p:txBody>
      </p:sp>
      <p:pic>
        <p:nvPicPr>
          <p:cNvPr id="814" name="Shape 814"/>
          <p:cNvPicPr preferRelativeResize="0"/>
          <p:nvPr/>
        </p:nvPicPr>
        <p:blipFill>
          <a:blip r:embed="rId6">
            <a:alphaModFix/>
          </a:blip>
          <a:stretch>
            <a:fillRect/>
          </a:stretch>
        </p:blipFill>
        <p:spPr>
          <a:xfrm>
            <a:off x="2557700" y="3068925"/>
            <a:ext cx="2168700" cy="587934"/>
          </a:xfrm>
          <a:prstGeom prst="rect">
            <a:avLst/>
          </a:prstGeom>
          <a:noFill/>
          <a:ln>
            <a:noFill/>
          </a:ln>
        </p:spPr>
      </p:pic>
      <p:pic>
        <p:nvPicPr>
          <p:cNvPr id="815" name="Shape 815"/>
          <p:cNvPicPr preferRelativeResize="0"/>
          <p:nvPr/>
        </p:nvPicPr>
        <p:blipFill>
          <a:blip r:embed="rId7">
            <a:alphaModFix/>
          </a:blip>
          <a:stretch>
            <a:fillRect/>
          </a:stretch>
        </p:blipFill>
        <p:spPr>
          <a:xfrm>
            <a:off x="2440600" y="2446275"/>
            <a:ext cx="2402900" cy="585750"/>
          </a:xfrm>
          <a:prstGeom prst="rect">
            <a:avLst/>
          </a:prstGeom>
          <a:noFill/>
          <a:ln>
            <a:noFill/>
          </a:ln>
        </p:spPr>
      </p:pic>
      <p:sp>
        <p:nvSpPr>
          <p:cNvPr id="816" name="Shape 816"/>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a:t>Model is just a matrix multiply</a:t>
            </a:r>
          </a:p>
        </p:txBody>
      </p:sp>
      <p:pic>
        <p:nvPicPr>
          <p:cNvPr id="817" name="Shape 817"/>
          <p:cNvPicPr preferRelativeResize="0"/>
          <p:nvPr/>
        </p:nvPicPr>
        <p:blipFill>
          <a:blip r:embed="rId8">
            <a:alphaModFix amt="50000"/>
          </a:blip>
          <a:stretch>
            <a:fillRect/>
          </a:stretch>
        </p:blipFill>
        <p:spPr>
          <a:xfrm>
            <a:off x="6511062" y="2522476"/>
            <a:ext cx="3395228" cy="505025"/>
          </a:xfrm>
          <a:prstGeom prst="rect">
            <a:avLst/>
          </a:prstGeom>
          <a:noFill/>
          <a:ln>
            <a:noFill/>
          </a:ln>
        </p:spPr>
      </p:pic>
      <p:pic>
        <p:nvPicPr>
          <p:cNvPr id="818" name="Shape 818"/>
          <p:cNvPicPr preferRelativeResize="0"/>
          <p:nvPr/>
        </p:nvPicPr>
        <p:blipFill>
          <a:blip r:embed="rId9">
            <a:alphaModFix/>
          </a:blip>
          <a:stretch>
            <a:fillRect/>
          </a:stretch>
        </p:blipFill>
        <p:spPr>
          <a:xfrm>
            <a:off x="7065400" y="3948926"/>
            <a:ext cx="2113726" cy="556875"/>
          </a:xfrm>
          <a:prstGeom prst="rect">
            <a:avLst/>
          </a:prstGeom>
          <a:noFill/>
          <a:ln>
            <a:noFill/>
          </a:ln>
        </p:spPr>
      </p:pic>
      <p:pic>
        <p:nvPicPr>
          <p:cNvPr id="819" name="Shape 819"/>
          <p:cNvPicPr preferRelativeResize="0"/>
          <p:nvPr/>
        </p:nvPicPr>
        <p:blipFill>
          <a:blip r:embed="rId10">
            <a:alphaModFix/>
          </a:blip>
          <a:stretch>
            <a:fillRect/>
          </a:stretch>
        </p:blipFill>
        <p:spPr>
          <a:xfrm>
            <a:off x="6597588" y="3027501"/>
            <a:ext cx="3592559" cy="505025"/>
          </a:xfrm>
          <a:prstGeom prst="rect">
            <a:avLst/>
          </a:prstGeom>
          <a:noFill/>
          <a:ln>
            <a:noFill/>
          </a:ln>
        </p:spPr>
      </p:pic>
      <p:cxnSp>
        <p:nvCxnSpPr>
          <p:cNvPr id="820" name="Shape 820"/>
          <p:cNvCxnSpPr/>
          <p:nvPr/>
        </p:nvCxnSpPr>
        <p:spPr>
          <a:xfrm>
            <a:off x="6385775" y="2779700"/>
            <a:ext cx="3670500" cy="0"/>
          </a:xfrm>
          <a:prstGeom prst="straightConnector1">
            <a:avLst/>
          </a:prstGeom>
          <a:noFill/>
          <a:ln w="19050" cap="flat" cmpd="sng">
            <a:solidFill>
              <a:srgbClr val="000000"/>
            </a:solidFill>
            <a:prstDash val="solid"/>
            <a:round/>
            <a:headEnd type="none" w="lg" len="lg"/>
            <a:tailEnd type="none" w="lg" len="lg"/>
          </a:ln>
        </p:spPr>
      </p:cxnSp>
      <p:pic>
        <p:nvPicPr>
          <p:cNvPr id="821" name="Shape 821"/>
          <p:cNvPicPr preferRelativeResize="0"/>
          <p:nvPr/>
        </p:nvPicPr>
        <p:blipFill>
          <a:blip r:embed="rId11">
            <a:alphaModFix/>
          </a:blip>
          <a:stretch>
            <a:fillRect/>
          </a:stretch>
        </p:blipFill>
        <p:spPr>
          <a:xfrm>
            <a:off x="2273926" y="4720476"/>
            <a:ext cx="1638375" cy="1198975"/>
          </a:xfrm>
          <a:prstGeom prst="rect">
            <a:avLst/>
          </a:prstGeom>
          <a:noFill/>
          <a:ln>
            <a:noFill/>
          </a:ln>
        </p:spPr>
      </p:pic>
      <p:pic>
        <p:nvPicPr>
          <p:cNvPr id="822" name="Shape 822"/>
          <p:cNvPicPr preferRelativeResize="0"/>
          <p:nvPr/>
        </p:nvPicPr>
        <p:blipFill>
          <a:blip r:embed="rId12">
            <a:alphaModFix/>
          </a:blip>
          <a:stretch>
            <a:fillRect/>
          </a:stretch>
        </p:blipFill>
        <p:spPr>
          <a:xfrm>
            <a:off x="2273926" y="4429600"/>
            <a:ext cx="1638382" cy="341500"/>
          </a:xfrm>
          <a:prstGeom prst="rect">
            <a:avLst/>
          </a:prstGeom>
          <a:noFill/>
          <a:ln>
            <a:noFill/>
          </a:ln>
        </p:spPr>
      </p:pic>
      <p:sp>
        <p:nvSpPr>
          <p:cNvPr id="824" name="Shape 824"/>
          <p:cNvSpPr txBox="1"/>
          <p:nvPr/>
        </p:nvSpPr>
        <p:spPr>
          <a:xfrm>
            <a:off x="1801163" y="5828250"/>
            <a:ext cx="2583900" cy="419700"/>
          </a:xfrm>
          <a:prstGeom prst="rect">
            <a:avLst/>
          </a:prstGeom>
          <a:noFill/>
          <a:ln>
            <a:noFill/>
          </a:ln>
        </p:spPr>
        <p:txBody>
          <a:bodyPr wrap="square" lIns="91425" tIns="91425" rIns="91425" bIns="91425" anchor="ctr" anchorCtr="0">
            <a:noAutofit/>
          </a:bodyPr>
          <a:lstStyle/>
          <a:p>
            <a:pPr algn="ctr"/>
            <a:r>
              <a:rPr lang="en" sz="1600"/>
              <a:t>Rectified Linear (ReLU)</a:t>
            </a:r>
          </a:p>
        </p:txBody>
      </p:sp>
      <p:pic>
        <p:nvPicPr>
          <p:cNvPr id="825" name="Shape 825"/>
          <p:cNvPicPr preferRelativeResize="0"/>
          <p:nvPr/>
        </p:nvPicPr>
        <p:blipFill>
          <a:blip r:embed="rId13">
            <a:alphaModFix/>
          </a:blip>
          <a:stretch>
            <a:fillRect/>
          </a:stretch>
        </p:blipFill>
        <p:spPr>
          <a:xfrm>
            <a:off x="4719711" y="4323000"/>
            <a:ext cx="1440600" cy="554691"/>
          </a:xfrm>
          <a:prstGeom prst="rect">
            <a:avLst/>
          </a:prstGeom>
          <a:noFill/>
          <a:ln>
            <a:noFill/>
          </a:ln>
        </p:spPr>
      </p:pic>
      <p:pic>
        <p:nvPicPr>
          <p:cNvPr id="826" name="Shape 826"/>
          <p:cNvPicPr preferRelativeResize="0"/>
          <p:nvPr/>
        </p:nvPicPr>
        <p:blipFill rotWithShape="1">
          <a:blip r:embed="rId14">
            <a:alphaModFix/>
          </a:blip>
          <a:srcRect b="4003"/>
          <a:stretch/>
        </p:blipFill>
        <p:spPr>
          <a:xfrm>
            <a:off x="4681050" y="4840300"/>
            <a:ext cx="1517900" cy="987950"/>
          </a:xfrm>
          <a:prstGeom prst="rect">
            <a:avLst/>
          </a:prstGeom>
          <a:noFill/>
          <a:ln>
            <a:noFill/>
          </a:ln>
        </p:spPr>
      </p:pic>
      <p:sp>
        <p:nvSpPr>
          <p:cNvPr id="827" name="Shape 827"/>
          <p:cNvSpPr txBox="1"/>
          <p:nvPr/>
        </p:nvSpPr>
        <p:spPr>
          <a:xfrm>
            <a:off x="4511950" y="5846925"/>
            <a:ext cx="1856100" cy="419700"/>
          </a:xfrm>
          <a:prstGeom prst="rect">
            <a:avLst/>
          </a:prstGeom>
          <a:noFill/>
          <a:ln>
            <a:noFill/>
          </a:ln>
        </p:spPr>
        <p:txBody>
          <a:bodyPr wrap="square" lIns="91425" tIns="91425" rIns="91425" bIns="91425" anchor="ctr" anchorCtr="0">
            <a:noAutofit/>
          </a:bodyPr>
          <a:lstStyle/>
          <a:p>
            <a:pPr algn="ctr"/>
            <a:r>
              <a:rPr lang="en" sz="1600"/>
              <a:t>Logistic Sigmoid</a:t>
            </a:r>
          </a:p>
        </p:txBody>
      </p:sp>
      <p:pic>
        <p:nvPicPr>
          <p:cNvPr id="828" name="Shape 828"/>
          <p:cNvPicPr preferRelativeResize="0"/>
          <p:nvPr/>
        </p:nvPicPr>
        <p:blipFill>
          <a:blip r:embed="rId15">
            <a:alphaModFix/>
          </a:blip>
          <a:stretch>
            <a:fillRect/>
          </a:stretch>
        </p:blipFill>
        <p:spPr>
          <a:xfrm>
            <a:off x="7292975" y="5427235"/>
            <a:ext cx="1856100" cy="419691"/>
          </a:xfrm>
          <a:prstGeom prst="rect">
            <a:avLst/>
          </a:prstGeom>
          <a:noFill/>
          <a:ln>
            <a:noFill/>
          </a:ln>
        </p:spPr>
      </p:pic>
      <p:sp>
        <p:nvSpPr>
          <p:cNvPr id="829" name="Shape 829"/>
          <p:cNvSpPr txBox="1"/>
          <p:nvPr/>
        </p:nvSpPr>
        <p:spPr>
          <a:xfrm>
            <a:off x="2557700" y="3986219"/>
            <a:ext cx="3395100" cy="524700"/>
          </a:xfrm>
          <a:prstGeom prst="rect">
            <a:avLst/>
          </a:prstGeom>
          <a:noFill/>
          <a:ln>
            <a:noFill/>
          </a:ln>
        </p:spPr>
        <p:txBody>
          <a:bodyPr wrap="square" lIns="91425" tIns="91425" rIns="91425" bIns="91425" anchor="ctr" anchorCtr="0">
            <a:noAutofit/>
          </a:bodyPr>
          <a:lstStyle/>
          <a:p>
            <a:pPr algn="ctr"/>
            <a:r>
              <a:rPr lang="en" sz="2000" b="1"/>
              <a:t>Common nonlinearities:</a:t>
            </a:r>
          </a:p>
        </p:txBody>
      </p:sp>
    </p:spTree>
    <p:extLst>
      <p:ext uri="{BB962C8B-B14F-4D97-AF65-F5344CB8AC3E}">
        <p14:creationId xmlns:p14="http://schemas.microsoft.com/office/powerpoint/2010/main" val="3577090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54" name="Shape 854"/>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sz="4000" dirty="0"/>
              <a:t>Supervised Learning: Neural Network</a:t>
            </a:r>
          </a:p>
          <a:p>
            <a:r>
              <a:rPr lang="en" sz="1600" dirty="0"/>
              <a:t>Sometimes called “Fully-Connected Network” or “Multilayer Perceptron”</a:t>
            </a:r>
          </a:p>
        </p:txBody>
      </p:sp>
      <p:sp>
        <p:nvSpPr>
          <p:cNvPr id="835" name="Shape 835"/>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43</a:t>
            </a:fld>
            <a:endParaRPr lang="en" dirty="0"/>
          </a:p>
        </p:txBody>
      </p:sp>
      <p:sp>
        <p:nvSpPr>
          <p:cNvPr id="862" name="Shape 86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837" name="Shape 837"/>
          <p:cNvPicPr preferRelativeResize="0"/>
          <p:nvPr/>
        </p:nvPicPr>
        <p:blipFill>
          <a:blip r:embed="rId3">
            <a:alphaModFix/>
          </a:blip>
          <a:stretch>
            <a:fillRect/>
          </a:stretch>
        </p:blipFill>
        <p:spPr>
          <a:xfrm>
            <a:off x="1692526" y="815149"/>
            <a:ext cx="4317625" cy="800125"/>
          </a:xfrm>
          <a:prstGeom prst="rect">
            <a:avLst/>
          </a:prstGeom>
          <a:noFill/>
          <a:ln>
            <a:noFill/>
          </a:ln>
        </p:spPr>
      </p:pic>
      <p:sp>
        <p:nvSpPr>
          <p:cNvPr id="838" name="Shape 838"/>
          <p:cNvSpPr txBox="1"/>
          <p:nvPr/>
        </p:nvSpPr>
        <p:spPr>
          <a:xfrm>
            <a:off x="1981275" y="1450200"/>
            <a:ext cx="3740100" cy="585600"/>
          </a:xfrm>
          <a:prstGeom prst="rect">
            <a:avLst/>
          </a:prstGeom>
          <a:noFill/>
          <a:ln>
            <a:noFill/>
          </a:ln>
        </p:spPr>
        <p:txBody>
          <a:bodyPr wrap="square" lIns="91425" tIns="91425" rIns="91425" bIns="91425" anchor="ctr" anchorCtr="0">
            <a:noAutofit/>
          </a:bodyPr>
          <a:lstStyle/>
          <a:p>
            <a:pPr algn="ctr"/>
            <a:r>
              <a:rPr lang="en" sz="2000"/>
              <a:t>Input and output are vectors</a:t>
            </a:r>
          </a:p>
        </p:txBody>
      </p:sp>
      <p:pic>
        <p:nvPicPr>
          <p:cNvPr id="839" name="Shape 839"/>
          <p:cNvPicPr preferRelativeResize="0"/>
          <p:nvPr/>
        </p:nvPicPr>
        <p:blipFill>
          <a:blip r:embed="rId4">
            <a:alphaModFix/>
          </a:blip>
          <a:stretch>
            <a:fillRect/>
          </a:stretch>
        </p:blipFill>
        <p:spPr>
          <a:xfrm>
            <a:off x="7065401" y="3532804"/>
            <a:ext cx="2113725" cy="479796"/>
          </a:xfrm>
          <a:prstGeom prst="rect">
            <a:avLst/>
          </a:prstGeom>
          <a:noFill/>
          <a:ln>
            <a:noFill/>
          </a:ln>
        </p:spPr>
      </p:pic>
      <p:sp>
        <p:nvSpPr>
          <p:cNvPr id="840" name="Shape 840"/>
          <p:cNvSpPr txBox="1"/>
          <p:nvPr/>
        </p:nvSpPr>
        <p:spPr>
          <a:xfrm>
            <a:off x="6523475" y="4428688"/>
            <a:ext cx="3395100" cy="1051800"/>
          </a:xfrm>
          <a:prstGeom prst="rect">
            <a:avLst/>
          </a:prstGeom>
          <a:noFill/>
          <a:ln>
            <a:noFill/>
          </a:ln>
        </p:spPr>
        <p:txBody>
          <a:bodyPr wrap="square" lIns="91425" tIns="91425" rIns="91425" bIns="91425" anchor="ctr" anchorCtr="0">
            <a:noAutofit/>
          </a:bodyPr>
          <a:lstStyle/>
          <a:p>
            <a:pPr algn="ctr"/>
            <a:r>
              <a:rPr lang="en" sz="2000"/>
              <a:t>Model is </a:t>
            </a:r>
            <a:r>
              <a:rPr lang="en" sz="2000" b="1"/>
              <a:t>two</a:t>
            </a:r>
            <a:r>
              <a:rPr lang="en" sz="2000"/>
              <a:t> matrix multiplies, with an </a:t>
            </a:r>
            <a:r>
              <a:rPr lang="en" sz="2000" b="1"/>
              <a:t>elementwise nonlinearity</a:t>
            </a:r>
          </a:p>
        </p:txBody>
      </p:sp>
      <p:pic>
        <p:nvPicPr>
          <p:cNvPr id="841" name="Shape 841"/>
          <p:cNvPicPr preferRelativeResize="0"/>
          <p:nvPr/>
        </p:nvPicPr>
        <p:blipFill>
          <a:blip r:embed="rId5">
            <a:alphaModFix/>
          </a:blip>
          <a:stretch>
            <a:fillRect/>
          </a:stretch>
        </p:blipFill>
        <p:spPr>
          <a:xfrm>
            <a:off x="7074850" y="792651"/>
            <a:ext cx="2638050" cy="845125"/>
          </a:xfrm>
          <a:prstGeom prst="rect">
            <a:avLst/>
          </a:prstGeom>
          <a:noFill/>
          <a:ln>
            <a:noFill/>
          </a:ln>
        </p:spPr>
      </p:pic>
      <p:sp>
        <p:nvSpPr>
          <p:cNvPr id="842" name="Shape 842"/>
          <p:cNvSpPr txBox="1"/>
          <p:nvPr/>
        </p:nvSpPr>
        <p:spPr>
          <a:xfrm>
            <a:off x="6719575" y="1427550"/>
            <a:ext cx="3348600" cy="630900"/>
          </a:xfrm>
          <a:prstGeom prst="rect">
            <a:avLst/>
          </a:prstGeom>
          <a:noFill/>
          <a:ln>
            <a:noFill/>
          </a:ln>
        </p:spPr>
        <p:txBody>
          <a:bodyPr wrap="square" lIns="91425" tIns="91425" rIns="91425" bIns="91425" anchor="ctr" anchorCtr="0">
            <a:noAutofit/>
          </a:bodyPr>
          <a:lstStyle/>
          <a:p>
            <a:pPr algn="ctr"/>
            <a:r>
              <a:rPr lang="en" sz="2000"/>
              <a:t>Loss is Euclidean distance</a:t>
            </a:r>
          </a:p>
        </p:txBody>
      </p:sp>
      <p:sp>
        <p:nvSpPr>
          <p:cNvPr id="843" name="Shape 843"/>
          <p:cNvSpPr txBox="1"/>
          <p:nvPr/>
        </p:nvSpPr>
        <p:spPr>
          <a:xfrm>
            <a:off x="2303300" y="1982588"/>
            <a:ext cx="2677500" cy="630900"/>
          </a:xfrm>
          <a:prstGeom prst="rect">
            <a:avLst/>
          </a:prstGeom>
          <a:noFill/>
          <a:ln>
            <a:noFill/>
          </a:ln>
        </p:spPr>
        <p:txBody>
          <a:bodyPr wrap="square" lIns="91425" tIns="91425" rIns="91425" bIns="91425" anchor="ctr" anchorCtr="0">
            <a:noAutofit/>
          </a:bodyPr>
          <a:lstStyle/>
          <a:p>
            <a:pPr algn="ctr"/>
            <a:r>
              <a:rPr lang="en" sz="2000" b="1"/>
              <a:t>Linear Regression</a:t>
            </a:r>
          </a:p>
        </p:txBody>
      </p:sp>
      <p:sp>
        <p:nvSpPr>
          <p:cNvPr id="844" name="Shape 844"/>
          <p:cNvSpPr txBox="1"/>
          <p:nvPr/>
        </p:nvSpPr>
        <p:spPr>
          <a:xfrm>
            <a:off x="6882275" y="2017175"/>
            <a:ext cx="2677500" cy="630900"/>
          </a:xfrm>
          <a:prstGeom prst="rect">
            <a:avLst/>
          </a:prstGeom>
          <a:noFill/>
          <a:ln>
            <a:noFill/>
          </a:ln>
        </p:spPr>
        <p:txBody>
          <a:bodyPr wrap="square" lIns="91425" tIns="91425" rIns="91425" bIns="91425" anchor="ctr" anchorCtr="0">
            <a:noAutofit/>
          </a:bodyPr>
          <a:lstStyle/>
          <a:p>
            <a:pPr algn="ctr"/>
            <a:r>
              <a:rPr lang="en" sz="2000" b="1"/>
              <a:t>Neural Network</a:t>
            </a:r>
          </a:p>
        </p:txBody>
      </p:sp>
      <p:pic>
        <p:nvPicPr>
          <p:cNvPr id="845" name="Shape 845"/>
          <p:cNvPicPr preferRelativeResize="0"/>
          <p:nvPr/>
        </p:nvPicPr>
        <p:blipFill>
          <a:blip r:embed="rId6">
            <a:alphaModFix/>
          </a:blip>
          <a:stretch>
            <a:fillRect/>
          </a:stretch>
        </p:blipFill>
        <p:spPr>
          <a:xfrm>
            <a:off x="2557700" y="3068925"/>
            <a:ext cx="2168700" cy="587934"/>
          </a:xfrm>
          <a:prstGeom prst="rect">
            <a:avLst/>
          </a:prstGeom>
          <a:noFill/>
          <a:ln>
            <a:noFill/>
          </a:ln>
        </p:spPr>
      </p:pic>
      <p:pic>
        <p:nvPicPr>
          <p:cNvPr id="846" name="Shape 846"/>
          <p:cNvPicPr preferRelativeResize="0"/>
          <p:nvPr/>
        </p:nvPicPr>
        <p:blipFill>
          <a:blip r:embed="rId7">
            <a:alphaModFix/>
          </a:blip>
          <a:stretch>
            <a:fillRect/>
          </a:stretch>
        </p:blipFill>
        <p:spPr>
          <a:xfrm>
            <a:off x="2440600" y="2446275"/>
            <a:ext cx="2402900" cy="585750"/>
          </a:xfrm>
          <a:prstGeom prst="rect">
            <a:avLst/>
          </a:prstGeom>
          <a:noFill/>
          <a:ln>
            <a:noFill/>
          </a:ln>
        </p:spPr>
      </p:pic>
      <p:sp>
        <p:nvSpPr>
          <p:cNvPr id="847" name="Shape 847"/>
          <p:cNvSpPr txBox="1"/>
          <p:nvPr/>
        </p:nvSpPr>
        <p:spPr>
          <a:xfrm>
            <a:off x="1845788" y="3381038"/>
            <a:ext cx="3592500" cy="630900"/>
          </a:xfrm>
          <a:prstGeom prst="rect">
            <a:avLst/>
          </a:prstGeom>
          <a:noFill/>
          <a:ln>
            <a:noFill/>
          </a:ln>
        </p:spPr>
        <p:txBody>
          <a:bodyPr wrap="square" lIns="91425" tIns="91425" rIns="91425" bIns="91425" anchor="ctr" anchorCtr="0">
            <a:noAutofit/>
          </a:bodyPr>
          <a:lstStyle/>
          <a:p>
            <a:pPr algn="ctr"/>
            <a:r>
              <a:rPr lang="en" sz="2000"/>
              <a:t>Model is just a matrix multiply</a:t>
            </a:r>
          </a:p>
        </p:txBody>
      </p:sp>
      <p:pic>
        <p:nvPicPr>
          <p:cNvPr id="848" name="Shape 848"/>
          <p:cNvPicPr preferRelativeResize="0"/>
          <p:nvPr/>
        </p:nvPicPr>
        <p:blipFill>
          <a:blip r:embed="rId8">
            <a:alphaModFix amt="50000"/>
          </a:blip>
          <a:stretch>
            <a:fillRect/>
          </a:stretch>
        </p:blipFill>
        <p:spPr>
          <a:xfrm>
            <a:off x="6511062" y="2522476"/>
            <a:ext cx="3395228" cy="505025"/>
          </a:xfrm>
          <a:prstGeom prst="rect">
            <a:avLst/>
          </a:prstGeom>
          <a:noFill/>
          <a:ln>
            <a:noFill/>
          </a:ln>
        </p:spPr>
      </p:pic>
      <p:pic>
        <p:nvPicPr>
          <p:cNvPr id="849" name="Shape 849"/>
          <p:cNvPicPr preferRelativeResize="0"/>
          <p:nvPr/>
        </p:nvPicPr>
        <p:blipFill>
          <a:blip r:embed="rId9">
            <a:alphaModFix/>
          </a:blip>
          <a:stretch>
            <a:fillRect/>
          </a:stretch>
        </p:blipFill>
        <p:spPr>
          <a:xfrm>
            <a:off x="7065400" y="3948926"/>
            <a:ext cx="2113726" cy="556875"/>
          </a:xfrm>
          <a:prstGeom prst="rect">
            <a:avLst/>
          </a:prstGeom>
          <a:noFill/>
          <a:ln>
            <a:noFill/>
          </a:ln>
        </p:spPr>
      </p:pic>
      <p:pic>
        <p:nvPicPr>
          <p:cNvPr id="850" name="Shape 850"/>
          <p:cNvPicPr preferRelativeResize="0"/>
          <p:nvPr/>
        </p:nvPicPr>
        <p:blipFill>
          <a:blip r:embed="rId10">
            <a:alphaModFix/>
          </a:blip>
          <a:stretch>
            <a:fillRect/>
          </a:stretch>
        </p:blipFill>
        <p:spPr>
          <a:xfrm>
            <a:off x="6597588" y="3027501"/>
            <a:ext cx="3592559" cy="505025"/>
          </a:xfrm>
          <a:prstGeom prst="rect">
            <a:avLst/>
          </a:prstGeom>
          <a:noFill/>
          <a:ln>
            <a:noFill/>
          </a:ln>
        </p:spPr>
      </p:pic>
      <p:cxnSp>
        <p:nvCxnSpPr>
          <p:cNvPr id="851" name="Shape 851"/>
          <p:cNvCxnSpPr/>
          <p:nvPr/>
        </p:nvCxnSpPr>
        <p:spPr>
          <a:xfrm>
            <a:off x="6385775" y="2779700"/>
            <a:ext cx="3670500" cy="0"/>
          </a:xfrm>
          <a:prstGeom prst="straightConnector1">
            <a:avLst/>
          </a:prstGeom>
          <a:noFill/>
          <a:ln w="19050" cap="flat" cmpd="sng">
            <a:solidFill>
              <a:srgbClr val="000000"/>
            </a:solidFill>
            <a:prstDash val="solid"/>
            <a:round/>
            <a:headEnd type="none" w="lg" len="lg"/>
            <a:tailEnd type="none" w="lg" len="lg"/>
          </a:ln>
        </p:spPr>
      </p:cxnSp>
      <p:pic>
        <p:nvPicPr>
          <p:cNvPr id="852" name="Shape 852"/>
          <p:cNvPicPr preferRelativeResize="0"/>
          <p:nvPr/>
        </p:nvPicPr>
        <p:blipFill>
          <a:blip r:embed="rId11">
            <a:alphaModFix/>
          </a:blip>
          <a:stretch>
            <a:fillRect/>
          </a:stretch>
        </p:blipFill>
        <p:spPr>
          <a:xfrm>
            <a:off x="2273926" y="4720476"/>
            <a:ext cx="1638375" cy="1198975"/>
          </a:xfrm>
          <a:prstGeom prst="rect">
            <a:avLst/>
          </a:prstGeom>
          <a:noFill/>
          <a:ln>
            <a:noFill/>
          </a:ln>
        </p:spPr>
      </p:pic>
      <p:pic>
        <p:nvPicPr>
          <p:cNvPr id="853" name="Shape 853"/>
          <p:cNvPicPr preferRelativeResize="0"/>
          <p:nvPr/>
        </p:nvPicPr>
        <p:blipFill>
          <a:blip r:embed="rId12">
            <a:alphaModFix/>
          </a:blip>
          <a:stretch>
            <a:fillRect/>
          </a:stretch>
        </p:blipFill>
        <p:spPr>
          <a:xfrm>
            <a:off x="2273926" y="4429600"/>
            <a:ext cx="1638382" cy="341500"/>
          </a:xfrm>
          <a:prstGeom prst="rect">
            <a:avLst/>
          </a:prstGeom>
          <a:noFill/>
          <a:ln>
            <a:noFill/>
          </a:ln>
        </p:spPr>
      </p:pic>
      <p:sp>
        <p:nvSpPr>
          <p:cNvPr id="855" name="Shape 855"/>
          <p:cNvSpPr txBox="1"/>
          <p:nvPr/>
        </p:nvSpPr>
        <p:spPr>
          <a:xfrm>
            <a:off x="1801163" y="5828250"/>
            <a:ext cx="2583900" cy="419700"/>
          </a:xfrm>
          <a:prstGeom prst="rect">
            <a:avLst/>
          </a:prstGeom>
          <a:noFill/>
          <a:ln>
            <a:noFill/>
          </a:ln>
        </p:spPr>
        <p:txBody>
          <a:bodyPr wrap="square" lIns="91425" tIns="91425" rIns="91425" bIns="91425" anchor="ctr" anchorCtr="0">
            <a:noAutofit/>
          </a:bodyPr>
          <a:lstStyle/>
          <a:p>
            <a:pPr algn="ctr"/>
            <a:r>
              <a:rPr lang="en" sz="1600"/>
              <a:t>Rectified Linear (ReLU)</a:t>
            </a:r>
          </a:p>
        </p:txBody>
      </p:sp>
      <p:pic>
        <p:nvPicPr>
          <p:cNvPr id="856" name="Shape 856"/>
          <p:cNvPicPr preferRelativeResize="0"/>
          <p:nvPr/>
        </p:nvPicPr>
        <p:blipFill>
          <a:blip r:embed="rId13">
            <a:alphaModFix/>
          </a:blip>
          <a:stretch>
            <a:fillRect/>
          </a:stretch>
        </p:blipFill>
        <p:spPr>
          <a:xfrm>
            <a:off x="4719711" y="4323000"/>
            <a:ext cx="1440600" cy="554691"/>
          </a:xfrm>
          <a:prstGeom prst="rect">
            <a:avLst/>
          </a:prstGeom>
          <a:noFill/>
          <a:ln>
            <a:noFill/>
          </a:ln>
        </p:spPr>
      </p:pic>
      <p:pic>
        <p:nvPicPr>
          <p:cNvPr id="857" name="Shape 857"/>
          <p:cNvPicPr preferRelativeResize="0"/>
          <p:nvPr/>
        </p:nvPicPr>
        <p:blipFill rotWithShape="1">
          <a:blip r:embed="rId14">
            <a:alphaModFix/>
          </a:blip>
          <a:srcRect b="4003"/>
          <a:stretch/>
        </p:blipFill>
        <p:spPr>
          <a:xfrm>
            <a:off x="4681050" y="4840300"/>
            <a:ext cx="1517900" cy="987950"/>
          </a:xfrm>
          <a:prstGeom prst="rect">
            <a:avLst/>
          </a:prstGeom>
          <a:noFill/>
          <a:ln>
            <a:noFill/>
          </a:ln>
        </p:spPr>
      </p:pic>
      <p:sp>
        <p:nvSpPr>
          <p:cNvPr id="858" name="Shape 858"/>
          <p:cNvSpPr txBox="1"/>
          <p:nvPr/>
        </p:nvSpPr>
        <p:spPr>
          <a:xfrm>
            <a:off x="4511950" y="5846925"/>
            <a:ext cx="1856100" cy="419700"/>
          </a:xfrm>
          <a:prstGeom prst="rect">
            <a:avLst/>
          </a:prstGeom>
          <a:noFill/>
          <a:ln>
            <a:noFill/>
          </a:ln>
        </p:spPr>
        <p:txBody>
          <a:bodyPr wrap="square" lIns="91425" tIns="91425" rIns="91425" bIns="91425" anchor="ctr" anchorCtr="0">
            <a:noAutofit/>
          </a:bodyPr>
          <a:lstStyle/>
          <a:p>
            <a:pPr algn="ctr"/>
            <a:r>
              <a:rPr lang="en" sz="1600"/>
              <a:t>Logistic Sigmoid</a:t>
            </a:r>
          </a:p>
        </p:txBody>
      </p:sp>
      <p:pic>
        <p:nvPicPr>
          <p:cNvPr id="859" name="Shape 859"/>
          <p:cNvPicPr preferRelativeResize="0"/>
          <p:nvPr/>
        </p:nvPicPr>
        <p:blipFill>
          <a:blip r:embed="rId15">
            <a:alphaModFix/>
          </a:blip>
          <a:stretch>
            <a:fillRect/>
          </a:stretch>
        </p:blipFill>
        <p:spPr>
          <a:xfrm>
            <a:off x="7292975" y="5427235"/>
            <a:ext cx="1856100" cy="419691"/>
          </a:xfrm>
          <a:prstGeom prst="rect">
            <a:avLst/>
          </a:prstGeom>
          <a:noFill/>
          <a:ln>
            <a:noFill/>
          </a:ln>
        </p:spPr>
      </p:pic>
      <p:sp>
        <p:nvSpPr>
          <p:cNvPr id="860" name="Shape 860"/>
          <p:cNvSpPr txBox="1"/>
          <p:nvPr/>
        </p:nvSpPr>
        <p:spPr>
          <a:xfrm>
            <a:off x="2557700" y="3986219"/>
            <a:ext cx="3395100" cy="524700"/>
          </a:xfrm>
          <a:prstGeom prst="rect">
            <a:avLst/>
          </a:prstGeom>
          <a:noFill/>
          <a:ln>
            <a:noFill/>
          </a:ln>
        </p:spPr>
        <p:txBody>
          <a:bodyPr wrap="square" lIns="91425" tIns="91425" rIns="91425" bIns="91425" anchor="ctr" anchorCtr="0">
            <a:noAutofit/>
          </a:bodyPr>
          <a:lstStyle/>
          <a:p>
            <a:pPr algn="ctr"/>
            <a:r>
              <a:rPr lang="en" sz="2000" b="1"/>
              <a:t>Common nonlinearities:</a:t>
            </a:r>
          </a:p>
        </p:txBody>
      </p:sp>
      <p:sp>
        <p:nvSpPr>
          <p:cNvPr id="861" name="Shape 861"/>
          <p:cNvSpPr txBox="1"/>
          <p:nvPr/>
        </p:nvSpPr>
        <p:spPr>
          <a:xfrm>
            <a:off x="6950575" y="5828891"/>
            <a:ext cx="2886600" cy="524700"/>
          </a:xfrm>
          <a:prstGeom prst="rect">
            <a:avLst/>
          </a:prstGeom>
          <a:noFill/>
          <a:ln>
            <a:noFill/>
          </a:ln>
        </p:spPr>
        <p:txBody>
          <a:bodyPr wrap="square" lIns="91425" tIns="91425" rIns="91425" bIns="91425" anchor="t" anchorCtr="0">
            <a:noAutofit/>
          </a:bodyPr>
          <a:lstStyle/>
          <a:p>
            <a:pPr algn="ctr"/>
            <a:r>
              <a:rPr lang="en">
                <a:solidFill>
                  <a:srgbClr val="0000FF"/>
                </a:solidFill>
              </a:rPr>
              <a:t>Neural Network is more powerful than Linear Regression!</a:t>
            </a:r>
          </a:p>
        </p:txBody>
      </p:sp>
    </p:spTree>
    <p:extLst>
      <p:ext uri="{BB962C8B-B14F-4D97-AF65-F5344CB8AC3E}">
        <p14:creationId xmlns:p14="http://schemas.microsoft.com/office/powerpoint/2010/main" val="156282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70" name="Shape 870"/>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a:t>Neural Networks with many layers</a:t>
            </a:r>
          </a:p>
          <a:p>
            <a:r>
              <a:rPr lang="en" sz="1800"/>
              <a:t>Sometimes called “Fully-Connected Network” or “Multilayer Perceptron”</a:t>
            </a:r>
          </a:p>
        </p:txBody>
      </p:sp>
      <p:sp>
        <p:nvSpPr>
          <p:cNvPr id="867" name="Shape 86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44</a:t>
            </a:fld>
            <a:endParaRPr lang="en" dirty="0"/>
          </a:p>
        </p:txBody>
      </p:sp>
      <p:sp>
        <p:nvSpPr>
          <p:cNvPr id="881" name="Shape 88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869" name="Shape 869"/>
          <p:cNvPicPr preferRelativeResize="0"/>
          <p:nvPr/>
        </p:nvPicPr>
        <p:blipFill>
          <a:blip r:embed="rId3">
            <a:alphaModFix/>
          </a:blip>
          <a:stretch>
            <a:fillRect/>
          </a:stretch>
        </p:blipFill>
        <p:spPr>
          <a:xfrm>
            <a:off x="1692526" y="891349"/>
            <a:ext cx="4317625" cy="800125"/>
          </a:xfrm>
          <a:prstGeom prst="rect">
            <a:avLst/>
          </a:prstGeom>
          <a:noFill/>
          <a:ln>
            <a:noFill/>
          </a:ln>
        </p:spPr>
      </p:pic>
      <p:pic>
        <p:nvPicPr>
          <p:cNvPr id="871" name="Shape 871"/>
          <p:cNvPicPr preferRelativeResize="0"/>
          <p:nvPr/>
        </p:nvPicPr>
        <p:blipFill>
          <a:blip r:embed="rId4">
            <a:alphaModFix/>
          </a:blip>
          <a:stretch>
            <a:fillRect/>
          </a:stretch>
        </p:blipFill>
        <p:spPr>
          <a:xfrm>
            <a:off x="1835701" y="3668325"/>
            <a:ext cx="3245725" cy="2223100"/>
          </a:xfrm>
          <a:prstGeom prst="rect">
            <a:avLst/>
          </a:prstGeom>
          <a:noFill/>
          <a:ln>
            <a:noFill/>
          </a:ln>
        </p:spPr>
      </p:pic>
      <p:pic>
        <p:nvPicPr>
          <p:cNvPr id="872" name="Shape 872"/>
          <p:cNvPicPr preferRelativeResize="0"/>
          <p:nvPr/>
        </p:nvPicPr>
        <p:blipFill>
          <a:blip r:embed="rId5">
            <a:alphaModFix/>
          </a:blip>
          <a:stretch>
            <a:fillRect/>
          </a:stretch>
        </p:blipFill>
        <p:spPr>
          <a:xfrm>
            <a:off x="2250951" y="2474920"/>
            <a:ext cx="2113725" cy="479796"/>
          </a:xfrm>
          <a:prstGeom prst="rect">
            <a:avLst/>
          </a:prstGeom>
          <a:noFill/>
          <a:ln>
            <a:noFill/>
          </a:ln>
        </p:spPr>
      </p:pic>
      <p:pic>
        <p:nvPicPr>
          <p:cNvPr id="873" name="Shape 873"/>
          <p:cNvPicPr preferRelativeResize="0"/>
          <p:nvPr/>
        </p:nvPicPr>
        <p:blipFill>
          <a:blip r:embed="rId6">
            <a:alphaModFix/>
          </a:blip>
          <a:stretch>
            <a:fillRect/>
          </a:stretch>
        </p:blipFill>
        <p:spPr>
          <a:xfrm>
            <a:off x="2250950" y="2891042"/>
            <a:ext cx="2113726" cy="556875"/>
          </a:xfrm>
          <a:prstGeom prst="rect">
            <a:avLst/>
          </a:prstGeom>
          <a:noFill/>
          <a:ln>
            <a:noFill/>
          </a:ln>
        </p:spPr>
      </p:pic>
      <p:pic>
        <p:nvPicPr>
          <p:cNvPr id="874" name="Shape 874"/>
          <p:cNvPicPr preferRelativeResize="0"/>
          <p:nvPr/>
        </p:nvPicPr>
        <p:blipFill rotWithShape="1">
          <a:blip r:embed="rId7">
            <a:alphaModFix/>
          </a:blip>
          <a:srcRect b="17593"/>
          <a:stretch/>
        </p:blipFill>
        <p:spPr>
          <a:xfrm>
            <a:off x="1783150" y="2045826"/>
            <a:ext cx="3592550" cy="416175"/>
          </a:xfrm>
          <a:prstGeom prst="rect">
            <a:avLst/>
          </a:prstGeom>
          <a:noFill/>
          <a:ln>
            <a:noFill/>
          </a:ln>
        </p:spPr>
      </p:pic>
      <p:sp>
        <p:nvSpPr>
          <p:cNvPr id="875" name="Shape 875"/>
          <p:cNvSpPr txBox="1"/>
          <p:nvPr/>
        </p:nvSpPr>
        <p:spPr>
          <a:xfrm>
            <a:off x="2240675" y="1612950"/>
            <a:ext cx="2677500" cy="524700"/>
          </a:xfrm>
          <a:prstGeom prst="rect">
            <a:avLst/>
          </a:prstGeom>
          <a:noFill/>
          <a:ln>
            <a:noFill/>
          </a:ln>
        </p:spPr>
        <p:txBody>
          <a:bodyPr wrap="square" lIns="91425" tIns="91425" rIns="91425" bIns="91425" anchor="ctr" anchorCtr="0">
            <a:noAutofit/>
          </a:bodyPr>
          <a:lstStyle/>
          <a:p>
            <a:pPr algn="ctr"/>
            <a:r>
              <a:rPr lang="en" sz="2000" b="1"/>
              <a:t>Two Layer network</a:t>
            </a:r>
          </a:p>
        </p:txBody>
      </p:sp>
      <p:pic>
        <p:nvPicPr>
          <p:cNvPr id="876" name="Shape 876"/>
          <p:cNvPicPr preferRelativeResize="0"/>
          <p:nvPr/>
        </p:nvPicPr>
        <p:blipFill rotWithShape="1">
          <a:blip r:embed="rId5">
            <a:alphaModFix/>
          </a:blip>
          <a:srcRect r="73485" b="13262"/>
          <a:stretch/>
        </p:blipFill>
        <p:spPr>
          <a:xfrm>
            <a:off x="2551950" y="3618674"/>
            <a:ext cx="560450" cy="416175"/>
          </a:xfrm>
          <a:prstGeom prst="rect">
            <a:avLst/>
          </a:prstGeom>
          <a:noFill/>
          <a:ln>
            <a:noFill/>
          </a:ln>
        </p:spPr>
      </p:pic>
      <p:pic>
        <p:nvPicPr>
          <p:cNvPr id="877" name="Shape 877"/>
          <p:cNvPicPr preferRelativeResize="0"/>
          <p:nvPr/>
        </p:nvPicPr>
        <p:blipFill rotWithShape="1">
          <a:blip r:embed="rId6">
            <a:alphaModFix/>
          </a:blip>
          <a:srcRect t="25267" r="75706"/>
          <a:stretch/>
        </p:blipFill>
        <p:spPr>
          <a:xfrm>
            <a:off x="3771725" y="3650476"/>
            <a:ext cx="513500" cy="416175"/>
          </a:xfrm>
          <a:prstGeom prst="rect">
            <a:avLst/>
          </a:prstGeom>
          <a:noFill/>
          <a:ln>
            <a:noFill/>
          </a:ln>
        </p:spPr>
      </p:pic>
      <p:pic>
        <p:nvPicPr>
          <p:cNvPr id="878" name="Shape 878"/>
          <p:cNvPicPr preferRelativeResize="0"/>
          <p:nvPr/>
        </p:nvPicPr>
        <p:blipFill rotWithShape="1">
          <a:blip r:embed="rId5">
            <a:alphaModFix/>
          </a:blip>
          <a:srcRect l="77516" r="-1809" b="38510"/>
          <a:stretch/>
        </p:blipFill>
        <p:spPr>
          <a:xfrm>
            <a:off x="1996225" y="3648139"/>
            <a:ext cx="513500" cy="295025"/>
          </a:xfrm>
          <a:prstGeom prst="rect">
            <a:avLst/>
          </a:prstGeom>
          <a:noFill/>
          <a:ln>
            <a:noFill/>
          </a:ln>
        </p:spPr>
      </p:pic>
      <p:pic>
        <p:nvPicPr>
          <p:cNvPr id="879" name="Shape 879"/>
          <p:cNvPicPr preferRelativeResize="0"/>
          <p:nvPr/>
        </p:nvPicPr>
        <p:blipFill rotWithShape="1">
          <a:blip r:embed="rId5">
            <a:alphaModFix/>
          </a:blip>
          <a:srcRect l="56137" r="31847" b="51916"/>
          <a:stretch/>
        </p:blipFill>
        <p:spPr>
          <a:xfrm>
            <a:off x="3315076" y="3491300"/>
            <a:ext cx="253975" cy="230700"/>
          </a:xfrm>
          <a:prstGeom prst="rect">
            <a:avLst/>
          </a:prstGeom>
          <a:noFill/>
          <a:ln>
            <a:noFill/>
          </a:ln>
        </p:spPr>
      </p:pic>
      <p:pic>
        <p:nvPicPr>
          <p:cNvPr id="880" name="Shape 880"/>
          <p:cNvPicPr preferRelativeResize="0"/>
          <p:nvPr/>
        </p:nvPicPr>
        <p:blipFill rotWithShape="1">
          <a:blip r:embed="rId6">
            <a:alphaModFix/>
          </a:blip>
          <a:srcRect l="51823" t="15645" r="22613" b="36333"/>
          <a:stretch/>
        </p:blipFill>
        <p:spPr>
          <a:xfrm>
            <a:off x="4309026" y="3876976"/>
            <a:ext cx="540325" cy="267425"/>
          </a:xfrm>
          <a:prstGeom prst="rect">
            <a:avLst/>
          </a:prstGeom>
          <a:noFill/>
          <a:ln>
            <a:noFill/>
          </a:ln>
        </p:spPr>
      </p:pic>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C628271B-8636-DC52-376E-B62964C62862}"/>
                  </a:ext>
                </a:extLst>
              </p14:cNvPr>
              <p14:cNvContentPartPr/>
              <p14:nvPr/>
            </p14:nvContentPartPr>
            <p14:xfrm>
              <a:off x="1028520" y="990720"/>
              <a:ext cx="7742520" cy="5319000"/>
            </p14:xfrm>
          </p:contentPart>
        </mc:Choice>
        <mc:Fallback>
          <p:pic>
            <p:nvPicPr>
              <p:cNvPr id="2" name="Ink 1">
                <a:extLst>
                  <a:ext uri="{FF2B5EF4-FFF2-40B4-BE49-F238E27FC236}">
                    <a16:creationId xmlns:a16="http://schemas.microsoft.com/office/drawing/2014/main" id="{C628271B-8636-DC52-376E-B62964C62862}"/>
                  </a:ext>
                </a:extLst>
              </p:cNvPr>
              <p:cNvPicPr/>
              <p:nvPr/>
            </p:nvPicPr>
            <p:blipFill>
              <a:blip r:embed="rId9"/>
              <a:stretch>
                <a:fillRect/>
              </a:stretch>
            </p:blipFill>
            <p:spPr>
              <a:xfrm>
                <a:off x="1019160" y="981360"/>
                <a:ext cx="7761240" cy="5337720"/>
              </a:xfrm>
              <a:prstGeom prst="rect">
                <a:avLst/>
              </a:prstGeom>
            </p:spPr>
          </p:pic>
        </mc:Fallback>
      </mc:AlternateContent>
    </p:spTree>
    <p:extLst>
      <p:ext uri="{BB962C8B-B14F-4D97-AF65-F5344CB8AC3E}">
        <p14:creationId xmlns:p14="http://schemas.microsoft.com/office/powerpoint/2010/main" val="1199179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9" name="Shape 889"/>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a:t>Neural Networks with many layers</a:t>
            </a:r>
          </a:p>
          <a:p>
            <a:r>
              <a:rPr lang="en" sz="1800"/>
              <a:t>Sometimes called “Fully-Connected Network” or “Multilayer Perceptron”</a:t>
            </a:r>
          </a:p>
        </p:txBody>
      </p:sp>
      <p:sp>
        <p:nvSpPr>
          <p:cNvPr id="886" name="Shape 88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45</a:t>
            </a:fld>
            <a:endParaRPr lang="en" dirty="0"/>
          </a:p>
        </p:txBody>
      </p:sp>
      <p:sp>
        <p:nvSpPr>
          <p:cNvPr id="913" name="Shape 91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888" name="Shape 888"/>
          <p:cNvPicPr preferRelativeResize="0"/>
          <p:nvPr/>
        </p:nvPicPr>
        <p:blipFill>
          <a:blip r:embed="rId3">
            <a:alphaModFix/>
          </a:blip>
          <a:stretch>
            <a:fillRect/>
          </a:stretch>
        </p:blipFill>
        <p:spPr>
          <a:xfrm>
            <a:off x="1692526" y="891349"/>
            <a:ext cx="4317625" cy="800125"/>
          </a:xfrm>
          <a:prstGeom prst="rect">
            <a:avLst/>
          </a:prstGeom>
          <a:noFill/>
          <a:ln>
            <a:noFill/>
          </a:ln>
        </p:spPr>
      </p:pic>
      <p:pic>
        <p:nvPicPr>
          <p:cNvPr id="890" name="Shape 890"/>
          <p:cNvPicPr preferRelativeResize="0"/>
          <p:nvPr/>
        </p:nvPicPr>
        <p:blipFill>
          <a:blip r:embed="rId4">
            <a:alphaModFix/>
          </a:blip>
          <a:stretch>
            <a:fillRect/>
          </a:stretch>
        </p:blipFill>
        <p:spPr>
          <a:xfrm>
            <a:off x="1835701" y="3668325"/>
            <a:ext cx="3245725" cy="2223100"/>
          </a:xfrm>
          <a:prstGeom prst="rect">
            <a:avLst/>
          </a:prstGeom>
          <a:noFill/>
          <a:ln>
            <a:noFill/>
          </a:ln>
        </p:spPr>
      </p:pic>
      <p:pic>
        <p:nvPicPr>
          <p:cNvPr id="891" name="Shape 891"/>
          <p:cNvPicPr preferRelativeResize="0"/>
          <p:nvPr/>
        </p:nvPicPr>
        <p:blipFill>
          <a:blip r:embed="rId5">
            <a:alphaModFix/>
          </a:blip>
          <a:stretch>
            <a:fillRect/>
          </a:stretch>
        </p:blipFill>
        <p:spPr>
          <a:xfrm>
            <a:off x="5645139" y="3650477"/>
            <a:ext cx="4604951" cy="2258800"/>
          </a:xfrm>
          <a:prstGeom prst="rect">
            <a:avLst/>
          </a:prstGeom>
          <a:noFill/>
          <a:ln>
            <a:noFill/>
          </a:ln>
        </p:spPr>
      </p:pic>
      <p:pic>
        <p:nvPicPr>
          <p:cNvPr id="892" name="Shape 892"/>
          <p:cNvPicPr preferRelativeResize="0"/>
          <p:nvPr/>
        </p:nvPicPr>
        <p:blipFill rotWithShape="1">
          <a:blip r:embed="rId6">
            <a:alphaModFix/>
          </a:blip>
          <a:srcRect l="68353" r="390"/>
          <a:stretch/>
        </p:blipFill>
        <p:spPr>
          <a:xfrm>
            <a:off x="7011233" y="2876017"/>
            <a:ext cx="1872775" cy="469750"/>
          </a:xfrm>
          <a:prstGeom prst="rect">
            <a:avLst/>
          </a:prstGeom>
          <a:noFill/>
          <a:ln>
            <a:noFill/>
          </a:ln>
        </p:spPr>
      </p:pic>
      <p:pic>
        <p:nvPicPr>
          <p:cNvPr id="893" name="Shape 893"/>
          <p:cNvPicPr preferRelativeResize="0"/>
          <p:nvPr/>
        </p:nvPicPr>
        <p:blipFill rotWithShape="1">
          <a:blip r:embed="rId6">
            <a:alphaModFix/>
          </a:blip>
          <a:srcRect r="70033"/>
          <a:stretch/>
        </p:blipFill>
        <p:spPr>
          <a:xfrm>
            <a:off x="7028388" y="2108979"/>
            <a:ext cx="1795524" cy="469750"/>
          </a:xfrm>
          <a:prstGeom prst="rect">
            <a:avLst/>
          </a:prstGeom>
          <a:noFill/>
          <a:ln>
            <a:noFill/>
          </a:ln>
        </p:spPr>
      </p:pic>
      <p:pic>
        <p:nvPicPr>
          <p:cNvPr id="894" name="Shape 894"/>
          <p:cNvPicPr preferRelativeResize="0"/>
          <p:nvPr/>
        </p:nvPicPr>
        <p:blipFill rotWithShape="1">
          <a:blip r:embed="rId6">
            <a:alphaModFix/>
          </a:blip>
          <a:srcRect l="34532" r="36629"/>
          <a:stretch/>
        </p:blipFill>
        <p:spPr>
          <a:xfrm>
            <a:off x="6992425" y="2482114"/>
            <a:ext cx="1727901" cy="469750"/>
          </a:xfrm>
          <a:prstGeom prst="rect">
            <a:avLst/>
          </a:prstGeom>
          <a:noFill/>
          <a:ln>
            <a:noFill/>
          </a:ln>
        </p:spPr>
      </p:pic>
      <p:pic>
        <p:nvPicPr>
          <p:cNvPr id="895" name="Shape 895"/>
          <p:cNvPicPr preferRelativeResize="0"/>
          <p:nvPr/>
        </p:nvPicPr>
        <p:blipFill rotWithShape="1">
          <a:blip r:embed="rId7">
            <a:alphaModFix/>
          </a:blip>
          <a:srcRect b="14704"/>
          <a:stretch/>
        </p:blipFill>
        <p:spPr>
          <a:xfrm>
            <a:off x="5661025" y="1731198"/>
            <a:ext cx="5006976" cy="447550"/>
          </a:xfrm>
          <a:prstGeom prst="rect">
            <a:avLst/>
          </a:prstGeom>
          <a:noFill/>
          <a:ln>
            <a:noFill/>
          </a:ln>
        </p:spPr>
      </p:pic>
      <p:pic>
        <p:nvPicPr>
          <p:cNvPr id="896" name="Shape 896"/>
          <p:cNvPicPr preferRelativeResize="0"/>
          <p:nvPr/>
        </p:nvPicPr>
        <p:blipFill>
          <a:blip r:embed="rId8">
            <a:alphaModFix/>
          </a:blip>
          <a:stretch>
            <a:fillRect/>
          </a:stretch>
        </p:blipFill>
        <p:spPr>
          <a:xfrm>
            <a:off x="2250951" y="2474920"/>
            <a:ext cx="2113725" cy="479796"/>
          </a:xfrm>
          <a:prstGeom prst="rect">
            <a:avLst/>
          </a:prstGeom>
          <a:noFill/>
          <a:ln>
            <a:noFill/>
          </a:ln>
        </p:spPr>
      </p:pic>
      <p:pic>
        <p:nvPicPr>
          <p:cNvPr id="897" name="Shape 897"/>
          <p:cNvPicPr preferRelativeResize="0"/>
          <p:nvPr/>
        </p:nvPicPr>
        <p:blipFill>
          <a:blip r:embed="rId9">
            <a:alphaModFix/>
          </a:blip>
          <a:stretch>
            <a:fillRect/>
          </a:stretch>
        </p:blipFill>
        <p:spPr>
          <a:xfrm>
            <a:off x="2250950" y="2891042"/>
            <a:ext cx="2113726" cy="556875"/>
          </a:xfrm>
          <a:prstGeom prst="rect">
            <a:avLst/>
          </a:prstGeom>
          <a:noFill/>
          <a:ln>
            <a:noFill/>
          </a:ln>
        </p:spPr>
      </p:pic>
      <p:pic>
        <p:nvPicPr>
          <p:cNvPr id="898" name="Shape 898"/>
          <p:cNvPicPr preferRelativeResize="0"/>
          <p:nvPr/>
        </p:nvPicPr>
        <p:blipFill rotWithShape="1">
          <a:blip r:embed="rId10">
            <a:alphaModFix/>
          </a:blip>
          <a:srcRect b="17593"/>
          <a:stretch/>
        </p:blipFill>
        <p:spPr>
          <a:xfrm>
            <a:off x="1783150" y="2045826"/>
            <a:ext cx="3592550" cy="416175"/>
          </a:xfrm>
          <a:prstGeom prst="rect">
            <a:avLst/>
          </a:prstGeom>
          <a:noFill/>
          <a:ln>
            <a:noFill/>
          </a:ln>
        </p:spPr>
      </p:pic>
      <p:sp>
        <p:nvSpPr>
          <p:cNvPr id="899" name="Shape 899"/>
          <p:cNvSpPr txBox="1"/>
          <p:nvPr/>
        </p:nvSpPr>
        <p:spPr>
          <a:xfrm>
            <a:off x="2240675" y="1612950"/>
            <a:ext cx="2677500" cy="524700"/>
          </a:xfrm>
          <a:prstGeom prst="rect">
            <a:avLst/>
          </a:prstGeom>
          <a:noFill/>
          <a:ln>
            <a:noFill/>
          </a:ln>
        </p:spPr>
        <p:txBody>
          <a:bodyPr wrap="square" lIns="91425" tIns="91425" rIns="91425" bIns="91425" anchor="ctr" anchorCtr="0">
            <a:noAutofit/>
          </a:bodyPr>
          <a:lstStyle/>
          <a:p>
            <a:pPr algn="ctr"/>
            <a:r>
              <a:rPr lang="en" sz="2000" b="1"/>
              <a:t>Two Layer network</a:t>
            </a:r>
          </a:p>
        </p:txBody>
      </p:sp>
      <p:sp>
        <p:nvSpPr>
          <p:cNvPr id="900" name="Shape 900"/>
          <p:cNvSpPr txBox="1"/>
          <p:nvPr/>
        </p:nvSpPr>
        <p:spPr>
          <a:xfrm>
            <a:off x="6608863" y="1308150"/>
            <a:ext cx="2677500" cy="524700"/>
          </a:xfrm>
          <a:prstGeom prst="rect">
            <a:avLst/>
          </a:prstGeom>
          <a:noFill/>
          <a:ln>
            <a:noFill/>
          </a:ln>
        </p:spPr>
        <p:txBody>
          <a:bodyPr wrap="square" lIns="91425" tIns="91425" rIns="91425" bIns="91425" anchor="ctr" anchorCtr="0">
            <a:noAutofit/>
          </a:bodyPr>
          <a:lstStyle/>
          <a:p>
            <a:pPr algn="ctr"/>
            <a:r>
              <a:rPr lang="en" sz="2000" b="1"/>
              <a:t>Three Layer network</a:t>
            </a:r>
          </a:p>
        </p:txBody>
      </p:sp>
      <p:pic>
        <p:nvPicPr>
          <p:cNvPr id="901" name="Shape 901"/>
          <p:cNvPicPr preferRelativeResize="0"/>
          <p:nvPr/>
        </p:nvPicPr>
        <p:blipFill rotWithShape="1">
          <a:blip r:embed="rId8">
            <a:alphaModFix/>
          </a:blip>
          <a:srcRect r="73485" b="13262"/>
          <a:stretch/>
        </p:blipFill>
        <p:spPr>
          <a:xfrm>
            <a:off x="2551950" y="3618674"/>
            <a:ext cx="560450" cy="416175"/>
          </a:xfrm>
          <a:prstGeom prst="rect">
            <a:avLst/>
          </a:prstGeom>
          <a:noFill/>
          <a:ln>
            <a:noFill/>
          </a:ln>
        </p:spPr>
      </p:pic>
      <p:pic>
        <p:nvPicPr>
          <p:cNvPr id="902" name="Shape 902"/>
          <p:cNvPicPr preferRelativeResize="0"/>
          <p:nvPr/>
        </p:nvPicPr>
        <p:blipFill rotWithShape="1">
          <a:blip r:embed="rId9">
            <a:alphaModFix/>
          </a:blip>
          <a:srcRect t="25267" r="75706"/>
          <a:stretch/>
        </p:blipFill>
        <p:spPr>
          <a:xfrm>
            <a:off x="3771725" y="3650476"/>
            <a:ext cx="513500" cy="416175"/>
          </a:xfrm>
          <a:prstGeom prst="rect">
            <a:avLst/>
          </a:prstGeom>
          <a:noFill/>
          <a:ln>
            <a:noFill/>
          </a:ln>
        </p:spPr>
      </p:pic>
      <p:pic>
        <p:nvPicPr>
          <p:cNvPr id="903" name="Shape 903"/>
          <p:cNvPicPr preferRelativeResize="0"/>
          <p:nvPr/>
        </p:nvPicPr>
        <p:blipFill rotWithShape="1">
          <a:blip r:embed="rId8">
            <a:alphaModFix/>
          </a:blip>
          <a:srcRect l="77516" r="-1809" b="38510"/>
          <a:stretch/>
        </p:blipFill>
        <p:spPr>
          <a:xfrm>
            <a:off x="1996225" y="3648139"/>
            <a:ext cx="513500" cy="295025"/>
          </a:xfrm>
          <a:prstGeom prst="rect">
            <a:avLst/>
          </a:prstGeom>
          <a:noFill/>
          <a:ln>
            <a:noFill/>
          </a:ln>
        </p:spPr>
      </p:pic>
      <p:pic>
        <p:nvPicPr>
          <p:cNvPr id="904" name="Shape 904"/>
          <p:cNvPicPr preferRelativeResize="0"/>
          <p:nvPr/>
        </p:nvPicPr>
        <p:blipFill rotWithShape="1">
          <a:blip r:embed="rId8">
            <a:alphaModFix/>
          </a:blip>
          <a:srcRect l="56137" r="31847" b="51916"/>
          <a:stretch/>
        </p:blipFill>
        <p:spPr>
          <a:xfrm>
            <a:off x="3315076" y="3491300"/>
            <a:ext cx="253975" cy="230700"/>
          </a:xfrm>
          <a:prstGeom prst="rect">
            <a:avLst/>
          </a:prstGeom>
          <a:noFill/>
          <a:ln>
            <a:noFill/>
          </a:ln>
        </p:spPr>
      </p:pic>
      <p:pic>
        <p:nvPicPr>
          <p:cNvPr id="905" name="Shape 905"/>
          <p:cNvPicPr preferRelativeResize="0"/>
          <p:nvPr/>
        </p:nvPicPr>
        <p:blipFill rotWithShape="1">
          <a:blip r:embed="rId9">
            <a:alphaModFix/>
          </a:blip>
          <a:srcRect l="51823" t="15645" r="22613" b="36333"/>
          <a:stretch/>
        </p:blipFill>
        <p:spPr>
          <a:xfrm>
            <a:off x="4309026" y="3876976"/>
            <a:ext cx="540325" cy="267425"/>
          </a:xfrm>
          <a:prstGeom prst="rect">
            <a:avLst/>
          </a:prstGeom>
          <a:noFill/>
          <a:ln>
            <a:noFill/>
          </a:ln>
        </p:spPr>
      </p:pic>
      <p:pic>
        <p:nvPicPr>
          <p:cNvPr id="906" name="Shape 906"/>
          <p:cNvPicPr preferRelativeResize="0"/>
          <p:nvPr/>
        </p:nvPicPr>
        <p:blipFill rotWithShape="1">
          <a:blip r:embed="rId6">
            <a:alphaModFix/>
          </a:blip>
          <a:srcRect t="16564" r="92759" b="7453"/>
          <a:stretch/>
        </p:blipFill>
        <p:spPr>
          <a:xfrm>
            <a:off x="6397350" y="3648286"/>
            <a:ext cx="433826" cy="356950"/>
          </a:xfrm>
          <a:prstGeom prst="rect">
            <a:avLst/>
          </a:prstGeom>
          <a:noFill/>
          <a:ln>
            <a:noFill/>
          </a:ln>
        </p:spPr>
      </p:pic>
      <p:pic>
        <p:nvPicPr>
          <p:cNvPr id="907" name="Shape 907"/>
          <p:cNvPicPr preferRelativeResize="0"/>
          <p:nvPr/>
        </p:nvPicPr>
        <p:blipFill rotWithShape="1">
          <a:blip r:embed="rId6">
            <a:alphaModFix/>
          </a:blip>
          <a:srcRect l="34533" t="24012" r="57715" b="19059"/>
          <a:stretch/>
        </p:blipFill>
        <p:spPr>
          <a:xfrm>
            <a:off x="7649251" y="3693051"/>
            <a:ext cx="464449" cy="267425"/>
          </a:xfrm>
          <a:prstGeom prst="rect">
            <a:avLst/>
          </a:prstGeom>
          <a:noFill/>
          <a:ln>
            <a:noFill/>
          </a:ln>
        </p:spPr>
      </p:pic>
      <p:pic>
        <p:nvPicPr>
          <p:cNvPr id="908" name="Shape 908"/>
          <p:cNvPicPr preferRelativeResize="0"/>
          <p:nvPr/>
        </p:nvPicPr>
        <p:blipFill rotWithShape="1">
          <a:blip r:embed="rId6">
            <a:alphaModFix/>
          </a:blip>
          <a:srcRect l="68353" t="16807" r="24406" b="12366"/>
          <a:stretch/>
        </p:blipFill>
        <p:spPr>
          <a:xfrm>
            <a:off x="8931775" y="3811688"/>
            <a:ext cx="433826" cy="332700"/>
          </a:xfrm>
          <a:prstGeom prst="rect">
            <a:avLst/>
          </a:prstGeom>
          <a:noFill/>
          <a:ln>
            <a:noFill/>
          </a:ln>
        </p:spPr>
      </p:pic>
      <p:pic>
        <p:nvPicPr>
          <p:cNvPr id="909" name="Shape 909"/>
          <p:cNvPicPr preferRelativeResize="0"/>
          <p:nvPr/>
        </p:nvPicPr>
        <p:blipFill rotWithShape="1">
          <a:blip r:embed="rId8">
            <a:alphaModFix/>
          </a:blip>
          <a:srcRect l="77516" r="-1809" b="38510"/>
          <a:stretch/>
        </p:blipFill>
        <p:spPr>
          <a:xfrm>
            <a:off x="5765338" y="3648139"/>
            <a:ext cx="513500" cy="295025"/>
          </a:xfrm>
          <a:prstGeom prst="rect">
            <a:avLst/>
          </a:prstGeom>
          <a:noFill/>
          <a:ln>
            <a:noFill/>
          </a:ln>
        </p:spPr>
      </p:pic>
      <p:pic>
        <p:nvPicPr>
          <p:cNvPr id="910" name="Shape 910"/>
          <p:cNvPicPr preferRelativeResize="0"/>
          <p:nvPr/>
        </p:nvPicPr>
        <p:blipFill rotWithShape="1">
          <a:blip r:embed="rId9">
            <a:alphaModFix/>
          </a:blip>
          <a:srcRect l="51823" t="15645" r="22613" b="36333"/>
          <a:stretch/>
        </p:blipFill>
        <p:spPr>
          <a:xfrm>
            <a:off x="9462726" y="4034851"/>
            <a:ext cx="540325" cy="267425"/>
          </a:xfrm>
          <a:prstGeom prst="rect">
            <a:avLst/>
          </a:prstGeom>
          <a:noFill/>
          <a:ln>
            <a:noFill/>
          </a:ln>
        </p:spPr>
      </p:pic>
      <p:pic>
        <p:nvPicPr>
          <p:cNvPr id="911" name="Shape 911"/>
          <p:cNvPicPr preferRelativeResize="0"/>
          <p:nvPr/>
        </p:nvPicPr>
        <p:blipFill rotWithShape="1">
          <a:blip r:embed="rId6">
            <a:alphaModFix/>
          </a:blip>
          <a:srcRect l="50512" r="44382" b="37193"/>
          <a:stretch/>
        </p:blipFill>
        <p:spPr>
          <a:xfrm>
            <a:off x="8414450" y="3398026"/>
            <a:ext cx="305876" cy="295025"/>
          </a:xfrm>
          <a:prstGeom prst="rect">
            <a:avLst/>
          </a:prstGeom>
          <a:noFill/>
          <a:ln>
            <a:noFill/>
          </a:ln>
        </p:spPr>
      </p:pic>
      <p:pic>
        <p:nvPicPr>
          <p:cNvPr id="912" name="Shape 912"/>
          <p:cNvPicPr preferRelativeResize="0"/>
          <p:nvPr/>
        </p:nvPicPr>
        <p:blipFill rotWithShape="1">
          <a:blip r:embed="rId6">
            <a:alphaModFix/>
          </a:blip>
          <a:srcRect l="58174" r="37078" b="37193"/>
          <a:stretch/>
        </p:blipFill>
        <p:spPr>
          <a:xfrm>
            <a:off x="7098012" y="3398026"/>
            <a:ext cx="284400" cy="295025"/>
          </a:xfrm>
          <a:prstGeom prst="rect">
            <a:avLst/>
          </a:prstGeom>
          <a:noFill/>
          <a:ln>
            <a:noFill/>
          </a:ln>
        </p:spPr>
      </p:pic>
      <mc:AlternateContent xmlns:mc="http://schemas.openxmlformats.org/markup-compatibility/2006">
        <mc:Choice xmlns:p14="http://schemas.microsoft.com/office/powerpoint/2010/main" Requires="p14">
          <p:contentPart p14:bwMode="auto" r:id="rId11">
            <p14:nvContentPartPr>
              <p14:cNvPr id="2" name="Ink 1">
                <a:extLst>
                  <a:ext uri="{FF2B5EF4-FFF2-40B4-BE49-F238E27FC236}">
                    <a16:creationId xmlns:a16="http://schemas.microsoft.com/office/drawing/2014/main" id="{07AC5A79-AC17-D0A0-F4CF-FA46D47E1CD7}"/>
                  </a:ext>
                </a:extLst>
              </p14:cNvPr>
              <p14:cNvContentPartPr/>
              <p14:nvPr/>
            </p14:nvContentPartPr>
            <p14:xfrm>
              <a:off x="5707440" y="1760400"/>
              <a:ext cx="4503600" cy="754560"/>
            </p14:xfrm>
          </p:contentPart>
        </mc:Choice>
        <mc:Fallback>
          <p:pic>
            <p:nvPicPr>
              <p:cNvPr id="2" name="Ink 1">
                <a:extLst>
                  <a:ext uri="{FF2B5EF4-FFF2-40B4-BE49-F238E27FC236}">
                    <a16:creationId xmlns:a16="http://schemas.microsoft.com/office/drawing/2014/main" id="{07AC5A79-AC17-D0A0-F4CF-FA46D47E1CD7}"/>
                  </a:ext>
                </a:extLst>
              </p:cNvPr>
              <p:cNvPicPr/>
              <p:nvPr/>
            </p:nvPicPr>
            <p:blipFill>
              <a:blip r:embed="rId12"/>
              <a:stretch>
                <a:fillRect/>
              </a:stretch>
            </p:blipFill>
            <p:spPr>
              <a:xfrm>
                <a:off x="5698080" y="1751040"/>
                <a:ext cx="4522320" cy="773280"/>
              </a:xfrm>
              <a:prstGeom prst="rect">
                <a:avLst/>
              </a:prstGeom>
            </p:spPr>
          </p:pic>
        </mc:Fallback>
      </mc:AlternateContent>
    </p:spTree>
    <p:extLst>
      <p:ext uri="{BB962C8B-B14F-4D97-AF65-F5344CB8AC3E}">
        <p14:creationId xmlns:p14="http://schemas.microsoft.com/office/powerpoint/2010/main" val="2429368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21" name="Shape 921"/>
          <p:cNvSpPr txBox="1">
            <a:spLocks noGrp="1"/>
          </p:cNvSpPr>
          <p:nvPr>
            <p:ph type="title"/>
          </p:nvPr>
        </p:nvSpPr>
        <p:spPr>
          <a:xfrm>
            <a:off x="1835700" y="59976"/>
            <a:ext cx="8520600" cy="885300"/>
          </a:xfrm>
          <a:prstGeom prst="rect">
            <a:avLst/>
          </a:prstGeom>
        </p:spPr>
        <p:txBody>
          <a:bodyPr vert="horz" wrap="square" lIns="91425" tIns="91425" rIns="91425" bIns="91425" rtlCol="0" anchor="t" anchorCtr="0">
            <a:noAutofit/>
          </a:bodyPr>
          <a:lstStyle/>
          <a:p>
            <a:r>
              <a:rPr lang="en"/>
              <a:t>Neural Networks with many layers</a:t>
            </a:r>
          </a:p>
          <a:p>
            <a:r>
              <a:rPr lang="en" sz="1800"/>
              <a:t>Sometimes called “Fully-Connected Network” or “Multilayer Perceptron”</a:t>
            </a:r>
          </a:p>
        </p:txBody>
      </p:sp>
      <p:sp>
        <p:nvSpPr>
          <p:cNvPr id="918" name="Shape 91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46</a:t>
            </a:fld>
            <a:endParaRPr lang="en" dirty="0"/>
          </a:p>
        </p:txBody>
      </p:sp>
      <p:sp>
        <p:nvSpPr>
          <p:cNvPr id="946" name="Shape 94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920" name="Shape 920"/>
          <p:cNvPicPr preferRelativeResize="0"/>
          <p:nvPr/>
        </p:nvPicPr>
        <p:blipFill>
          <a:blip r:embed="rId3">
            <a:alphaModFix/>
          </a:blip>
          <a:stretch>
            <a:fillRect/>
          </a:stretch>
        </p:blipFill>
        <p:spPr>
          <a:xfrm>
            <a:off x="1692526" y="891349"/>
            <a:ext cx="4317625" cy="800125"/>
          </a:xfrm>
          <a:prstGeom prst="rect">
            <a:avLst/>
          </a:prstGeom>
          <a:noFill/>
          <a:ln>
            <a:noFill/>
          </a:ln>
        </p:spPr>
      </p:pic>
      <p:pic>
        <p:nvPicPr>
          <p:cNvPr id="922" name="Shape 922"/>
          <p:cNvPicPr preferRelativeResize="0"/>
          <p:nvPr/>
        </p:nvPicPr>
        <p:blipFill>
          <a:blip r:embed="rId4">
            <a:alphaModFix/>
          </a:blip>
          <a:stretch>
            <a:fillRect/>
          </a:stretch>
        </p:blipFill>
        <p:spPr>
          <a:xfrm>
            <a:off x="1835701" y="3668325"/>
            <a:ext cx="3245725" cy="2223100"/>
          </a:xfrm>
          <a:prstGeom prst="rect">
            <a:avLst/>
          </a:prstGeom>
          <a:noFill/>
          <a:ln>
            <a:noFill/>
          </a:ln>
        </p:spPr>
      </p:pic>
      <p:pic>
        <p:nvPicPr>
          <p:cNvPr id="923" name="Shape 923"/>
          <p:cNvPicPr preferRelativeResize="0"/>
          <p:nvPr/>
        </p:nvPicPr>
        <p:blipFill>
          <a:blip r:embed="rId5">
            <a:alphaModFix/>
          </a:blip>
          <a:stretch>
            <a:fillRect/>
          </a:stretch>
        </p:blipFill>
        <p:spPr>
          <a:xfrm>
            <a:off x="5645139" y="3650477"/>
            <a:ext cx="4604951" cy="2258800"/>
          </a:xfrm>
          <a:prstGeom prst="rect">
            <a:avLst/>
          </a:prstGeom>
          <a:noFill/>
          <a:ln>
            <a:noFill/>
          </a:ln>
        </p:spPr>
      </p:pic>
      <p:pic>
        <p:nvPicPr>
          <p:cNvPr id="924" name="Shape 924"/>
          <p:cNvPicPr preferRelativeResize="0"/>
          <p:nvPr/>
        </p:nvPicPr>
        <p:blipFill rotWithShape="1">
          <a:blip r:embed="rId6">
            <a:alphaModFix/>
          </a:blip>
          <a:srcRect l="68353" r="390"/>
          <a:stretch/>
        </p:blipFill>
        <p:spPr>
          <a:xfrm>
            <a:off x="7011233" y="2876017"/>
            <a:ext cx="1872775" cy="469750"/>
          </a:xfrm>
          <a:prstGeom prst="rect">
            <a:avLst/>
          </a:prstGeom>
          <a:noFill/>
          <a:ln>
            <a:noFill/>
          </a:ln>
        </p:spPr>
      </p:pic>
      <p:pic>
        <p:nvPicPr>
          <p:cNvPr id="925" name="Shape 925"/>
          <p:cNvPicPr preferRelativeResize="0"/>
          <p:nvPr/>
        </p:nvPicPr>
        <p:blipFill rotWithShape="1">
          <a:blip r:embed="rId6">
            <a:alphaModFix/>
          </a:blip>
          <a:srcRect r="70033"/>
          <a:stretch/>
        </p:blipFill>
        <p:spPr>
          <a:xfrm>
            <a:off x="7028388" y="2108979"/>
            <a:ext cx="1795524" cy="469750"/>
          </a:xfrm>
          <a:prstGeom prst="rect">
            <a:avLst/>
          </a:prstGeom>
          <a:noFill/>
          <a:ln>
            <a:noFill/>
          </a:ln>
        </p:spPr>
      </p:pic>
      <p:pic>
        <p:nvPicPr>
          <p:cNvPr id="926" name="Shape 926"/>
          <p:cNvPicPr preferRelativeResize="0"/>
          <p:nvPr/>
        </p:nvPicPr>
        <p:blipFill rotWithShape="1">
          <a:blip r:embed="rId6">
            <a:alphaModFix/>
          </a:blip>
          <a:srcRect l="34532" r="36629"/>
          <a:stretch/>
        </p:blipFill>
        <p:spPr>
          <a:xfrm>
            <a:off x="6992425" y="2482114"/>
            <a:ext cx="1727901" cy="469750"/>
          </a:xfrm>
          <a:prstGeom prst="rect">
            <a:avLst/>
          </a:prstGeom>
          <a:noFill/>
          <a:ln>
            <a:noFill/>
          </a:ln>
        </p:spPr>
      </p:pic>
      <p:pic>
        <p:nvPicPr>
          <p:cNvPr id="927" name="Shape 927"/>
          <p:cNvPicPr preferRelativeResize="0"/>
          <p:nvPr/>
        </p:nvPicPr>
        <p:blipFill rotWithShape="1">
          <a:blip r:embed="rId7">
            <a:alphaModFix/>
          </a:blip>
          <a:srcRect b="14704"/>
          <a:stretch/>
        </p:blipFill>
        <p:spPr>
          <a:xfrm>
            <a:off x="5661025" y="1731198"/>
            <a:ext cx="5006976" cy="447550"/>
          </a:xfrm>
          <a:prstGeom prst="rect">
            <a:avLst/>
          </a:prstGeom>
          <a:noFill/>
          <a:ln>
            <a:noFill/>
          </a:ln>
        </p:spPr>
      </p:pic>
      <p:pic>
        <p:nvPicPr>
          <p:cNvPr id="928" name="Shape 928"/>
          <p:cNvPicPr preferRelativeResize="0"/>
          <p:nvPr/>
        </p:nvPicPr>
        <p:blipFill>
          <a:blip r:embed="rId8">
            <a:alphaModFix/>
          </a:blip>
          <a:stretch>
            <a:fillRect/>
          </a:stretch>
        </p:blipFill>
        <p:spPr>
          <a:xfrm>
            <a:off x="2250951" y="2474920"/>
            <a:ext cx="2113725" cy="479796"/>
          </a:xfrm>
          <a:prstGeom prst="rect">
            <a:avLst/>
          </a:prstGeom>
          <a:noFill/>
          <a:ln>
            <a:noFill/>
          </a:ln>
        </p:spPr>
      </p:pic>
      <p:pic>
        <p:nvPicPr>
          <p:cNvPr id="929" name="Shape 929"/>
          <p:cNvPicPr preferRelativeResize="0"/>
          <p:nvPr/>
        </p:nvPicPr>
        <p:blipFill>
          <a:blip r:embed="rId9">
            <a:alphaModFix/>
          </a:blip>
          <a:stretch>
            <a:fillRect/>
          </a:stretch>
        </p:blipFill>
        <p:spPr>
          <a:xfrm>
            <a:off x="2250950" y="2891042"/>
            <a:ext cx="2113726" cy="556875"/>
          </a:xfrm>
          <a:prstGeom prst="rect">
            <a:avLst/>
          </a:prstGeom>
          <a:noFill/>
          <a:ln>
            <a:noFill/>
          </a:ln>
        </p:spPr>
      </p:pic>
      <p:pic>
        <p:nvPicPr>
          <p:cNvPr id="930" name="Shape 930"/>
          <p:cNvPicPr preferRelativeResize="0"/>
          <p:nvPr/>
        </p:nvPicPr>
        <p:blipFill rotWithShape="1">
          <a:blip r:embed="rId10">
            <a:alphaModFix/>
          </a:blip>
          <a:srcRect b="17593"/>
          <a:stretch/>
        </p:blipFill>
        <p:spPr>
          <a:xfrm>
            <a:off x="1783150" y="2045826"/>
            <a:ext cx="3592550" cy="416175"/>
          </a:xfrm>
          <a:prstGeom prst="rect">
            <a:avLst/>
          </a:prstGeom>
          <a:noFill/>
          <a:ln>
            <a:noFill/>
          </a:ln>
        </p:spPr>
      </p:pic>
      <p:sp>
        <p:nvSpPr>
          <p:cNvPr id="931" name="Shape 931"/>
          <p:cNvSpPr txBox="1"/>
          <p:nvPr/>
        </p:nvSpPr>
        <p:spPr>
          <a:xfrm>
            <a:off x="2240675" y="1612950"/>
            <a:ext cx="2677500" cy="524700"/>
          </a:xfrm>
          <a:prstGeom prst="rect">
            <a:avLst/>
          </a:prstGeom>
          <a:noFill/>
          <a:ln>
            <a:noFill/>
          </a:ln>
        </p:spPr>
        <p:txBody>
          <a:bodyPr wrap="square" lIns="91425" tIns="91425" rIns="91425" bIns="91425" anchor="ctr" anchorCtr="0">
            <a:noAutofit/>
          </a:bodyPr>
          <a:lstStyle/>
          <a:p>
            <a:pPr algn="ctr"/>
            <a:r>
              <a:rPr lang="en" sz="2000" b="1"/>
              <a:t>Two Layer network</a:t>
            </a:r>
          </a:p>
        </p:txBody>
      </p:sp>
      <p:sp>
        <p:nvSpPr>
          <p:cNvPr id="932" name="Shape 932"/>
          <p:cNvSpPr txBox="1"/>
          <p:nvPr/>
        </p:nvSpPr>
        <p:spPr>
          <a:xfrm>
            <a:off x="6608863" y="1308150"/>
            <a:ext cx="2677500" cy="524700"/>
          </a:xfrm>
          <a:prstGeom prst="rect">
            <a:avLst/>
          </a:prstGeom>
          <a:noFill/>
          <a:ln>
            <a:noFill/>
          </a:ln>
        </p:spPr>
        <p:txBody>
          <a:bodyPr wrap="square" lIns="91425" tIns="91425" rIns="91425" bIns="91425" anchor="ctr" anchorCtr="0">
            <a:noAutofit/>
          </a:bodyPr>
          <a:lstStyle/>
          <a:p>
            <a:pPr algn="ctr"/>
            <a:r>
              <a:rPr lang="en" sz="2000" b="1"/>
              <a:t>Three Layer network</a:t>
            </a:r>
          </a:p>
        </p:txBody>
      </p:sp>
      <p:pic>
        <p:nvPicPr>
          <p:cNvPr id="933" name="Shape 933"/>
          <p:cNvPicPr preferRelativeResize="0"/>
          <p:nvPr/>
        </p:nvPicPr>
        <p:blipFill rotWithShape="1">
          <a:blip r:embed="rId8">
            <a:alphaModFix/>
          </a:blip>
          <a:srcRect r="73485" b="13262"/>
          <a:stretch/>
        </p:blipFill>
        <p:spPr>
          <a:xfrm>
            <a:off x="2551950" y="3618674"/>
            <a:ext cx="560450" cy="416175"/>
          </a:xfrm>
          <a:prstGeom prst="rect">
            <a:avLst/>
          </a:prstGeom>
          <a:noFill/>
          <a:ln>
            <a:noFill/>
          </a:ln>
        </p:spPr>
      </p:pic>
      <p:pic>
        <p:nvPicPr>
          <p:cNvPr id="934" name="Shape 934"/>
          <p:cNvPicPr preferRelativeResize="0"/>
          <p:nvPr/>
        </p:nvPicPr>
        <p:blipFill rotWithShape="1">
          <a:blip r:embed="rId9">
            <a:alphaModFix/>
          </a:blip>
          <a:srcRect t="25267" r="75706"/>
          <a:stretch/>
        </p:blipFill>
        <p:spPr>
          <a:xfrm>
            <a:off x="3771725" y="3650476"/>
            <a:ext cx="513500" cy="416175"/>
          </a:xfrm>
          <a:prstGeom prst="rect">
            <a:avLst/>
          </a:prstGeom>
          <a:noFill/>
          <a:ln>
            <a:noFill/>
          </a:ln>
        </p:spPr>
      </p:pic>
      <p:pic>
        <p:nvPicPr>
          <p:cNvPr id="935" name="Shape 935"/>
          <p:cNvPicPr preferRelativeResize="0"/>
          <p:nvPr/>
        </p:nvPicPr>
        <p:blipFill rotWithShape="1">
          <a:blip r:embed="rId8">
            <a:alphaModFix/>
          </a:blip>
          <a:srcRect l="77516" r="-1809" b="38510"/>
          <a:stretch/>
        </p:blipFill>
        <p:spPr>
          <a:xfrm>
            <a:off x="1996225" y="3648139"/>
            <a:ext cx="513500" cy="295025"/>
          </a:xfrm>
          <a:prstGeom prst="rect">
            <a:avLst/>
          </a:prstGeom>
          <a:noFill/>
          <a:ln>
            <a:noFill/>
          </a:ln>
        </p:spPr>
      </p:pic>
      <p:pic>
        <p:nvPicPr>
          <p:cNvPr id="936" name="Shape 936"/>
          <p:cNvPicPr preferRelativeResize="0"/>
          <p:nvPr/>
        </p:nvPicPr>
        <p:blipFill rotWithShape="1">
          <a:blip r:embed="rId8">
            <a:alphaModFix/>
          </a:blip>
          <a:srcRect l="56137" r="31847" b="51916"/>
          <a:stretch/>
        </p:blipFill>
        <p:spPr>
          <a:xfrm>
            <a:off x="3315076" y="3491300"/>
            <a:ext cx="253975" cy="230700"/>
          </a:xfrm>
          <a:prstGeom prst="rect">
            <a:avLst/>
          </a:prstGeom>
          <a:noFill/>
          <a:ln>
            <a:noFill/>
          </a:ln>
        </p:spPr>
      </p:pic>
      <p:pic>
        <p:nvPicPr>
          <p:cNvPr id="937" name="Shape 937"/>
          <p:cNvPicPr preferRelativeResize="0"/>
          <p:nvPr/>
        </p:nvPicPr>
        <p:blipFill rotWithShape="1">
          <a:blip r:embed="rId9">
            <a:alphaModFix/>
          </a:blip>
          <a:srcRect l="51823" t="15645" r="22613" b="36333"/>
          <a:stretch/>
        </p:blipFill>
        <p:spPr>
          <a:xfrm>
            <a:off x="4309026" y="3876976"/>
            <a:ext cx="540325" cy="267425"/>
          </a:xfrm>
          <a:prstGeom prst="rect">
            <a:avLst/>
          </a:prstGeom>
          <a:noFill/>
          <a:ln>
            <a:noFill/>
          </a:ln>
        </p:spPr>
      </p:pic>
      <p:pic>
        <p:nvPicPr>
          <p:cNvPr id="938" name="Shape 938"/>
          <p:cNvPicPr preferRelativeResize="0"/>
          <p:nvPr/>
        </p:nvPicPr>
        <p:blipFill rotWithShape="1">
          <a:blip r:embed="rId6">
            <a:alphaModFix/>
          </a:blip>
          <a:srcRect t="16564" r="92759" b="7453"/>
          <a:stretch/>
        </p:blipFill>
        <p:spPr>
          <a:xfrm>
            <a:off x="6397350" y="3648286"/>
            <a:ext cx="433826" cy="356950"/>
          </a:xfrm>
          <a:prstGeom prst="rect">
            <a:avLst/>
          </a:prstGeom>
          <a:noFill/>
          <a:ln>
            <a:noFill/>
          </a:ln>
        </p:spPr>
      </p:pic>
      <p:pic>
        <p:nvPicPr>
          <p:cNvPr id="939" name="Shape 939"/>
          <p:cNvPicPr preferRelativeResize="0"/>
          <p:nvPr/>
        </p:nvPicPr>
        <p:blipFill rotWithShape="1">
          <a:blip r:embed="rId6">
            <a:alphaModFix/>
          </a:blip>
          <a:srcRect l="34533" t="24012" r="57715" b="19059"/>
          <a:stretch/>
        </p:blipFill>
        <p:spPr>
          <a:xfrm>
            <a:off x="7649251" y="3693051"/>
            <a:ext cx="464449" cy="267425"/>
          </a:xfrm>
          <a:prstGeom prst="rect">
            <a:avLst/>
          </a:prstGeom>
          <a:noFill/>
          <a:ln>
            <a:noFill/>
          </a:ln>
        </p:spPr>
      </p:pic>
      <p:pic>
        <p:nvPicPr>
          <p:cNvPr id="940" name="Shape 940"/>
          <p:cNvPicPr preferRelativeResize="0"/>
          <p:nvPr/>
        </p:nvPicPr>
        <p:blipFill rotWithShape="1">
          <a:blip r:embed="rId6">
            <a:alphaModFix/>
          </a:blip>
          <a:srcRect l="68353" t="16807" r="24406" b="12366"/>
          <a:stretch/>
        </p:blipFill>
        <p:spPr>
          <a:xfrm>
            <a:off x="8931775" y="3811688"/>
            <a:ext cx="433826" cy="332700"/>
          </a:xfrm>
          <a:prstGeom prst="rect">
            <a:avLst/>
          </a:prstGeom>
          <a:noFill/>
          <a:ln>
            <a:noFill/>
          </a:ln>
        </p:spPr>
      </p:pic>
      <p:pic>
        <p:nvPicPr>
          <p:cNvPr id="941" name="Shape 941"/>
          <p:cNvPicPr preferRelativeResize="0"/>
          <p:nvPr/>
        </p:nvPicPr>
        <p:blipFill rotWithShape="1">
          <a:blip r:embed="rId8">
            <a:alphaModFix/>
          </a:blip>
          <a:srcRect l="77516" r="-1809" b="38510"/>
          <a:stretch/>
        </p:blipFill>
        <p:spPr>
          <a:xfrm>
            <a:off x="5765338" y="3648139"/>
            <a:ext cx="513500" cy="295025"/>
          </a:xfrm>
          <a:prstGeom prst="rect">
            <a:avLst/>
          </a:prstGeom>
          <a:noFill/>
          <a:ln>
            <a:noFill/>
          </a:ln>
        </p:spPr>
      </p:pic>
      <p:pic>
        <p:nvPicPr>
          <p:cNvPr id="942" name="Shape 942"/>
          <p:cNvPicPr preferRelativeResize="0"/>
          <p:nvPr/>
        </p:nvPicPr>
        <p:blipFill rotWithShape="1">
          <a:blip r:embed="rId9">
            <a:alphaModFix/>
          </a:blip>
          <a:srcRect l="51823" t="15645" r="22613" b="36333"/>
          <a:stretch/>
        </p:blipFill>
        <p:spPr>
          <a:xfrm>
            <a:off x="9462726" y="4034851"/>
            <a:ext cx="540325" cy="267425"/>
          </a:xfrm>
          <a:prstGeom prst="rect">
            <a:avLst/>
          </a:prstGeom>
          <a:noFill/>
          <a:ln>
            <a:noFill/>
          </a:ln>
        </p:spPr>
      </p:pic>
      <p:pic>
        <p:nvPicPr>
          <p:cNvPr id="943" name="Shape 943"/>
          <p:cNvPicPr preferRelativeResize="0"/>
          <p:nvPr/>
        </p:nvPicPr>
        <p:blipFill rotWithShape="1">
          <a:blip r:embed="rId6">
            <a:alphaModFix/>
          </a:blip>
          <a:srcRect l="50512" r="44382" b="37193"/>
          <a:stretch/>
        </p:blipFill>
        <p:spPr>
          <a:xfrm>
            <a:off x="8414450" y="3398026"/>
            <a:ext cx="305876" cy="295025"/>
          </a:xfrm>
          <a:prstGeom prst="rect">
            <a:avLst/>
          </a:prstGeom>
          <a:noFill/>
          <a:ln>
            <a:noFill/>
          </a:ln>
        </p:spPr>
      </p:pic>
      <p:pic>
        <p:nvPicPr>
          <p:cNvPr id="944" name="Shape 944"/>
          <p:cNvPicPr preferRelativeResize="0"/>
          <p:nvPr/>
        </p:nvPicPr>
        <p:blipFill rotWithShape="1">
          <a:blip r:embed="rId6">
            <a:alphaModFix/>
          </a:blip>
          <a:srcRect l="58174" r="37078" b="37193"/>
          <a:stretch/>
        </p:blipFill>
        <p:spPr>
          <a:xfrm>
            <a:off x="7098012" y="3398026"/>
            <a:ext cx="284400" cy="295025"/>
          </a:xfrm>
          <a:prstGeom prst="rect">
            <a:avLst/>
          </a:prstGeom>
          <a:noFill/>
          <a:ln>
            <a:noFill/>
          </a:ln>
        </p:spPr>
      </p:pic>
      <p:sp>
        <p:nvSpPr>
          <p:cNvPr id="945" name="Shape 945"/>
          <p:cNvSpPr txBox="1"/>
          <p:nvPr/>
        </p:nvSpPr>
        <p:spPr>
          <a:xfrm>
            <a:off x="2370300" y="5962050"/>
            <a:ext cx="7451400" cy="524700"/>
          </a:xfrm>
          <a:prstGeom prst="rect">
            <a:avLst/>
          </a:prstGeom>
          <a:noFill/>
          <a:ln>
            <a:noFill/>
          </a:ln>
        </p:spPr>
        <p:txBody>
          <a:bodyPr wrap="square" lIns="91425" tIns="91425" rIns="91425" bIns="91425" anchor="ctr" anchorCtr="0">
            <a:noAutofit/>
          </a:bodyPr>
          <a:lstStyle/>
          <a:p>
            <a:pPr algn="ctr"/>
            <a:r>
              <a:rPr lang="en" sz="2000"/>
              <a:t>Hidden layers are </a:t>
            </a:r>
            <a:r>
              <a:rPr lang="en" sz="2000" b="1"/>
              <a:t>learned feature representations</a:t>
            </a:r>
            <a:r>
              <a:rPr lang="en" sz="2000"/>
              <a:t> of the input!</a:t>
            </a:r>
          </a:p>
        </p:txBody>
      </p:sp>
      <mc:AlternateContent xmlns:mc="http://schemas.openxmlformats.org/markup-compatibility/2006">
        <mc:Choice xmlns:p14="http://schemas.microsoft.com/office/powerpoint/2010/main" Requires="p14">
          <p:contentPart p14:bwMode="auto" r:id="rId11">
            <p14:nvContentPartPr>
              <p14:cNvPr id="2" name="Ink 1">
                <a:extLst>
                  <a:ext uri="{FF2B5EF4-FFF2-40B4-BE49-F238E27FC236}">
                    <a16:creationId xmlns:a16="http://schemas.microsoft.com/office/drawing/2014/main" id="{8B5CE2A1-142F-66B8-4A89-1D57CE49EA47}"/>
                  </a:ext>
                </a:extLst>
              </p14:cNvPr>
              <p14:cNvContentPartPr/>
              <p14:nvPr/>
            </p14:nvContentPartPr>
            <p14:xfrm>
              <a:off x="4236840" y="2819520"/>
              <a:ext cx="7597440" cy="3162600"/>
            </p14:xfrm>
          </p:contentPart>
        </mc:Choice>
        <mc:Fallback>
          <p:pic>
            <p:nvPicPr>
              <p:cNvPr id="2" name="Ink 1">
                <a:extLst>
                  <a:ext uri="{FF2B5EF4-FFF2-40B4-BE49-F238E27FC236}">
                    <a16:creationId xmlns:a16="http://schemas.microsoft.com/office/drawing/2014/main" id="{8B5CE2A1-142F-66B8-4A89-1D57CE49EA47}"/>
                  </a:ext>
                </a:extLst>
              </p:cNvPr>
              <p:cNvPicPr/>
              <p:nvPr/>
            </p:nvPicPr>
            <p:blipFill>
              <a:blip r:embed="rId12"/>
              <a:stretch>
                <a:fillRect/>
              </a:stretch>
            </p:blipFill>
            <p:spPr>
              <a:xfrm>
                <a:off x="4227480" y="2810160"/>
                <a:ext cx="7616160" cy="3181320"/>
              </a:xfrm>
              <a:prstGeom prst="rect">
                <a:avLst/>
              </a:prstGeom>
            </p:spPr>
          </p:pic>
        </mc:Fallback>
      </mc:AlternateContent>
    </p:spTree>
    <p:extLst>
      <p:ext uri="{BB962C8B-B14F-4D97-AF65-F5344CB8AC3E}">
        <p14:creationId xmlns:p14="http://schemas.microsoft.com/office/powerpoint/2010/main" val="4201620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Recall: Image Classification</a:t>
            </a:r>
          </a:p>
        </p:txBody>
      </p:sp>
      <p:sp>
        <p:nvSpPr>
          <p:cNvPr id="387" name="Shape 38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47</a:t>
            </a:fld>
            <a:endParaRPr lang="en" dirty="0"/>
          </a:p>
        </p:txBody>
      </p:sp>
      <p:sp>
        <p:nvSpPr>
          <p:cNvPr id="397" name="Shape 39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389" name="Shape 389"/>
          <p:cNvPicPr preferRelativeResize="0"/>
          <p:nvPr/>
        </p:nvPicPr>
        <p:blipFill>
          <a:blip r:embed="rId3">
            <a:alphaModFix/>
          </a:blip>
          <a:stretch>
            <a:fillRect/>
          </a:stretch>
        </p:blipFill>
        <p:spPr>
          <a:xfrm>
            <a:off x="2521500" y="773502"/>
            <a:ext cx="6766324" cy="4004425"/>
          </a:xfrm>
          <a:prstGeom prst="rect">
            <a:avLst/>
          </a:prstGeom>
          <a:noFill/>
          <a:ln>
            <a:noFill/>
          </a:ln>
        </p:spPr>
      </p:pic>
      <p:sp>
        <p:nvSpPr>
          <p:cNvPr id="390" name="Shape 390"/>
          <p:cNvSpPr/>
          <p:nvPr/>
        </p:nvSpPr>
        <p:spPr>
          <a:xfrm>
            <a:off x="4587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391" name="Shape 391"/>
          <p:cNvSpPr/>
          <p:nvPr/>
        </p:nvSpPr>
        <p:spPr>
          <a:xfrm>
            <a:off x="4247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392" name="Shape 392"/>
          <p:cNvSpPr txBox="1"/>
          <p:nvPr/>
        </p:nvSpPr>
        <p:spPr>
          <a:xfrm>
            <a:off x="4555575" y="3034850"/>
            <a:ext cx="2291700" cy="436200"/>
          </a:xfrm>
          <a:prstGeom prst="rect">
            <a:avLst/>
          </a:prstGeom>
          <a:noFill/>
          <a:ln>
            <a:noFill/>
          </a:ln>
        </p:spPr>
        <p:txBody>
          <a:bodyPr wrap="square" lIns="91425" tIns="91425" rIns="91425" bIns="91425" anchor="t" anchorCtr="0">
            <a:noAutofit/>
          </a:bodyPr>
          <a:lstStyle/>
          <a:p>
            <a:r>
              <a:rPr lang="en" sz="1600">
                <a:solidFill>
                  <a:srgbClr val="FF0000"/>
                </a:solidFill>
              </a:rPr>
              <a:t>Features remain fixed</a:t>
            </a:r>
          </a:p>
        </p:txBody>
      </p:sp>
      <p:sp>
        <p:nvSpPr>
          <p:cNvPr id="393" name="Shape 393"/>
          <p:cNvSpPr txBox="1"/>
          <p:nvPr/>
        </p:nvSpPr>
        <p:spPr>
          <a:xfrm>
            <a:off x="7594200" y="2992100"/>
            <a:ext cx="1845900" cy="659100"/>
          </a:xfrm>
          <a:prstGeom prst="rect">
            <a:avLst/>
          </a:prstGeom>
          <a:noFill/>
          <a:ln>
            <a:noFill/>
          </a:ln>
        </p:spPr>
        <p:txBody>
          <a:bodyPr wrap="square" lIns="91425" tIns="91425" rIns="91425" bIns="91425" anchor="t" anchorCtr="0">
            <a:noAutofit/>
          </a:bodyPr>
          <a:lstStyle/>
          <a:p>
            <a:pPr algn="ctr"/>
            <a:r>
              <a:rPr lang="en" sz="1600">
                <a:solidFill>
                  <a:srgbClr val="0000FF"/>
                </a:solidFill>
              </a:rPr>
              <a:t>Classifier is learned from data</a:t>
            </a:r>
          </a:p>
        </p:txBody>
      </p:sp>
      <p:sp>
        <p:nvSpPr>
          <p:cNvPr id="394" name="Shape 394"/>
          <p:cNvSpPr/>
          <p:nvPr/>
        </p:nvSpPr>
        <p:spPr>
          <a:xfrm>
            <a:off x="7935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solidFill>
                <a:srgbClr val="0000FF"/>
              </a:solidFill>
            </a:endParaRPr>
          </a:p>
        </p:txBody>
      </p:sp>
      <p:sp>
        <p:nvSpPr>
          <p:cNvPr id="395" name="Shape 395"/>
          <p:cNvSpPr/>
          <p:nvPr/>
        </p:nvSpPr>
        <p:spPr>
          <a:xfrm>
            <a:off x="6179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solidFill>
                <a:srgbClr val="0000FF"/>
              </a:solidFill>
            </a:endParaRPr>
          </a:p>
        </p:txBody>
      </p:sp>
      <p:sp>
        <p:nvSpPr>
          <p:cNvPr id="396" name="Shape 396"/>
          <p:cNvSpPr txBox="1"/>
          <p:nvPr/>
        </p:nvSpPr>
        <p:spPr>
          <a:xfrm>
            <a:off x="8795500" y="6116250"/>
            <a:ext cx="1872300" cy="300600"/>
          </a:xfrm>
          <a:prstGeom prst="rect">
            <a:avLst/>
          </a:prstGeom>
          <a:noFill/>
          <a:ln>
            <a:noFill/>
          </a:ln>
        </p:spPr>
        <p:txBody>
          <a:bodyPr wrap="square" lIns="91425" tIns="91425" rIns="91425" bIns="91425" anchor="t" anchorCtr="0">
            <a:noAutofit/>
          </a:bodyPr>
          <a:lstStyle/>
          <a:p>
            <a:r>
              <a:rPr lang="en" sz="800"/>
              <a:t>Figure credit: D. Hoiem, L. Lazebnik </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A1DFC46-98A5-3D37-B8A3-E394A3E6AF6F}"/>
                  </a:ext>
                </a:extLst>
              </p14:cNvPr>
              <p14:cNvContentPartPr/>
              <p14:nvPr/>
            </p14:nvContentPartPr>
            <p14:xfrm>
              <a:off x="4716720" y="1089720"/>
              <a:ext cx="7292880" cy="4328640"/>
            </p14:xfrm>
          </p:contentPart>
        </mc:Choice>
        <mc:Fallback>
          <p:pic>
            <p:nvPicPr>
              <p:cNvPr id="2" name="Ink 1">
                <a:extLst>
                  <a:ext uri="{FF2B5EF4-FFF2-40B4-BE49-F238E27FC236}">
                    <a16:creationId xmlns:a16="http://schemas.microsoft.com/office/drawing/2014/main" id="{8A1DFC46-98A5-3D37-B8A3-E394A3E6AF6F}"/>
                  </a:ext>
                </a:extLst>
              </p:cNvPr>
              <p:cNvPicPr/>
              <p:nvPr/>
            </p:nvPicPr>
            <p:blipFill>
              <a:blip r:embed="rId5"/>
              <a:stretch>
                <a:fillRect/>
              </a:stretch>
            </p:blipFill>
            <p:spPr>
              <a:xfrm>
                <a:off x="4707360" y="1080360"/>
                <a:ext cx="7311600" cy="4347360"/>
              </a:xfrm>
              <a:prstGeom prst="rect">
                <a:avLst/>
              </a:prstGeom>
            </p:spPr>
          </p:pic>
        </mc:Fallback>
      </mc:AlternateContent>
    </p:spTree>
    <p:extLst>
      <p:ext uri="{BB962C8B-B14F-4D97-AF65-F5344CB8AC3E}">
        <p14:creationId xmlns:p14="http://schemas.microsoft.com/office/powerpoint/2010/main" val="1345918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Recall: Image Classification</a:t>
            </a:r>
          </a:p>
        </p:txBody>
      </p:sp>
      <p:sp>
        <p:nvSpPr>
          <p:cNvPr id="403" name="Shape 403"/>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48</a:t>
            </a:fld>
            <a:endParaRPr lang="en" dirty="0"/>
          </a:p>
        </p:txBody>
      </p:sp>
      <p:sp>
        <p:nvSpPr>
          <p:cNvPr id="414" name="Shape 41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405" name="Shape 405"/>
          <p:cNvPicPr preferRelativeResize="0"/>
          <p:nvPr/>
        </p:nvPicPr>
        <p:blipFill>
          <a:blip r:embed="rId3">
            <a:alphaModFix/>
          </a:blip>
          <a:stretch>
            <a:fillRect/>
          </a:stretch>
        </p:blipFill>
        <p:spPr>
          <a:xfrm>
            <a:off x="2521500" y="773502"/>
            <a:ext cx="6766324" cy="4004425"/>
          </a:xfrm>
          <a:prstGeom prst="rect">
            <a:avLst/>
          </a:prstGeom>
          <a:noFill/>
          <a:ln>
            <a:noFill/>
          </a:ln>
        </p:spPr>
      </p:pic>
      <p:sp>
        <p:nvSpPr>
          <p:cNvPr id="406" name="Shape 406"/>
          <p:cNvSpPr/>
          <p:nvPr/>
        </p:nvSpPr>
        <p:spPr>
          <a:xfrm>
            <a:off x="4587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07" name="Shape 407"/>
          <p:cNvSpPr/>
          <p:nvPr/>
        </p:nvSpPr>
        <p:spPr>
          <a:xfrm>
            <a:off x="4247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08" name="Shape 408"/>
          <p:cNvSpPr txBox="1"/>
          <p:nvPr/>
        </p:nvSpPr>
        <p:spPr>
          <a:xfrm>
            <a:off x="4555575" y="3034850"/>
            <a:ext cx="2291700" cy="436200"/>
          </a:xfrm>
          <a:prstGeom prst="rect">
            <a:avLst/>
          </a:prstGeom>
          <a:noFill/>
          <a:ln>
            <a:noFill/>
          </a:ln>
        </p:spPr>
        <p:txBody>
          <a:bodyPr wrap="square" lIns="91425" tIns="91425" rIns="91425" bIns="91425" anchor="t" anchorCtr="0">
            <a:noAutofit/>
          </a:bodyPr>
          <a:lstStyle/>
          <a:p>
            <a:r>
              <a:rPr lang="en" sz="1600">
                <a:solidFill>
                  <a:srgbClr val="FF0000"/>
                </a:solidFill>
              </a:rPr>
              <a:t>Features remain fixed</a:t>
            </a:r>
          </a:p>
        </p:txBody>
      </p:sp>
      <p:sp>
        <p:nvSpPr>
          <p:cNvPr id="409" name="Shape 409"/>
          <p:cNvSpPr txBox="1"/>
          <p:nvPr/>
        </p:nvSpPr>
        <p:spPr>
          <a:xfrm>
            <a:off x="7594200" y="2992100"/>
            <a:ext cx="1845900" cy="659100"/>
          </a:xfrm>
          <a:prstGeom prst="rect">
            <a:avLst/>
          </a:prstGeom>
          <a:noFill/>
          <a:ln>
            <a:noFill/>
          </a:ln>
        </p:spPr>
        <p:txBody>
          <a:bodyPr wrap="square" lIns="91425" tIns="91425" rIns="91425" bIns="91425" anchor="t" anchorCtr="0">
            <a:noAutofit/>
          </a:bodyPr>
          <a:lstStyle/>
          <a:p>
            <a:pPr algn="ctr"/>
            <a:r>
              <a:rPr lang="en" sz="1600">
                <a:solidFill>
                  <a:srgbClr val="0000FF"/>
                </a:solidFill>
              </a:rPr>
              <a:t>Classifier is learned from data</a:t>
            </a:r>
          </a:p>
        </p:txBody>
      </p:sp>
      <p:sp>
        <p:nvSpPr>
          <p:cNvPr id="410" name="Shape 410"/>
          <p:cNvSpPr/>
          <p:nvPr/>
        </p:nvSpPr>
        <p:spPr>
          <a:xfrm>
            <a:off x="7935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solidFill>
                <a:srgbClr val="0000FF"/>
              </a:solidFill>
            </a:endParaRPr>
          </a:p>
        </p:txBody>
      </p:sp>
      <p:sp>
        <p:nvSpPr>
          <p:cNvPr id="411" name="Shape 411"/>
          <p:cNvSpPr/>
          <p:nvPr/>
        </p:nvSpPr>
        <p:spPr>
          <a:xfrm>
            <a:off x="6179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solidFill>
                <a:srgbClr val="0000FF"/>
              </a:solidFill>
            </a:endParaRPr>
          </a:p>
        </p:txBody>
      </p:sp>
      <p:sp>
        <p:nvSpPr>
          <p:cNvPr id="412" name="Shape 412"/>
          <p:cNvSpPr txBox="1"/>
          <p:nvPr/>
        </p:nvSpPr>
        <p:spPr>
          <a:xfrm>
            <a:off x="2521500" y="5110850"/>
            <a:ext cx="3110100" cy="1119600"/>
          </a:xfrm>
          <a:prstGeom prst="rect">
            <a:avLst/>
          </a:prstGeom>
          <a:noFill/>
          <a:ln>
            <a:noFill/>
          </a:ln>
        </p:spPr>
        <p:txBody>
          <a:bodyPr wrap="square" lIns="91425" tIns="91425" rIns="91425" bIns="91425" anchor="t" anchorCtr="0">
            <a:noAutofit/>
          </a:bodyPr>
          <a:lstStyle/>
          <a:p>
            <a:r>
              <a:rPr lang="en" sz="1600" b="1"/>
              <a:t>Problem</a:t>
            </a:r>
            <a:r>
              <a:rPr lang="en" sz="1600"/>
              <a:t>: </a:t>
            </a:r>
          </a:p>
          <a:p>
            <a:r>
              <a:rPr lang="en" sz="1600"/>
              <a:t>How do we know which features to use? We may need different features for each problem!</a:t>
            </a:r>
          </a:p>
        </p:txBody>
      </p:sp>
      <p:sp>
        <p:nvSpPr>
          <p:cNvPr id="413" name="Shape 413"/>
          <p:cNvSpPr txBox="1"/>
          <p:nvPr/>
        </p:nvSpPr>
        <p:spPr>
          <a:xfrm>
            <a:off x="8795500" y="6116250"/>
            <a:ext cx="1872300" cy="300600"/>
          </a:xfrm>
          <a:prstGeom prst="rect">
            <a:avLst/>
          </a:prstGeom>
          <a:noFill/>
          <a:ln>
            <a:noFill/>
          </a:ln>
        </p:spPr>
        <p:txBody>
          <a:bodyPr wrap="square" lIns="91425" tIns="91425" rIns="91425" bIns="91425" anchor="t" anchorCtr="0">
            <a:noAutofit/>
          </a:bodyPr>
          <a:lstStyle/>
          <a:p>
            <a:r>
              <a:rPr lang="en" sz="800"/>
              <a:t>Figure credit: D. Hoiem, L. Lazebnik </a:t>
            </a:r>
          </a:p>
        </p:txBody>
      </p:sp>
    </p:spTree>
    <p:extLst>
      <p:ext uri="{BB962C8B-B14F-4D97-AF65-F5344CB8AC3E}">
        <p14:creationId xmlns:p14="http://schemas.microsoft.com/office/powerpoint/2010/main" val="2682609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Recall: Image Classification</a:t>
            </a:r>
          </a:p>
        </p:txBody>
      </p:sp>
      <p:sp>
        <p:nvSpPr>
          <p:cNvPr id="420" name="Shape 42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49</a:t>
            </a:fld>
            <a:endParaRPr lang="en" dirty="0"/>
          </a:p>
        </p:txBody>
      </p:sp>
      <p:sp>
        <p:nvSpPr>
          <p:cNvPr id="432" name="Shape 43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422" name="Shape 422"/>
          <p:cNvPicPr preferRelativeResize="0"/>
          <p:nvPr/>
        </p:nvPicPr>
        <p:blipFill>
          <a:blip r:embed="rId3">
            <a:alphaModFix/>
          </a:blip>
          <a:stretch>
            <a:fillRect/>
          </a:stretch>
        </p:blipFill>
        <p:spPr>
          <a:xfrm>
            <a:off x="2521500" y="773502"/>
            <a:ext cx="6766324" cy="4004425"/>
          </a:xfrm>
          <a:prstGeom prst="rect">
            <a:avLst/>
          </a:prstGeom>
          <a:noFill/>
          <a:ln>
            <a:noFill/>
          </a:ln>
        </p:spPr>
      </p:pic>
      <p:sp>
        <p:nvSpPr>
          <p:cNvPr id="423" name="Shape 423"/>
          <p:cNvSpPr/>
          <p:nvPr/>
        </p:nvSpPr>
        <p:spPr>
          <a:xfrm>
            <a:off x="4587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24" name="Shape 424"/>
          <p:cNvSpPr/>
          <p:nvPr/>
        </p:nvSpPr>
        <p:spPr>
          <a:xfrm>
            <a:off x="4247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25" name="Shape 425"/>
          <p:cNvSpPr txBox="1"/>
          <p:nvPr/>
        </p:nvSpPr>
        <p:spPr>
          <a:xfrm>
            <a:off x="4555575" y="3034850"/>
            <a:ext cx="2291700" cy="436200"/>
          </a:xfrm>
          <a:prstGeom prst="rect">
            <a:avLst/>
          </a:prstGeom>
          <a:noFill/>
          <a:ln>
            <a:noFill/>
          </a:ln>
        </p:spPr>
        <p:txBody>
          <a:bodyPr wrap="square" lIns="91425" tIns="91425" rIns="91425" bIns="91425" anchor="t" anchorCtr="0">
            <a:noAutofit/>
          </a:bodyPr>
          <a:lstStyle/>
          <a:p>
            <a:r>
              <a:rPr lang="en" sz="1600">
                <a:solidFill>
                  <a:srgbClr val="FF0000"/>
                </a:solidFill>
              </a:rPr>
              <a:t>Features remain fixed</a:t>
            </a:r>
          </a:p>
        </p:txBody>
      </p:sp>
      <p:sp>
        <p:nvSpPr>
          <p:cNvPr id="426" name="Shape 426"/>
          <p:cNvSpPr txBox="1"/>
          <p:nvPr/>
        </p:nvSpPr>
        <p:spPr>
          <a:xfrm>
            <a:off x="7594200" y="2992100"/>
            <a:ext cx="1845900" cy="659100"/>
          </a:xfrm>
          <a:prstGeom prst="rect">
            <a:avLst/>
          </a:prstGeom>
          <a:noFill/>
          <a:ln>
            <a:noFill/>
          </a:ln>
        </p:spPr>
        <p:txBody>
          <a:bodyPr wrap="square" lIns="91425" tIns="91425" rIns="91425" bIns="91425" anchor="t" anchorCtr="0">
            <a:noAutofit/>
          </a:bodyPr>
          <a:lstStyle/>
          <a:p>
            <a:pPr algn="ctr"/>
            <a:r>
              <a:rPr lang="en" sz="1600">
                <a:solidFill>
                  <a:srgbClr val="0000FF"/>
                </a:solidFill>
              </a:rPr>
              <a:t>Classifier is learned from data</a:t>
            </a:r>
          </a:p>
        </p:txBody>
      </p:sp>
      <p:sp>
        <p:nvSpPr>
          <p:cNvPr id="427" name="Shape 427"/>
          <p:cNvSpPr/>
          <p:nvPr/>
        </p:nvSpPr>
        <p:spPr>
          <a:xfrm>
            <a:off x="7935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solidFill>
                <a:srgbClr val="0000FF"/>
              </a:solidFill>
            </a:endParaRPr>
          </a:p>
        </p:txBody>
      </p:sp>
      <p:sp>
        <p:nvSpPr>
          <p:cNvPr id="428" name="Shape 428"/>
          <p:cNvSpPr/>
          <p:nvPr/>
        </p:nvSpPr>
        <p:spPr>
          <a:xfrm>
            <a:off x="6179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solidFill>
                <a:srgbClr val="0000FF"/>
              </a:solidFill>
            </a:endParaRPr>
          </a:p>
        </p:txBody>
      </p:sp>
      <p:sp>
        <p:nvSpPr>
          <p:cNvPr id="429" name="Shape 429"/>
          <p:cNvSpPr txBox="1"/>
          <p:nvPr/>
        </p:nvSpPr>
        <p:spPr>
          <a:xfrm>
            <a:off x="2521500" y="5110850"/>
            <a:ext cx="3110100" cy="1119600"/>
          </a:xfrm>
          <a:prstGeom prst="rect">
            <a:avLst/>
          </a:prstGeom>
          <a:noFill/>
          <a:ln>
            <a:noFill/>
          </a:ln>
        </p:spPr>
        <p:txBody>
          <a:bodyPr wrap="square" lIns="91425" tIns="91425" rIns="91425" bIns="91425" anchor="t" anchorCtr="0">
            <a:noAutofit/>
          </a:bodyPr>
          <a:lstStyle/>
          <a:p>
            <a:r>
              <a:rPr lang="en" sz="1600" b="1"/>
              <a:t>Problem</a:t>
            </a:r>
            <a:r>
              <a:rPr lang="en" sz="1600"/>
              <a:t>: </a:t>
            </a:r>
          </a:p>
          <a:p>
            <a:r>
              <a:rPr lang="en" sz="1600"/>
              <a:t>How do we know which features to use? We may need different features for each problem!</a:t>
            </a:r>
          </a:p>
        </p:txBody>
      </p:sp>
      <p:sp>
        <p:nvSpPr>
          <p:cNvPr id="430" name="Shape 430"/>
          <p:cNvSpPr txBox="1"/>
          <p:nvPr/>
        </p:nvSpPr>
        <p:spPr>
          <a:xfrm>
            <a:off x="6930700" y="5194650"/>
            <a:ext cx="2745300" cy="1119600"/>
          </a:xfrm>
          <a:prstGeom prst="rect">
            <a:avLst/>
          </a:prstGeom>
          <a:noFill/>
          <a:ln>
            <a:noFill/>
          </a:ln>
        </p:spPr>
        <p:txBody>
          <a:bodyPr wrap="square" lIns="91425" tIns="91425" rIns="91425" bIns="91425" anchor="t" anchorCtr="0">
            <a:noAutofit/>
          </a:bodyPr>
          <a:lstStyle/>
          <a:p>
            <a:r>
              <a:rPr lang="en" sz="1600" b="1"/>
              <a:t>Solution</a:t>
            </a:r>
            <a:r>
              <a:rPr lang="en" sz="1600"/>
              <a:t>: </a:t>
            </a:r>
          </a:p>
          <a:p>
            <a:r>
              <a:rPr lang="en" sz="1600"/>
              <a:t>Learn the features jointly with the classifier!</a:t>
            </a:r>
          </a:p>
        </p:txBody>
      </p:sp>
      <p:sp>
        <p:nvSpPr>
          <p:cNvPr id="431" name="Shape 431"/>
          <p:cNvSpPr txBox="1"/>
          <p:nvPr/>
        </p:nvSpPr>
        <p:spPr>
          <a:xfrm>
            <a:off x="8795500" y="6116250"/>
            <a:ext cx="1872300" cy="300600"/>
          </a:xfrm>
          <a:prstGeom prst="rect">
            <a:avLst/>
          </a:prstGeom>
          <a:noFill/>
          <a:ln>
            <a:noFill/>
          </a:ln>
        </p:spPr>
        <p:txBody>
          <a:bodyPr wrap="square" lIns="91425" tIns="91425" rIns="91425" bIns="91425" anchor="t" anchorCtr="0">
            <a:noAutofit/>
          </a:bodyPr>
          <a:lstStyle/>
          <a:p>
            <a:r>
              <a:rPr lang="en" sz="800"/>
              <a:t>Figure credit: D. Hoiem, L. Lazebnik </a:t>
            </a:r>
          </a:p>
        </p:txBody>
      </p:sp>
    </p:spTree>
    <p:extLst>
      <p:ext uri="{BB962C8B-B14F-4D97-AF65-F5344CB8AC3E}">
        <p14:creationId xmlns:p14="http://schemas.microsoft.com/office/powerpoint/2010/main" val="179031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Deep Learning</a:t>
            </a:r>
          </a:p>
        </p:txBody>
      </p:sp>
      <p:sp>
        <p:nvSpPr>
          <p:cNvPr id="127" name="Shape 127"/>
          <p:cNvSpPr txBox="1">
            <a:spLocks noGrp="1"/>
          </p:cNvSpPr>
          <p:nvPr>
            <p:ph type="body" idx="1"/>
          </p:nvPr>
        </p:nvSpPr>
        <p:spPr>
          <a:xfrm>
            <a:off x="1847100" y="1795650"/>
            <a:ext cx="8735700" cy="3266700"/>
          </a:xfrm>
          <a:prstGeom prst="rect">
            <a:avLst/>
          </a:prstGeom>
        </p:spPr>
        <p:txBody>
          <a:bodyPr vert="horz" wrap="square" lIns="91425" tIns="91425" rIns="91425" bIns="91425" rtlCol="0" anchor="t" anchorCtr="0">
            <a:noAutofit/>
          </a:bodyPr>
          <a:lstStyle/>
          <a:p>
            <a:pPr marL="457200" indent="-381000">
              <a:buSzPts val="2400"/>
            </a:pPr>
            <a:r>
              <a:rPr lang="en" sz="2400" dirty="0"/>
              <a:t>Learning hierarchical representations from data</a:t>
            </a:r>
          </a:p>
          <a:p>
            <a:pPr marL="457200" indent="-381000">
              <a:buSzPts val="2400"/>
            </a:pPr>
            <a:r>
              <a:rPr lang="en" sz="2400" dirty="0"/>
              <a:t>End-to-end learning: raw inputs to predictions</a:t>
            </a:r>
          </a:p>
          <a:p>
            <a:pPr marL="457200" indent="-381000">
              <a:buSzPts val="2400"/>
            </a:pPr>
            <a:r>
              <a:rPr lang="en" sz="2400" dirty="0"/>
              <a:t>Can use a small set of simple tools to solve many problems</a:t>
            </a:r>
          </a:p>
          <a:p>
            <a:pPr marL="457200" indent="-381000">
              <a:buSzPts val="2400"/>
            </a:pPr>
            <a:r>
              <a:rPr lang="en" sz="2400" dirty="0"/>
              <a:t>Has led to rapid progress on many problems </a:t>
            </a:r>
          </a:p>
          <a:p>
            <a:pPr marL="457200" indent="-381000">
              <a:buSzPts val="2400"/>
            </a:pPr>
            <a:r>
              <a:rPr lang="en" sz="2400" dirty="0"/>
              <a:t>(</a:t>
            </a:r>
            <a:r>
              <a:rPr lang="en" sz="2400" b="1" dirty="0"/>
              <a:t>Very loosely!</a:t>
            </a:r>
            <a:r>
              <a:rPr lang="en" sz="2400" dirty="0"/>
              <a:t>) Inspired by the brain</a:t>
            </a:r>
          </a:p>
          <a:p>
            <a:pPr marL="457200" indent="-381000">
              <a:buSzPts val="2400"/>
            </a:pPr>
            <a:r>
              <a:rPr lang="en" sz="2400" dirty="0"/>
              <a:t>Today: 1 hour introduction to deep learning fundamentals</a:t>
            </a:r>
          </a:p>
          <a:p>
            <a:pPr marL="457200" indent="-381000">
              <a:buSzPts val="2400"/>
            </a:pPr>
            <a:r>
              <a:rPr lang="en" sz="2400" dirty="0"/>
              <a:t>To learn more take my </a:t>
            </a:r>
            <a:r>
              <a:rPr lang="en" sz="2400" i="1" dirty="0"/>
              <a:t>Artificial Neural Networks (Deep Learning)</a:t>
            </a:r>
            <a:r>
              <a:rPr lang="en" sz="2400" dirty="0"/>
              <a:t> course next Spring</a:t>
            </a:r>
          </a:p>
        </p:txBody>
      </p:sp>
      <p:sp>
        <p:nvSpPr>
          <p:cNvPr id="128" name="Shape 12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a:t>
            </a:fld>
            <a:endParaRPr lang="en" dirty="0"/>
          </a:p>
        </p:txBody>
      </p:sp>
      <p:sp>
        <p:nvSpPr>
          <p:cNvPr id="130" name="Shape 13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2889905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9" name="Shape 439"/>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Image Classification: Feature Learning</a:t>
            </a:r>
          </a:p>
        </p:txBody>
      </p:sp>
      <p:sp>
        <p:nvSpPr>
          <p:cNvPr id="437" name="Shape 43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50</a:t>
            </a:fld>
            <a:endParaRPr lang="en" dirty="0"/>
          </a:p>
        </p:txBody>
      </p:sp>
      <p:sp>
        <p:nvSpPr>
          <p:cNvPr id="462" name="Shape 46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440" name="Shape 440"/>
          <p:cNvPicPr preferRelativeResize="0"/>
          <p:nvPr/>
        </p:nvPicPr>
        <p:blipFill rotWithShape="1">
          <a:blip r:embed="rId3">
            <a:alphaModFix/>
          </a:blip>
          <a:srcRect r="72031" b="32755"/>
          <a:stretch/>
        </p:blipFill>
        <p:spPr>
          <a:xfrm>
            <a:off x="2103301" y="1345650"/>
            <a:ext cx="1892401" cy="2692700"/>
          </a:xfrm>
          <a:prstGeom prst="rect">
            <a:avLst/>
          </a:prstGeom>
          <a:noFill/>
          <a:ln>
            <a:noFill/>
          </a:ln>
        </p:spPr>
      </p:pic>
      <p:sp>
        <p:nvSpPr>
          <p:cNvPr id="441" name="Shape 441"/>
          <p:cNvSpPr/>
          <p:nvPr/>
        </p:nvSpPr>
        <p:spPr>
          <a:xfrm>
            <a:off x="4688500" y="2215875"/>
            <a:ext cx="2983500" cy="1522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42" name="Shape 442"/>
          <p:cNvSpPr/>
          <p:nvPr/>
        </p:nvSpPr>
        <p:spPr>
          <a:xfrm>
            <a:off x="480082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Image features</a:t>
            </a:r>
          </a:p>
        </p:txBody>
      </p:sp>
      <p:sp>
        <p:nvSpPr>
          <p:cNvPr id="443" name="Shape 443"/>
          <p:cNvSpPr/>
          <p:nvPr/>
        </p:nvSpPr>
        <p:spPr>
          <a:xfrm>
            <a:off x="641487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Classifier</a:t>
            </a:r>
          </a:p>
        </p:txBody>
      </p:sp>
      <p:sp>
        <p:nvSpPr>
          <p:cNvPr id="444" name="Shape 444"/>
          <p:cNvSpPr/>
          <p:nvPr/>
        </p:nvSpPr>
        <p:spPr>
          <a:xfrm>
            <a:off x="4053350" y="2823225"/>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45" name="Shape 445"/>
          <p:cNvSpPr/>
          <p:nvPr/>
        </p:nvSpPr>
        <p:spPr>
          <a:xfrm>
            <a:off x="5995000" y="284287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46" name="Shape 446"/>
          <p:cNvSpPr txBox="1"/>
          <p:nvPr/>
        </p:nvSpPr>
        <p:spPr>
          <a:xfrm>
            <a:off x="4880825" y="2247675"/>
            <a:ext cx="1243200" cy="469200"/>
          </a:xfrm>
          <a:prstGeom prst="rect">
            <a:avLst/>
          </a:prstGeom>
          <a:noFill/>
          <a:ln>
            <a:noFill/>
          </a:ln>
        </p:spPr>
        <p:txBody>
          <a:bodyPr wrap="square" lIns="91425" tIns="91425" rIns="91425" bIns="91425" anchor="t" anchorCtr="0">
            <a:noAutofit/>
          </a:bodyPr>
          <a:lstStyle/>
          <a:p>
            <a:r>
              <a:rPr lang="en" sz="1600" b="1"/>
              <a:t>Training</a:t>
            </a:r>
          </a:p>
        </p:txBody>
      </p:sp>
      <p:sp>
        <p:nvSpPr>
          <p:cNvPr id="447" name="Shape 447"/>
          <p:cNvSpPr/>
          <p:nvPr/>
        </p:nvSpPr>
        <p:spPr>
          <a:xfrm>
            <a:off x="5526750" y="11628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Training labels</a:t>
            </a:r>
          </a:p>
        </p:txBody>
      </p:sp>
      <p:sp>
        <p:nvSpPr>
          <p:cNvPr id="448" name="Shape 448"/>
          <p:cNvSpPr/>
          <p:nvPr/>
        </p:nvSpPr>
        <p:spPr>
          <a:xfrm rot="5400000">
            <a:off x="5913900" y="1815338"/>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49" name="Shape 449"/>
          <p:cNvSpPr/>
          <p:nvPr/>
        </p:nvSpPr>
        <p:spPr>
          <a:xfrm>
            <a:off x="7758325" y="282322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50" name="Shape 450"/>
          <p:cNvSpPr/>
          <p:nvPr/>
        </p:nvSpPr>
        <p:spPr>
          <a:xfrm>
            <a:off x="8208850" y="2143875"/>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51" name="Shape 451"/>
          <p:cNvSpPr txBox="1"/>
          <p:nvPr/>
        </p:nvSpPr>
        <p:spPr>
          <a:xfrm>
            <a:off x="8401175" y="2175675"/>
            <a:ext cx="1646400" cy="469200"/>
          </a:xfrm>
          <a:prstGeom prst="rect">
            <a:avLst/>
          </a:prstGeom>
          <a:noFill/>
          <a:ln>
            <a:noFill/>
          </a:ln>
        </p:spPr>
        <p:txBody>
          <a:bodyPr wrap="square" lIns="91425" tIns="91425" rIns="91425" bIns="91425" anchor="t" anchorCtr="0">
            <a:noAutofit/>
          </a:bodyPr>
          <a:lstStyle/>
          <a:p>
            <a:r>
              <a:rPr lang="en" sz="1600" b="1"/>
              <a:t>Learned Model</a:t>
            </a:r>
          </a:p>
        </p:txBody>
      </p:sp>
      <p:sp>
        <p:nvSpPr>
          <p:cNvPr id="452" name="Shape 452"/>
          <p:cNvSpPr/>
          <p:nvPr/>
        </p:nvSpPr>
        <p:spPr>
          <a:xfrm>
            <a:off x="8621350" y="2577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Learned features</a:t>
            </a:r>
          </a:p>
        </p:txBody>
      </p:sp>
      <p:sp>
        <p:nvSpPr>
          <p:cNvPr id="453" name="Shape 453"/>
          <p:cNvSpPr/>
          <p:nvPr/>
        </p:nvSpPr>
        <p:spPr>
          <a:xfrm>
            <a:off x="8621350" y="31785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Learned Classifier</a:t>
            </a:r>
          </a:p>
        </p:txBody>
      </p:sp>
      <p:pic>
        <p:nvPicPr>
          <p:cNvPr id="454" name="Shape 454"/>
          <p:cNvPicPr preferRelativeResize="0"/>
          <p:nvPr/>
        </p:nvPicPr>
        <p:blipFill rotWithShape="1">
          <a:blip r:embed="rId3">
            <a:alphaModFix/>
          </a:blip>
          <a:srcRect t="67127" r="77051" b="1854"/>
          <a:stretch/>
        </p:blipFill>
        <p:spPr>
          <a:xfrm>
            <a:off x="2171351" y="4329576"/>
            <a:ext cx="1552749" cy="1242075"/>
          </a:xfrm>
          <a:prstGeom prst="rect">
            <a:avLst/>
          </a:prstGeom>
          <a:noFill/>
          <a:ln>
            <a:noFill/>
          </a:ln>
        </p:spPr>
      </p:pic>
      <p:sp>
        <p:nvSpPr>
          <p:cNvPr id="455" name="Shape 455"/>
          <p:cNvSpPr/>
          <p:nvPr/>
        </p:nvSpPr>
        <p:spPr>
          <a:xfrm>
            <a:off x="4286550" y="4362250"/>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56" name="Shape 456"/>
          <p:cNvSpPr txBox="1"/>
          <p:nvPr/>
        </p:nvSpPr>
        <p:spPr>
          <a:xfrm>
            <a:off x="4478875" y="4394050"/>
            <a:ext cx="1646400" cy="469200"/>
          </a:xfrm>
          <a:prstGeom prst="rect">
            <a:avLst/>
          </a:prstGeom>
          <a:noFill/>
          <a:ln>
            <a:noFill/>
          </a:ln>
        </p:spPr>
        <p:txBody>
          <a:bodyPr wrap="square" lIns="91425" tIns="91425" rIns="91425" bIns="91425" anchor="t" anchorCtr="0">
            <a:noAutofit/>
          </a:bodyPr>
          <a:lstStyle/>
          <a:p>
            <a:r>
              <a:rPr lang="en" sz="1600" b="1"/>
              <a:t>Learned Model</a:t>
            </a:r>
          </a:p>
        </p:txBody>
      </p:sp>
      <p:sp>
        <p:nvSpPr>
          <p:cNvPr id="457" name="Shape 457"/>
          <p:cNvSpPr/>
          <p:nvPr/>
        </p:nvSpPr>
        <p:spPr>
          <a:xfrm>
            <a:off x="4699050" y="47963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Learned features</a:t>
            </a:r>
          </a:p>
        </p:txBody>
      </p:sp>
      <p:sp>
        <p:nvSpPr>
          <p:cNvPr id="458" name="Shape 458"/>
          <p:cNvSpPr/>
          <p:nvPr/>
        </p:nvSpPr>
        <p:spPr>
          <a:xfrm>
            <a:off x="4699050" y="53969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Learned Classifier</a:t>
            </a:r>
          </a:p>
        </p:txBody>
      </p:sp>
      <p:sp>
        <p:nvSpPr>
          <p:cNvPr id="459" name="Shape 459"/>
          <p:cNvSpPr/>
          <p:nvPr/>
        </p:nvSpPr>
        <p:spPr>
          <a:xfrm>
            <a:off x="36233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60" name="Shape 460"/>
          <p:cNvSpPr/>
          <p:nvPr/>
        </p:nvSpPr>
        <p:spPr>
          <a:xfrm>
            <a:off x="64148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61" name="Shape 461"/>
          <p:cNvSpPr/>
          <p:nvPr/>
        </p:nvSpPr>
        <p:spPr>
          <a:xfrm>
            <a:off x="7070350" y="4915600"/>
            <a:ext cx="1294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Prediction</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77327FCC-9DFE-2762-91F6-50FC2219DE05}"/>
                  </a:ext>
                </a:extLst>
              </p14:cNvPr>
              <p14:cNvContentPartPr/>
              <p14:nvPr/>
            </p14:nvContentPartPr>
            <p14:xfrm>
              <a:off x="1752480" y="1082160"/>
              <a:ext cx="9700560" cy="4519080"/>
            </p14:xfrm>
          </p:contentPart>
        </mc:Choice>
        <mc:Fallback>
          <p:pic>
            <p:nvPicPr>
              <p:cNvPr id="2" name="Ink 1">
                <a:extLst>
                  <a:ext uri="{FF2B5EF4-FFF2-40B4-BE49-F238E27FC236}">
                    <a16:creationId xmlns:a16="http://schemas.microsoft.com/office/drawing/2014/main" id="{77327FCC-9DFE-2762-91F6-50FC2219DE05}"/>
                  </a:ext>
                </a:extLst>
              </p:cNvPr>
              <p:cNvPicPr/>
              <p:nvPr/>
            </p:nvPicPr>
            <p:blipFill>
              <a:blip r:embed="rId5"/>
              <a:stretch>
                <a:fillRect/>
              </a:stretch>
            </p:blipFill>
            <p:spPr>
              <a:xfrm>
                <a:off x="1743120" y="1072800"/>
                <a:ext cx="9719280" cy="4537800"/>
              </a:xfrm>
              <a:prstGeom prst="rect">
                <a:avLst/>
              </a:prstGeom>
            </p:spPr>
          </p:pic>
        </mc:Fallback>
      </mc:AlternateContent>
    </p:spTree>
    <p:extLst>
      <p:ext uri="{BB962C8B-B14F-4D97-AF65-F5344CB8AC3E}">
        <p14:creationId xmlns:p14="http://schemas.microsoft.com/office/powerpoint/2010/main" val="530811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Shape 469"/>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Image Classification: Deep Learning</a:t>
            </a:r>
          </a:p>
        </p:txBody>
      </p:sp>
      <p:sp>
        <p:nvSpPr>
          <p:cNvPr id="467" name="Shape 46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51</a:t>
            </a:fld>
            <a:endParaRPr lang="en" dirty="0"/>
          </a:p>
        </p:txBody>
      </p:sp>
      <p:sp>
        <p:nvSpPr>
          <p:cNvPr id="493" name="Shape 49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470" name="Shape 470"/>
          <p:cNvPicPr preferRelativeResize="0"/>
          <p:nvPr/>
        </p:nvPicPr>
        <p:blipFill rotWithShape="1">
          <a:blip r:embed="rId3">
            <a:alphaModFix/>
          </a:blip>
          <a:srcRect r="72031" b="32755"/>
          <a:stretch/>
        </p:blipFill>
        <p:spPr>
          <a:xfrm>
            <a:off x="1569901" y="1193250"/>
            <a:ext cx="1892401" cy="2692700"/>
          </a:xfrm>
          <a:prstGeom prst="rect">
            <a:avLst/>
          </a:prstGeom>
          <a:noFill/>
          <a:ln>
            <a:noFill/>
          </a:ln>
        </p:spPr>
      </p:pic>
      <p:sp>
        <p:nvSpPr>
          <p:cNvPr id="471" name="Shape 471"/>
          <p:cNvSpPr/>
          <p:nvPr/>
        </p:nvSpPr>
        <p:spPr>
          <a:xfrm>
            <a:off x="3871800" y="17201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72" name="Shape 472"/>
          <p:cNvSpPr/>
          <p:nvPr/>
        </p:nvSpPr>
        <p:spPr>
          <a:xfrm>
            <a:off x="4045988" y="22211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Low-level features</a:t>
            </a:r>
          </a:p>
        </p:txBody>
      </p:sp>
      <p:sp>
        <p:nvSpPr>
          <p:cNvPr id="473" name="Shape 473"/>
          <p:cNvSpPr/>
          <p:nvPr/>
        </p:nvSpPr>
        <p:spPr>
          <a:xfrm>
            <a:off x="3488125" y="26708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74" name="Shape 474"/>
          <p:cNvSpPr txBox="1"/>
          <p:nvPr/>
        </p:nvSpPr>
        <p:spPr>
          <a:xfrm>
            <a:off x="4049788" y="1751900"/>
            <a:ext cx="1243200" cy="469200"/>
          </a:xfrm>
          <a:prstGeom prst="rect">
            <a:avLst/>
          </a:prstGeom>
          <a:noFill/>
          <a:ln>
            <a:noFill/>
          </a:ln>
        </p:spPr>
        <p:txBody>
          <a:bodyPr wrap="square" lIns="91425" tIns="91425" rIns="91425" bIns="91425" anchor="t" anchorCtr="0">
            <a:noAutofit/>
          </a:bodyPr>
          <a:lstStyle/>
          <a:p>
            <a:r>
              <a:rPr lang="en" sz="1600" b="1"/>
              <a:t>Training</a:t>
            </a:r>
          </a:p>
        </p:txBody>
      </p:sp>
      <p:sp>
        <p:nvSpPr>
          <p:cNvPr id="475" name="Shape 475"/>
          <p:cNvSpPr/>
          <p:nvPr/>
        </p:nvSpPr>
        <p:spPr>
          <a:xfrm>
            <a:off x="4790988" y="6710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Training labels</a:t>
            </a:r>
          </a:p>
        </p:txBody>
      </p:sp>
      <p:sp>
        <p:nvSpPr>
          <p:cNvPr id="476" name="Shape 476"/>
          <p:cNvSpPr/>
          <p:nvPr/>
        </p:nvSpPr>
        <p:spPr>
          <a:xfrm rot="5400000">
            <a:off x="5178138" y="13236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77" name="Shape 477"/>
          <p:cNvSpPr/>
          <p:nvPr/>
        </p:nvSpPr>
        <p:spPr>
          <a:xfrm>
            <a:off x="6930871" y="26708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78" name="Shape 478"/>
          <p:cNvSpPr/>
          <p:nvPr/>
        </p:nvSpPr>
        <p:spPr>
          <a:xfrm>
            <a:off x="7218250" y="13814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79" name="Shape 479"/>
          <p:cNvSpPr txBox="1"/>
          <p:nvPr/>
        </p:nvSpPr>
        <p:spPr>
          <a:xfrm>
            <a:off x="7410575" y="1413225"/>
            <a:ext cx="1646400" cy="469200"/>
          </a:xfrm>
          <a:prstGeom prst="rect">
            <a:avLst/>
          </a:prstGeom>
          <a:noFill/>
          <a:ln>
            <a:noFill/>
          </a:ln>
        </p:spPr>
        <p:txBody>
          <a:bodyPr wrap="square" lIns="91425" tIns="91425" rIns="91425" bIns="91425" anchor="t" anchorCtr="0">
            <a:noAutofit/>
          </a:bodyPr>
          <a:lstStyle/>
          <a:p>
            <a:r>
              <a:rPr lang="en" sz="1600" b="1"/>
              <a:t>Learned Model</a:t>
            </a:r>
          </a:p>
        </p:txBody>
      </p:sp>
      <p:sp>
        <p:nvSpPr>
          <p:cNvPr id="480" name="Shape 480"/>
          <p:cNvSpPr/>
          <p:nvPr/>
        </p:nvSpPr>
        <p:spPr>
          <a:xfrm>
            <a:off x="7630750" y="18155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Low-level features</a:t>
            </a:r>
          </a:p>
        </p:txBody>
      </p:sp>
      <p:sp>
        <p:nvSpPr>
          <p:cNvPr id="481" name="Shape 481"/>
          <p:cNvSpPr/>
          <p:nvPr/>
        </p:nvSpPr>
        <p:spPr>
          <a:xfrm>
            <a:off x="7630750" y="24161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Mid-level features</a:t>
            </a:r>
          </a:p>
        </p:txBody>
      </p:sp>
      <p:sp>
        <p:nvSpPr>
          <p:cNvPr id="482" name="Shape 482"/>
          <p:cNvSpPr/>
          <p:nvPr/>
        </p:nvSpPr>
        <p:spPr>
          <a:xfrm>
            <a:off x="4045988" y="31041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Mid-level features</a:t>
            </a:r>
          </a:p>
        </p:txBody>
      </p:sp>
      <p:sp>
        <p:nvSpPr>
          <p:cNvPr id="483" name="Shape 483"/>
          <p:cNvSpPr/>
          <p:nvPr/>
        </p:nvSpPr>
        <p:spPr>
          <a:xfrm rot="5400000">
            <a:off x="4502138"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84" name="Shape 484"/>
          <p:cNvSpPr/>
          <p:nvPr/>
        </p:nvSpPr>
        <p:spPr>
          <a:xfrm>
            <a:off x="5224912" y="32301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85" name="Shape 485"/>
          <p:cNvSpPr/>
          <p:nvPr/>
        </p:nvSpPr>
        <p:spPr>
          <a:xfrm>
            <a:off x="5495213" y="31041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High-level features</a:t>
            </a:r>
          </a:p>
        </p:txBody>
      </p:sp>
      <p:sp>
        <p:nvSpPr>
          <p:cNvPr id="486" name="Shape 486"/>
          <p:cNvSpPr/>
          <p:nvPr/>
        </p:nvSpPr>
        <p:spPr>
          <a:xfrm>
            <a:off x="5495213" y="22211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Classifier</a:t>
            </a:r>
          </a:p>
        </p:txBody>
      </p:sp>
      <p:sp>
        <p:nvSpPr>
          <p:cNvPr id="487" name="Shape 487"/>
          <p:cNvSpPr/>
          <p:nvPr/>
        </p:nvSpPr>
        <p:spPr>
          <a:xfrm rot="-5400000">
            <a:off x="5971463"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88" name="Shape 488"/>
          <p:cNvSpPr/>
          <p:nvPr/>
        </p:nvSpPr>
        <p:spPr>
          <a:xfrm>
            <a:off x="7610650" y="30167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High-level features</a:t>
            </a:r>
          </a:p>
        </p:txBody>
      </p:sp>
      <p:sp>
        <p:nvSpPr>
          <p:cNvPr id="489" name="Shape 489"/>
          <p:cNvSpPr/>
          <p:nvPr/>
        </p:nvSpPr>
        <p:spPr>
          <a:xfrm>
            <a:off x="7610638" y="36173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Classifier</a:t>
            </a:r>
          </a:p>
        </p:txBody>
      </p:sp>
      <p:sp>
        <p:nvSpPr>
          <p:cNvPr id="490" name="Shape 490"/>
          <p:cNvSpPr/>
          <p:nvPr/>
        </p:nvSpPr>
        <p:spPr>
          <a:xfrm>
            <a:off x="9257325" y="17519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491" name="Shape 491"/>
          <p:cNvSpPr txBox="1"/>
          <p:nvPr/>
        </p:nvSpPr>
        <p:spPr>
          <a:xfrm>
            <a:off x="9605700" y="2404550"/>
            <a:ext cx="1138500" cy="1140900"/>
          </a:xfrm>
          <a:prstGeom prst="rect">
            <a:avLst/>
          </a:prstGeom>
          <a:noFill/>
          <a:ln>
            <a:noFill/>
          </a:ln>
        </p:spPr>
        <p:txBody>
          <a:bodyPr wrap="square" lIns="91425" tIns="91425" rIns="91425" bIns="91425" anchor="t" anchorCtr="0">
            <a:noAutofit/>
          </a:bodyPr>
          <a:lstStyle/>
          <a:p>
            <a:r>
              <a:rPr lang="en" sz="1600"/>
              <a:t>Model is </a:t>
            </a:r>
            <a:r>
              <a:rPr lang="en" sz="1600" b="1"/>
              <a:t>deep</a:t>
            </a:r>
            <a:r>
              <a:rPr lang="en" sz="1600"/>
              <a:t>: it has many layers</a:t>
            </a:r>
          </a:p>
        </p:txBody>
      </p:sp>
      <p:sp>
        <p:nvSpPr>
          <p:cNvPr id="492" name="Shape 492"/>
          <p:cNvSpPr txBox="1"/>
          <p:nvPr/>
        </p:nvSpPr>
        <p:spPr>
          <a:xfrm>
            <a:off x="1790362" y="3976100"/>
            <a:ext cx="3855900" cy="469200"/>
          </a:xfrm>
          <a:prstGeom prst="rect">
            <a:avLst/>
          </a:prstGeom>
          <a:noFill/>
          <a:ln>
            <a:noFill/>
          </a:ln>
        </p:spPr>
        <p:txBody>
          <a:bodyPr wrap="square" lIns="91425" tIns="91425" rIns="91425" bIns="91425" anchor="t" anchorCtr="0">
            <a:noAutofit/>
          </a:bodyPr>
          <a:lstStyle/>
          <a:p>
            <a:r>
              <a:rPr lang="en" sz="1600"/>
              <a:t>Models can learn </a:t>
            </a:r>
            <a:r>
              <a:rPr lang="en" sz="1600" b="1"/>
              <a:t>hierarchical</a:t>
            </a:r>
            <a:r>
              <a:rPr lang="en" sz="1600"/>
              <a:t> features</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C525D72-E889-C206-5F75-1663BFD842D6}"/>
                  </a:ext>
                </a:extLst>
              </p14:cNvPr>
              <p14:cNvContentPartPr/>
              <p14:nvPr/>
            </p14:nvContentPartPr>
            <p14:xfrm>
              <a:off x="6911280" y="1523880"/>
              <a:ext cx="4678920" cy="2896200"/>
            </p14:xfrm>
          </p:contentPart>
        </mc:Choice>
        <mc:Fallback>
          <p:pic>
            <p:nvPicPr>
              <p:cNvPr id="2" name="Ink 1">
                <a:extLst>
                  <a:ext uri="{FF2B5EF4-FFF2-40B4-BE49-F238E27FC236}">
                    <a16:creationId xmlns:a16="http://schemas.microsoft.com/office/drawing/2014/main" id="{3C525D72-E889-C206-5F75-1663BFD842D6}"/>
                  </a:ext>
                </a:extLst>
              </p:cNvPr>
              <p:cNvPicPr/>
              <p:nvPr/>
            </p:nvPicPr>
            <p:blipFill>
              <a:blip r:embed="rId5"/>
              <a:stretch>
                <a:fillRect/>
              </a:stretch>
            </p:blipFill>
            <p:spPr>
              <a:xfrm>
                <a:off x="6901920" y="1514520"/>
                <a:ext cx="4697640" cy="2914920"/>
              </a:xfrm>
              <a:prstGeom prst="rect">
                <a:avLst/>
              </a:prstGeom>
            </p:spPr>
          </p:pic>
        </mc:Fallback>
      </mc:AlternateContent>
    </p:spTree>
    <p:extLst>
      <p:ext uri="{BB962C8B-B14F-4D97-AF65-F5344CB8AC3E}">
        <p14:creationId xmlns:p14="http://schemas.microsoft.com/office/powerpoint/2010/main" val="1940730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500" name="Shape 50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Image Classification: Deep Learning</a:t>
            </a:r>
          </a:p>
        </p:txBody>
      </p:sp>
      <p:sp>
        <p:nvSpPr>
          <p:cNvPr id="498" name="Shape 49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52</a:t>
            </a:fld>
            <a:endParaRPr lang="en" dirty="0"/>
          </a:p>
        </p:txBody>
      </p:sp>
      <p:sp>
        <p:nvSpPr>
          <p:cNvPr id="526" name="Shape 52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501" name="Shape 501"/>
          <p:cNvPicPr preferRelativeResize="0"/>
          <p:nvPr/>
        </p:nvPicPr>
        <p:blipFill rotWithShape="1">
          <a:blip r:embed="rId3">
            <a:alphaModFix/>
          </a:blip>
          <a:srcRect r="72031" b="32755"/>
          <a:stretch/>
        </p:blipFill>
        <p:spPr>
          <a:xfrm>
            <a:off x="1569901" y="1193250"/>
            <a:ext cx="1892401" cy="2692700"/>
          </a:xfrm>
          <a:prstGeom prst="rect">
            <a:avLst/>
          </a:prstGeom>
          <a:noFill/>
          <a:ln>
            <a:noFill/>
          </a:ln>
        </p:spPr>
      </p:pic>
      <p:sp>
        <p:nvSpPr>
          <p:cNvPr id="502" name="Shape 502"/>
          <p:cNvSpPr/>
          <p:nvPr/>
        </p:nvSpPr>
        <p:spPr>
          <a:xfrm>
            <a:off x="3871800" y="17201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03" name="Shape 503"/>
          <p:cNvSpPr/>
          <p:nvPr/>
        </p:nvSpPr>
        <p:spPr>
          <a:xfrm>
            <a:off x="4045988" y="22211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Low-level features</a:t>
            </a:r>
          </a:p>
        </p:txBody>
      </p:sp>
      <p:sp>
        <p:nvSpPr>
          <p:cNvPr id="504" name="Shape 504"/>
          <p:cNvSpPr/>
          <p:nvPr/>
        </p:nvSpPr>
        <p:spPr>
          <a:xfrm>
            <a:off x="3488125" y="26708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05" name="Shape 505"/>
          <p:cNvSpPr txBox="1"/>
          <p:nvPr/>
        </p:nvSpPr>
        <p:spPr>
          <a:xfrm>
            <a:off x="4049788" y="1751900"/>
            <a:ext cx="1243200" cy="469200"/>
          </a:xfrm>
          <a:prstGeom prst="rect">
            <a:avLst/>
          </a:prstGeom>
          <a:noFill/>
          <a:ln>
            <a:noFill/>
          </a:ln>
        </p:spPr>
        <p:txBody>
          <a:bodyPr wrap="square" lIns="91425" tIns="91425" rIns="91425" bIns="91425" anchor="t" anchorCtr="0">
            <a:noAutofit/>
          </a:bodyPr>
          <a:lstStyle/>
          <a:p>
            <a:r>
              <a:rPr lang="en" sz="1600" b="1"/>
              <a:t>Training</a:t>
            </a:r>
          </a:p>
        </p:txBody>
      </p:sp>
      <p:sp>
        <p:nvSpPr>
          <p:cNvPr id="506" name="Shape 506"/>
          <p:cNvSpPr/>
          <p:nvPr/>
        </p:nvSpPr>
        <p:spPr>
          <a:xfrm>
            <a:off x="4790988" y="6710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Training labels</a:t>
            </a:r>
          </a:p>
        </p:txBody>
      </p:sp>
      <p:sp>
        <p:nvSpPr>
          <p:cNvPr id="507" name="Shape 507"/>
          <p:cNvSpPr/>
          <p:nvPr/>
        </p:nvSpPr>
        <p:spPr>
          <a:xfrm rot="5400000">
            <a:off x="5178138" y="13236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08" name="Shape 508"/>
          <p:cNvSpPr/>
          <p:nvPr/>
        </p:nvSpPr>
        <p:spPr>
          <a:xfrm>
            <a:off x="6930871" y="26708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09" name="Shape 509"/>
          <p:cNvSpPr/>
          <p:nvPr/>
        </p:nvSpPr>
        <p:spPr>
          <a:xfrm>
            <a:off x="7218250" y="13814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10" name="Shape 510"/>
          <p:cNvSpPr txBox="1"/>
          <p:nvPr/>
        </p:nvSpPr>
        <p:spPr>
          <a:xfrm>
            <a:off x="7410575" y="1413225"/>
            <a:ext cx="1646400" cy="469200"/>
          </a:xfrm>
          <a:prstGeom prst="rect">
            <a:avLst/>
          </a:prstGeom>
          <a:noFill/>
          <a:ln>
            <a:noFill/>
          </a:ln>
        </p:spPr>
        <p:txBody>
          <a:bodyPr wrap="square" lIns="91425" tIns="91425" rIns="91425" bIns="91425" anchor="t" anchorCtr="0">
            <a:noAutofit/>
          </a:bodyPr>
          <a:lstStyle/>
          <a:p>
            <a:r>
              <a:rPr lang="en" sz="1600" b="1"/>
              <a:t>Learned Model</a:t>
            </a:r>
          </a:p>
        </p:txBody>
      </p:sp>
      <p:sp>
        <p:nvSpPr>
          <p:cNvPr id="511" name="Shape 511"/>
          <p:cNvSpPr/>
          <p:nvPr/>
        </p:nvSpPr>
        <p:spPr>
          <a:xfrm>
            <a:off x="7630750" y="18155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Low-level features</a:t>
            </a:r>
          </a:p>
        </p:txBody>
      </p:sp>
      <p:sp>
        <p:nvSpPr>
          <p:cNvPr id="512" name="Shape 512"/>
          <p:cNvSpPr/>
          <p:nvPr/>
        </p:nvSpPr>
        <p:spPr>
          <a:xfrm>
            <a:off x="7630750" y="24161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Mid-level features</a:t>
            </a:r>
          </a:p>
        </p:txBody>
      </p:sp>
      <p:sp>
        <p:nvSpPr>
          <p:cNvPr id="513" name="Shape 513"/>
          <p:cNvSpPr/>
          <p:nvPr/>
        </p:nvSpPr>
        <p:spPr>
          <a:xfrm>
            <a:off x="4045988" y="31041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Mid-level features</a:t>
            </a:r>
          </a:p>
        </p:txBody>
      </p:sp>
      <p:sp>
        <p:nvSpPr>
          <p:cNvPr id="514" name="Shape 514"/>
          <p:cNvSpPr/>
          <p:nvPr/>
        </p:nvSpPr>
        <p:spPr>
          <a:xfrm rot="5400000">
            <a:off x="4502138"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15" name="Shape 515"/>
          <p:cNvSpPr/>
          <p:nvPr/>
        </p:nvSpPr>
        <p:spPr>
          <a:xfrm>
            <a:off x="5224912" y="32301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16" name="Shape 516"/>
          <p:cNvSpPr/>
          <p:nvPr/>
        </p:nvSpPr>
        <p:spPr>
          <a:xfrm>
            <a:off x="5495213" y="31041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High-level features</a:t>
            </a:r>
          </a:p>
        </p:txBody>
      </p:sp>
      <p:sp>
        <p:nvSpPr>
          <p:cNvPr id="517" name="Shape 517"/>
          <p:cNvSpPr/>
          <p:nvPr/>
        </p:nvSpPr>
        <p:spPr>
          <a:xfrm>
            <a:off x="5495213" y="22211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Classifier</a:t>
            </a:r>
          </a:p>
        </p:txBody>
      </p:sp>
      <p:sp>
        <p:nvSpPr>
          <p:cNvPr id="518" name="Shape 518"/>
          <p:cNvSpPr/>
          <p:nvPr/>
        </p:nvSpPr>
        <p:spPr>
          <a:xfrm rot="-5400000">
            <a:off x="5971463"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19" name="Shape 519"/>
          <p:cNvSpPr/>
          <p:nvPr/>
        </p:nvSpPr>
        <p:spPr>
          <a:xfrm>
            <a:off x="7610650" y="30167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High-level features</a:t>
            </a:r>
          </a:p>
        </p:txBody>
      </p:sp>
      <p:sp>
        <p:nvSpPr>
          <p:cNvPr id="520" name="Shape 520"/>
          <p:cNvSpPr/>
          <p:nvPr/>
        </p:nvSpPr>
        <p:spPr>
          <a:xfrm>
            <a:off x="7610638" y="36173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algn="ctr"/>
            <a:r>
              <a:rPr lang="en" sz="1600"/>
              <a:t>Classifier</a:t>
            </a:r>
          </a:p>
        </p:txBody>
      </p:sp>
      <p:sp>
        <p:nvSpPr>
          <p:cNvPr id="521" name="Shape 521"/>
          <p:cNvSpPr/>
          <p:nvPr/>
        </p:nvSpPr>
        <p:spPr>
          <a:xfrm>
            <a:off x="9257325" y="17519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endParaRPr/>
          </a:p>
        </p:txBody>
      </p:sp>
      <p:sp>
        <p:nvSpPr>
          <p:cNvPr id="522" name="Shape 522"/>
          <p:cNvSpPr txBox="1"/>
          <p:nvPr/>
        </p:nvSpPr>
        <p:spPr>
          <a:xfrm>
            <a:off x="9605700" y="2404550"/>
            <a:ext cx="1138500" cy="1140900"/>
          </a:xfrm>
          <a:prstGeom prst="rect">
            <a:avLst/>
          </a:prstGeom>
          <a:noFill/>
          <a:ln>
            <a:noFill/>
          </a:ln>
        </p:spPr>
        <p:txBody>
          <a:bodyPr wrap="square" lIns="91425" tIns="91425" rIns="91425" bIns="91425" anchor="t" anchorCtr="0">
            <a:noAutofit/>
          </a:bodyPr>
          <a:lstStyle/>
          <a:p>
            <a:r>
              <a:rPr lang="en" sz="1600"/>
              <a:t>Model is </a:t>
            </a:r>
            <a:r>
              <a:rPr lang="en" sz="1600" b="1"/>
              <a:t>deep</a:t>
            </a:r>
            <a:r>
              <a:rPr lang="en" sz="1600"/>
              <a:t>: it has many layers</a:t>
            </a:r>
          </a:p>
        </p:txBody>
      </p:sp>
      <p:pic>
        <p:nvPicPr>
          <p:cNvPr id="523" name="Shape 523"/>
          <p:cNvPicPr preferRelativeResize="0"/>
          <p:nvPr/>
        </p:nvPicPr>
        <p:blipFill>
          <a:blip r:embed="rId4">
            <a:alphaModFix/>
          </a:blip>
          <a:stretch>
            <a:fillRect/>
          </a:stretch>
        </p:blipFill>
        <p:spPr>
          <a:xfrm>
            <a:off x="1827926" y="4344826"/>
            <a:ext cx="8497597" cy="1850125"/>
          </a:xfrm>
          <a:prstGeom prst="rect">
            <a:avLst/>
          </a:prstGeom>
          <a:noFill/>
          <a:ln>
            <a:noFill/>
          </a:ln>
        </p:spPr>
      </p:pic>
      <p:sp>
        <p:nvSpPr>
          <p:cNvPr id="524" name="Shape 524"/>
          <p:cNvSpPr txBox="1"/>
          <p:nvPr/>
        </p:nvSpPr>
        <p:spPr>
          <a:xfrm>
            <a:off x="1790362" y="3976100"/>
            <a:ext cx="3855900" cy="469200"/>
          </a:xfrm>
          <a:prstGeom prst="rect">
            <a:avLst/>
          </a:prstGeom>
          <a:noFill/>
          <a:ln>
            <a:noFill/>
          </a:ln>
        </p:spPr>
        <p:txBody>
          <a:bodyPr wrap="square" lIns="91425" tIns="91425" rIns="91425" bIns="91425" anchor="t" anchorCtr="0">
            <a:noAutofit/>
          </a:bodyPr>
          <a:lstStyle/>
          <a:p>
            <a:r>
              <a:rPr lang="en" sz="1600"/>
              <a:t>Models can learn </a:t>
            </a:r>
            <a:r>
              <a:rPr lang="en" sz="1600" b="1"/>
              <a:t>hierarchical</a:t>
            </a:r>
            <a:r>
              <a:rPr lang="en" sz="1600"/>
              <a:t> features</a:t>
            </a:r>
          </a:p>
        </p:txBody>
      </p:sp>
      <p:sp>
        <p:nvSpPr>
          <p:cNvPr id="525" name="Shape 525"/>
          <p:cNvSpPr txBox="1"/>
          <p:nvPr/>
        </p:nvSpPr>
        <p:spPr>
          <a:xfrm>
            <a:off x="5797509" y="6194951"/>
            <a:ext cx="4861800" cy="226200"/>
          </a:xfrm>
          <a:prstGeom prst="rect">
            <a:avLst/>
          </a:prstGeom>
          <a:noFill/>
          <a:ln>
            <a:noFill/>
          </a:ln>
        </p:spPr>
        <p:txBody>
          <a:bodyPr wrap="square" lIns="91425" tIns="91425" rIns="91425" bIns="91425" anchor="t" anchorCtr="0">
            <a:noAutofit/>
          </a:bodyPr>
          <a:lstStyle/>
          <a:p>
            <a:r>
              <a:rPr lang="en" sz="800"/>
              <a:t>Figure credit: Zeiler and Fergus, “Visualizing and Understanding Convolutional Networks”, ECCV 2014</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2B65F694-029A-6361-9FE5-77E6C9854B9A}"/>
                  </a:ext>
                </a:extLst>
              </p14:cNvPr>
              <p14:cNvContentPartPr/>
              <p14:nvPr/>
            </p14:nvContentPartPr>
            <p14:xfrm>
              <a:off x="464760" y="3901320"/>
              <a:ext cx="6492600" cy="1128240"/>
            </p14:xfrm>
          </p:contentPart>
        </mc:Choice>
        <mc:Fallback>
          <p:pic>
            <p:nvPicPr>
              <p:cNvPr id="2" name="Ink 1">
                <a:extLst>
                  <a:ext uri="{FF2B5EF4-FFF2-40B4-BE49-F238E27FC236}">
                    <a16:creationId xmlns:a16="http://schemas.microsoft.com/office/drawing/2014/main" id="{2B65F694-029A-6361-9FE5-77E6C9854B9A}"/>
                  </a:ext>
                </a:extLst>
              </p:cNvPr>
              <p:cNvPicPr/>
              <p:nvPr/>
            </p:nvPicPr>
            <p:blipFill>
              <a:blip r:embed="rId6"/>
              <a:stretch>
                <a:fillRect/>
              </a:stretch>
            </p:blipFill>
            <p:spPr>
              <a:xfrm>
                <a:off x="455400" y="3891960"/>
                <a:ext cx="6511320" cy="1146960"/>
              </a:xfrm>
              <a:prstGeom prst="rect">
                <a:avLst/>
              </a:prstGeom>
            </p:spPr>
          </p:pic>
        </mc:Fallback>
      </mc:AlternateContent>
    </p:spTree>
    <p:extLst>
      <p:ext uri="{BB962C8B-B14F-4D97-AF65-F5344CB8AC3E}">
        <p14:creationId xmlns:p14="http://schemas.microsoft.com/office/powerpoint/2010/main" val="622904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3" name="Shape 953"/>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600"/>
              <a:t>Outline</a:t>
            </a:r>
          </a:p>
        </p:txBody>
      </p:sp>
      <p:sp>
        <p:nvSpPr>
          <p:cNvPr id="954" name="Shape 954"/>
          <p:cNvSpPr txBox="1">
            <a:spLocks noGrp="1"/>
          </p:cNvSpPr>
          <p:nvPr>
            <p:ph type="body" idx="1"/>
          </p:nvPr>
        </p:nvSpPr>
        <p:spPr>
          <a:xfrm>
            <a:off x="1835700" y="1536633"/>
            <a:ext cx="8520600" cy="4555200"/>
          </a:xfrm>
          <a:prstGeom prst="rect">
            <a:avLst/>
          </a:prstGeom>
        </p:spPr>
        <p:txBody>
          <a:bodyPr vert="horz" wrap="square" lIns="91425" tIns="91425" rIns="91425" bIns="91425" rtlCol="0" anchor="t" anchorCtr="0">
            <a:noAutofit/>
          </a:bodyPr>
          <a:lstStyle/>
          <a:p>
            <a:pPr marL="457200" indent="-457200">
              <a:buClr>
                <a:srgbClr val="CCCCCC"/>
              </a:buClr>
              <a:buSzPts val="3600"/>
            </a:pPr>
            <a:r>
              <a:rPr lang="en" sz="3600">
                <a:solidFill>
                  <a:srgbClr val="CCCCCC"/>
                </a:solidFill>
              </a:rPr>
              <a:t>Applications</a:t>
            </a:r>
          </a:p>
          <a:p>
            <a:pPr marL="457200" indent="-457200">
              <a:buClr>
                <a:srgbClr val="CCCCCC"/>
              </a:buClr>
              <a:buSzPts val="3600"/>
            </a:pPr>
            <a:r>
              <a:rPr lang="en" sz="3600">
                <a:solidFill>
                  <a:srgbClr val="CCCCCC"/>
                </a:solidFill>
              </a:rPr>
              <a:t>Motivation</a:t>
            </a:r>
          </a:p>
          <a:p>
            <a:pPr marL="457200" indent="-457200">
              <a:buClr>
                <a:srgbClr val="CCCCCC"/>
              </a:buClr>
              <a:buSzPts val="3600"/>
            </a:pPr>
            <a:r>
              <a:rPr lang="en" sz="3600">
                <a:solidFill>
                  <a:srgbClr val="CCCCCC"/>
                </a:solidFill>
              </a:rPr>
              <a:t>Supervised learning</a:t>
            </a:r>
          </a:p>
          <a:p>
            <a:pPr marL="457200" indent="-457200">
              <a:buSzPts val="3600"/>
            </a:pPr>
            <a:r>
              <a:rPr lang="en" sz="3600"/>
              <a:t>Gradient descent</a:t>
            </a:r>
          </a:p>
          <a:p>
            <a:pPr marL="457200" indent="-457200">
              <a:buClr>
                <a:srgbClr val="CCCCCC"/>
              </a:buClr>
              <a:buSzPts val="3600"/>
            </a:pPr>
            <a:r>
              <a:rPr lang="en" sz="3600">
                <a:solidFill>
                  <a:srgbClr val="CCCCCC"/>
                </a:solidFill>
              </a:rPr>
              <a:t>Backpropagation</a:t>
            </a:r>
          </a:p>
          <a:p>
            <a:pPr marL="457200" indent="-457200">
              <a:buClr>
                <a:srgbClr val="CCCCCC"/>
              </a:buClr>
              <a:buSzPts val="3600"/>
            </a:pPr>
            <a:r>
              <a:rPr lang="en" sz="3600">
                <a:solidFill>
                  <a:srgbClr val="CCCCCC"/>
                </a:solidFill>
              </a:rPr>
              <a:t>Convolutional Neural Networks</a:t>
            </a:r>
          </a:p>
          <a:p>
            <a:pPr marL="0" indent="0">
              <a:buNone/>
            </a:pPr>
            <a:endParaRPr/>
          </a:p>
        </p:txBody>
      </p:sp>
      <p:sp>
        <p:nvSpPr>
          <p:cNvPr id="951" name="Shape 95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53</a:t>
            </a:fld>
            <a:endParaRPr lang="en" dirty="0"/>
          </a:p>
        </p:txBody>
      </p:sp>
      <p:sp>
        <p:nvSpPr>
          <p:cNvPr id="955" name="Shape 95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2030695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Shape 96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4000" dirty="0"/>
              <a:t>How to find best weights      ?</a:t>
            </a:r>
          </a:p>
        </p:txBody>
      </p:sp>
      <p:sp>
        <p:nvSpPr>
          <p:cNvPr id="961" name="Shape 96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54</a:t>
            </a:fld>
            <a:endParaRPr lang="en" dirty="0"/>
          </a:p>
        </p:txBody>
      </p:sp>
      <p:sp>
        <p:nvSpPr>
          <p:cNvPr id="966" name="Shape 96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963" name="Shape 963"/>
          <p:cNvPicPr preferRelativeResize="0"/>
          <p:nvPr/>
        </p:nvPicPr>
        <p:blipFill rotWithShape="1">
          <a:blip r:embed="rId3">
            <a:alphaModFix/>
          </a:blip>
          <a:srcRect t="9893"/>
          <a:stretch/>
        </p:blipFill>
        <p:spPr>
          <a:xfrm>
            <a:off x="2060625" y="747276"/>
            <a:ext cx="8167350" cy="1419125"/>
          </a:xfrm>
          <a:prstGeom prst="rect">
            <a:avLst/>
          </a:prstGeom>
          <a:noFill/>
          <a:ln>
            <a:noFill/>
          </a:ln>
        </p:spPr>
      </p:pic>
      <p:pic>
        <p:nvPicPr>
          <p:cNvPr id="964" name="Shape 964"/>
          <p:cNvPicPr preferRelativeResize="0"/>
          <p:nvPr/>
        </p:nvPicPr>
        <p:blipFill rotWithShape="1">
          <a:blip r:embed="rId4">
            <a:alphaModFix/>
          </a:blip>
          <a:srcRect t="14857" b="11259"/>
          <a:stretch/>
        </p:blipFill>
        <p:spPr>
          <a:xfrm>
            <a:off x="2650876" y="2148280"/>
            <a:ext cx="3138425" cy="662550"/>
          </a:xfrm>
          <a:prstGeom prst="rect">
            <a:avLst/>
          </a:prstGeom>
          <a:noFill/>
          <a:ln>
            <a:noFill/>
          </a:ln>
        </p:spPr>
      </p:pic>
      <p:pic>
        <p:nvPicPr>
          <p:cNvPr id="965" name="Shape 965"/>
          <p:cNvPicPr preferRelativeResize="0"/>
          <p:nvPr/>
        </p:nvPicPr>
        <p:blipFill rotWithShape="1">
          <a:blip r:embed="rId3">
            <a:alphaModFix/>
          </a:blip>
          <a:srcRect t="39246" r="92376" b="34178"/>
          <a:stretch/>
        </p:blipFill>
        <p:spPr>
          <a:xfrm>
            <a:off x="7062391" y="203925"/>
            <a:ext cx="622652" cy="418550"/>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BB4856D0-A96D-9501-24F6-812F4E0EB137}"/>
                  </a:ext>
                </a:extLst>
              </p14:cNvPr>
              <p14:cNvContentPartPr/>
              <p14:nvPr/>
            </p14:nvContentPartPr>
            <p14:xfrm>
              <a:off x="4587120" y="899280"/>
              <a:ext cx="6302160" cy="2042280"/>
            </p14:xfrm>
          </p:contentPart>
        </mc:Choice>
        <mc:Fallback>
          <p:pic>
            <p:nvPicPr>
              <p:cNvPr id="2" name="Ink 1">
                <a:extLst>
                  <a:ext uri="{FF2B5EF4-FFF2-40B4-BE49-F238E27FC236}">
                    <a16:creationId xmlns:a16="http://schemas.microsoft.com/office/drawing/2014/main" id="{BB4856D0-A96D-9501-24F6-812F4E0EB137}"/>
                  </a:ext>
                </a:extLst>
              </p:cNvPr>
              <p:cNvPicPr/>
              <p:nvPr/>
            </p:nvPicPr>
            <p:blipFill>
              <a:blip r:embed="rId6"/>
              <a:stretch>
                <a:fillRect/>
              </a:stretch>
            </p:blipFill>
            <p:spPr>
              <a:xfrm>
                <a:off x="4577760" y="889920"/>
                <a:ext cx="6320880" cy="2061000"/>
              </a:xfrm>
              <a:prstGeom prst="rect">
                <a:avLst/>
              </a:prstGeom>
            </p:spPr>
          </p:pic>
        </mc:Fallback>
      </mc:AlternateContent>
    </p:spTree>
    <p:extLst>
      <p:ext uri="{BB962C8B-B14F-4D97-AF65-F5344CB8AC3E}">
        <p14:creationId xmlns:p14="http://schemas.microsoft.com/office/powerpoint/2010/main" val="1611069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17" name="Shape 96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4000" dirty="0"/>
              <a:t>How to find best weights      ?</a:t>
            </a:r>
          </a:p>
        </p:txBody>
      </p:sp>
      <p:sp>
        <p:nvSpPr>
          <p:cNvPr id="972" name="Shape 97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55</a:t>
            </a:fld>
            <a:endParaRPr lang="en" dirty="0"/>
          </a:p>
        </p:txBody>
      </p:sp>
      <p:sp>
        <p:nvSpPr>
          <p:cNvPr id="980" name="Shape 98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974" name="Shape 974"/>
          <p:cNvPicPr preferRelativeResize="0"/>
          <p:nvPr/>
        </p:nvPicPr>
        <p:blipFill rotWithShape="1">
          <a:blip r:embed="rId3">
            <a:alphaModFix/>
          </a:blip>
          <a:srcRect t="9893"/>
          <a:stretch/>
        </p:blipFill>
        <p:spPr>
          <a:xfrm>
            <a:off x="2060625" y="747276"/>
            <a:ext cx="8167350" cy="1419125"/>
          </a:xfrm>
          <a:prstGeom prst="rect">
            <a:avLst/>
          </a:prstGeom>
          <a:noFill/>
          <a:ln>
            <a:noFill/>
          </a:ln>
        </p:spPr>
      </p:pic>
      <p:pic>
        <p:nvPicPr>
          <p:cNvPr id="975" name="Shape 975"/>
          <p:cNvPicPr preferRelativeResize="0"/>
          <p:nvPr/>
        </p:nvPicPr>
        <p:blipFill rotWithShape="1">
          <a:blip r:embed="rId4">
            <a:alphaModFix/>
          </a:blip>
          <a:srcRect t="14857" b="11259"/>
          <a:stretch/>
        </p:blipFill>
        <p:spPr>
          <a:xfrm>
            <a:off x="2650876" y="2148280"/>
            <a:ext cx="3138425" cy="662550"/>
          </a:xfrm>
          <a:prstGeom prst="rect">
            <a:avLst/>
          </a:prstGeom>
          <a:noFill/>
          <a:ln>
            <a:noFill/>
          </a:ln>
        </p:spPr>
      </p:pic>
      <p:pic>
        <p:nvPicPr>
          <p:cNvPr id="977" name="Shape 977"/>
          <p:cNvPicPr preferRelativeResize="0"/>
          <p:nvPr/>
        </p:nvPicPr>
        <p:blipFill>
          <a:blip r:embed="rId5">
            <a:alphaModFix/>
          </a:blip>
          <a:stretch>
            <a:fillRect/>
          </a:stretch>
        </p:blipFill>
        <p:spPr>
          <a:xfrm>
            <a:off x="1698400" y="3192901"/>
            <a:ext cx="4872650" cy="2938349"/>
          </a:xfrm>
          <a:prstGeom prst="rect">
            <a:avLst/>
          </a:prstGeom>
          <a:noFill/>
          <a:ln>
            <a:noFill/>
          </a:ln>
        </p:spPr>
      </p:pic>
      <p:pic>
        <p:nvPicPr>
          <p:cNvPr id="978" name="Shape 978"/>
          <p:cNvPicPr preferRelativeResize="0"/>
          <p:nvPr/>
        </p:nvPicPr>
        <p:blipFill>
          <a:blip r:embed="rId6">
            <a:alphaModFix/>
          </a:blip>
          <a:stretch>
            <a:fillRect/>
          </a:stretch>
        </p:blipFill>
        <p:spPr>
          <a:xfrm>
            <a:off x="2265649" y="4832039"/>
            <a:ext cx="408831" cy="527062"/>
          </a:xfrm>
          <a:prstGeom prst="rect">
            <a:avLst/>
          </a:prstGeom>
          <a:noFill/>
          <a:ln>
            <a:noFill/>
          </a:ln>
        </p:spPr>
      </p:pic>
      <p:sp>
        <p:nvSpPr>
          <p:cNvPr id="979" name="Shape 979"/>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3</a:t>
            </a:r>
          </a:p>
        </p:txBody>
      </p:sp>
      <p:pic>
        <p:nvPicPr>
          <p:cNvPr id="18" name="Shape 965"/>
          <p:cNvPicPr preferRelativeResize="0"/>
          <p:nvPr/>
        </p:nvPicPr>
        <p:blipFill rotWithShape="1">
          <a:blip r:embed="rId3">
            <a:alphaModFix/>
          </a:blip>
          <a:srcRect t="39246" r="92376" b="34178"/>
          <a:stretch/>
        </p:blipFill>
        <p:spPr>
          <a:xfrm>
            <a:off x="7062391" y="203925"/>
            <a:ext cx="622652" cy="418550"/>
          </a:xfrm>
          <a:prstGeom prst="rect">
            <a:avLst/>
          </a:prstGeom>
          <a:noFill/>
          <a:ln>
            <a:noFill/>
          </a:ln>
        </p:spPr>
      </p:pic>
    </p:spTree>
    <p:extLst>
      <p:ext uri="{BB962C8B-B14F-4D97-AF65-F5344CB8AC3E}">
        <p14:creationId xmlns:p14="http://schemas.microsoft.com/office/powerpoint/2010/main" val="1067894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14" name="Shape 96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4000" dirty="0"/>
              <a:t>How to find best weights      ?</a:t>
            </a:r>
          </a:p>
        </p:txBody>
      </p:sp>
      <p:sp>
        <p:nvSpPr>
          <p:cNvPr id="986" name="Shape 98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56</a:t>
            </a:fld>
            <a:endParaRPr lang="en" dirty="0"/>
          </a:p>
        </p:txBody>
      </p:sp>
      <p:sp>
        <p:nvSpPr>
          <p:cNvPr id="995" name="Shape 99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988" name="Shape 988"/>
          <p:cNvPicPr preferRelativeResize="0"/>
          <p:nvPr/>
        </p:nvPicPr>
        <p:blipFill rotWithShape="1">
          <a:blip r:embed="rId3">
            <a:alphaModFix/>
          </a:blip>
          <a:srcRect t="9893"/>
          <a:stretch/>
        </p:blipFill>
        <p:spPr>
          <a:xfrm>
            <a:off x="2060625" y="747276"/>
            <a:ext cx="8167350" cy="1419125"/>
          </a:xfrm>
          <a:prstGeom prst="rect">
            <a:avLst/>
          </a:prstGeom>
          <a:noFill/>
          <a:ln>
            <a:noFill/>
          </a:ln>
        </p:spPr>
      </p:pic>
      <p:pic>
        <p:nvPicPr>
          <p:cNvPr id="989" name="Shape 989"/>
          <p:cNvPicPr preferRelativeResize="0"/>
          <p:nvPr/>
        </p:nvPicPr>
        <p:blipFill rotWithShape="1">
          <a:blip r:embed="rId4">
            <a:alphaModFix/>
          </a:blip>
          <a:srcRect t="14857" b="11259"/>
          <a:stretch/>
        </p:blipFill>
        <p:spPr>
          <a:xfrm>
            <a:off x="2650876" y="2148280"/>
            <a:ext cx="3138425" cy="662550"/>
          </a:xfrm>
          <a:prstGeom prst="rect">
            <a:avLst/>
          </a:prstGeom>
          <a:noFill/>
          <a:ln>
            <a:noFill/>
          </a:ln>
        </p:spPr>
      </p:pic>
      <p:pic>
        <p:nvPicPr>
          <p:cNvPr id="991" name="Shape 991"/>
          <p:cNvPicPr preferRelativeResize="0"/>
          <p:nvPr/>
        </p:nvPicPr>
        <p:blipFill>
          <a:blip r:embed="rId5">
            <a:alphaModFix/>
          </a:blip>
          <a:stretch>
            <a:fillRect/>
          </a:stretch>
        </p:blipFill>
        <p:spPr>
          <a:xfrm>
            <a:off x="1698400" y="3192901"/>
            <a:ext cx="4872650" cy="2938349"/>
          </a:xfrm>
          <a:prstGeom prst="rect">
            <a:avLst/>
          </a:prstGeom>
          <a:noFill/>
          <a:ln>
            <a:noFill/>
          </a:ln>
        </p:spPr>
      </p:pic>
      <p:pic>
        <p:nvPicPr>
          <p:cNvPr id="992" name="Shape 992"/>
          <p:cNvPicPr preferRelativeResize="0"/>
          <p:nvPr/>
        </p:nvPicPr>
        <p:blipFill>
          <a:blip r:embed="rId6">
            <a:alphaModFix/>
          </a:blip>
          <a:stretch>
            <a:fillRect/>
          </a:stretch>
        </p:blipFill>
        <p:spPr>
          <a:xfrm>
            <a:off x="2265649" y="4832039"/>
            <a:ext cx="408831" cy="527062"/>
          </a:xfrm>
          <a:prstGeom prst="rect">
            <a:avLst/>
          </a:prstGeom>
          <a:noFill/>
          <a:ln>
            <a:noFill/>
          </a:ln>
        </p:spPr>
      </p:pic>
      <p:sp>
        <p:nvSpPr>
          <p:cNvPr id="993" name="Shape 993"/>
          <p:cNvSpPr txBox="1"/>
          <p:nvPr/>
        </p:nvSpPr>
        <p:spPr>
          <a:xfrm>
            <a:off x="6766800" y="1986400"/>
            <a:ext cx="3630300" cy="1247400"/>
          </a:xfrm>
          <a:prstGeom prst="rect">
            <a:avLst/>
          </a:prstGeom>
          <a:noFill/>
          <a:ln>
            <a:noFill/>
          </a:ln>
        </p:spPr>
        <p:txBody>
          <a:bodyPr wrap="square" lIns="91425" tIns="91425" rIns="91425" bIns="91425" anchor="ctr" anchorCtr="0">
            <a:noAutofit/>
          </a:bodyPr>
          <a:lstStyle/>
          <a:p>
            <a:pPr algn="ctr"/>
            <a:r>
              <a:rPr lang="en" b="1"/>
              <a:t>Idea #1: Closed Form Solution</a:t>
            </a:r>
          </a:p>
          <a:p>
            <a:pPr algn="ctr"/>
            <a:r>
              <a:rPr lang="en">
                <a:solidFill>
                  <a:srgbClr val="FF0000"/>
                </a:solidFill>
              </a:rPr>
              <a:t>Works for some models (linear regression) but in general very hard (even for one-layer net)</a:t>
            </a:r>
          </a:p>
        </p:txBody>
      </p:sp>
      <p:sp>
        <p:nvSpPr>
          <p:cNvPr id="994" name="Shape 994"/>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3</a:t>
            </a:r>
          </a:p>
        </p:txBody>
      </p:sp>
      <p:pic>
        <p:nvPicPr>
          <p:cNvPr id="15" name="Shape 965"/>
          <p:cNvPicPr preferRelativeResize="0"/>
          <p:nvPr/>
        </p:nvPicPr>
        <p:blipFill rotWithShape="1">
          <a:blip r:embed="rId3">
            <a:alphaModFix/>
          </a:blip>
          <a:srcRect t="39246" r="92376" b="34178"/>
          <a:stretch/>
        </p:blipFill>
        <p:spPr>
          <a:xfrm>
            <a:off x="7062391" y="203925"/>
            <a:ext cx="622652" cy="418550"/>
          </a:xfrm>
          <a:prstGeom prst="rect">
            <a:avLst/>
          </a:prstGeom>
          <a:noFill/>
          <a:ln>
            <a:noFill/>
          </a:ln>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B1F06C4E-D7D8-8C93-4F0A-4D6457197732}"/>
                  </a:ext>
                </a:extLst>
              </p14:cNvPr>
              <p14:cNvContentPartPr/>
              <p14:nvPr/>
            </p14:nvContentPartPr>
            <p14:xfrm>
              <a:off x="8900280" y="3489840"/>
              <a:ext cx="2217600" cy="404280"/>
            </p14:xfrm>
          </p:contentPart>
        </mc:Choice>
        <mc:Fallback>
          <p:pic>
            <p:nvPicPr>
              <p:cNvPr id="2" name="Ink 1">
                <a:extLst>
                  <a:ext uri="{FF2B5EF4-FFF2-40B4-BE49-F238E27FC236}">
                    <a16:creationId xmlns:a16="http://schemas.microsoft.com/office/drawing/2014/main" id="{B1F06C4E-D7D8-8C93-4F0A-4D6457197732}"/>
                  </a:ext>
                </a:extLst>
              </p:cNvPr>
              <p:cNvPicPr/>
              <p:nvPr/>
            </p:nvPicPr>
            <p:blipFill>
              <a:blip r:embed="rId8"/>
              <a:stretch>
                <a:fillRect/>
              </a:stretch>
            </p:blipFill>
            <p:spPr>
              <a:xfrm>
                <a:off x="8890920" y="3480480"/>
                <a:ext cx="2236320" cy="423000"/>
              </a:xfrm>
              <a:prstGeom prst="rect">
                <a:avLst/>
              </a:prstGeom>
            </p:spPr>
          </p:pic>
        </mc:Fallback>
      </mc:AlternateContent>
    </p:spTree>
    <p:extLst>
      <p:ext uri="{BB962C8B-B14F-4D97-AF65-F5344CB8AC3E}">
        <p14:creationId xmlns:p14="http://schemas.microsoft.com/office/powerpoint/2010/main" val="4249043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5" name="Shape 96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4000" dirty="0"/>
              <a:t>How to find best weights      ?</a:t>
            </a:r>
          </a:p>
        </p:txBody>
      </p:sp>
      <p:sp>
        <p:nvSpPr>
          <p:cNvPr id="1001" name="Shape 100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57</a:t>
            </a:fld>
            <a:endParaRPr lang="en" dirty="0"/>
          </a:p>
        </p:txBody>
      </p:sp>
      <p:sp>
        <p:nvSpPr>
          <p:cNvPr id="1011" name="Shape 101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003" name="Shape 1003"/>
          <p:cNvPicPr preferRelativeResize="0"/>
          <p:nvPr/>
        </p:nvPicPr>
        <p:blipFill rotWithShape="1">
          <a:blip r:embed="rId3">
            <a:alphaModFix/>
          </a:blip>
          <a:srcRect t="9893"/>
          <a:stretch/>
        </p:blipFill>
        <p:spPr>
          <a:xfrm>
            <a:off x="2060625" y="747276"/>
            <a:ext cx="8167350" cy="1419125"/>
          </a:xfrm>
          <a:prstGeom prst="rect">
            <a:avLst/>
          </a:prstGeom>
          <a:noFill/>
          <a:ln>
            <a:noFill/>
          </a:ln>
        </p:spPr>
      </p:pic>
      <p:pic>
        <p:nvPicPr>
          <p:cNvPr id="1004" name="Shape 1004"/>
          <p:cNvPicPr preferRelativeResize="0"/>
          <p:nvPr/>
        </p:nvPicPr>
        <p:blipFill rotWithShape="1">
          <a:blip r:embed="rId4">
            <a:alphaModFix/>
          </a:blip>
          <a:srcRect t="14857" b="11259"/>
          <a:stretch/>
        </p:blipFill>
        <p:spPr>
          <a:xfrm>
            <a:off x="2650876" y="2148280"/>
            <a:ext cx="3138425" cy="662550"/>
          </a:xfrm>
          <a:prstGeom prst="rect">
            <a:avLst/>
          </a:prstGeom>
          <a:noFill/>
          <a:ln>
            <a:noFill/>
          </a:ln>
        </p:spPr>
      </p:pic>
      <p:pic>
        <p:nvPicPr>
          <p:cNvPr id="1006" name="Shape 1006"/>
          <p:cNvPicPr preferRelativeResize="0"/>
          <p:nvPr/>
        </p:nvPicPr>
        <p:blipFill>
          <a:blip r:embed="rId5">
            <a:alphaModFix/>
          </a:blip>
          <a:stretch>
            <a:fillRect/>
          </a:stretch>
        </p:blipFill>
        <p:spPr>
          <a:xfrm>
            <a:off x="1698400" y="3192901"/>
            <a:ext cx="4872650" cy="2938349"/>
          </a:xfrm>
          <a:prstGeom prst="rect">
            <a:avLst/>
          </a:prstGeom>
          <a:noFill/>
          <a:ln>
            <a:noFill/>
          </a:ln>
        </p:spPr>
      </p:pic>
      <p:pic>
        <p:nvPicPr>
          <p:cNvPr id="1007" name="Shape 1007"/>
          <p:cNvPicPr preferRelativeResize="0"/>
          <p:nvPr/>
        </p:nvPicPr>
        <p:blipFill>
          <a:blip r:embed="rId6">
            <a:alphaModFix/>
          </a:blip>
          <a:stretch>
            <a:fillRect/>
          </a:stretch>
        </p:blipFill>
        <p:spPr>
          <a:xfrm>
            <a:off x="2265649" y="4832039"/>
            <a:ext cx="408831" cy="527062"/>
          </a:xfrm>
          <a:prstGeom prst="rect">
            <a:avLst/>
          </a:prstGeom>
          <a:noFill/>
          <a:ln>
            <a:noFill/>
          </a:ln>
        </p:spPr>
      </p:pic>
      <p:sp>
        <p:nvSpPr>
          <p:cNvPr id="1008" name="Shape 1008"/>
          <p:cNvSpPr txBox="1"/>
          <p:nvPr/>
        </p:nvSpPr>
        <p:spPr>
          <a:xfrm>
            <a:off x="6766800" y="1986400"/>
            <a:ext cx="3630300" cy="1247400"/>
          </a:xfrm>
          <a:prstGeom prst="rect">
            <a:avLst/>
          </a:prstGeom>
          <a:noFill/>
          <a:ln>
            <a:noFill/>
          </a:ln>
        </p:spPr>
        <p:txBody>
          <a:bodyPr wrap="square" lIns="91425" tIns="91425" rIns="91425" bIns="91425" anchor="ctr" anchorCtr="0">
            <a:noAutofit/>
          </a:bodyPr>
          <a:lstStyle/>
          <a:p>
            <a:pPr algn="ctr"/>
            <a:r>
              <a:rPr lang="en" b="1"/>
              <a:t>Idea #1: Closed Form Solution</a:t>
            </a:r>
          </a:p>
          <a:p>
            <a:pPr algn="ctr"/>
            <a:r>
              <a:rPr lang="en">
                <a:solidFill>
                  <a:srgbClr val="FF0000"/>
                </a:solidFill>
              </a:rPr>
              <a:t>Works for some models (linear regression) but in general very hard (even for one-layer net)</a:t>
            </a:r>
          </a:p>
        </p:txBody>
      </p:sp>
      <p:sp>
        <p:nvSpPr>
          <p:cNvPr id="1009" name="Shape 1009"/>
          <p:cNvSpPr txBox="1"/>
          <p:nvPr/>
        </p:nvSpPr>
        <p:spPr>
          <a:xfrm>
            <a:off x="6766825" y="3436475"/>
            <a:ext cx="3630300" cy="1384500"/>
          </a:xfrm>
          <a:prstGeom prst="rect">
            <a:avLst/>
          </a:prstGeom>
          <a:noFill/>
          <a:ln>
            <a:noFill/>
          </a:ln>
        </p:spPr>
        <p:txBody>
          <a:bodyPr wrap="square" lIns="91425" tIns="91425" rIns="91425" bIns="91425" anchor="ctr" anchorCtr="0">
            <a:noAutofit/>
          </a:bodyPr>
          <a:lstStyle/>
          <a:p>
            <a:pPr algn="ctr"/>
            <a:r>
              <a:rPr lang="en" b="1"/>
              <a:t>Idea #2: Random Search</a:t>
            </a:r>
          </a:p>
          <a:p>
            <a:pPr algn="ctr"/>
            <a:r>
              <a:rPr lang="en"/>
              <a:t>Try a bunch of random values for w, keep the best one</a:t>
            </a:r>
          </a:p>
          <a:p>
            <a:pPr algn="ctr"/>
            <a:r>
              <a:rPr lang="en">
                <a:solidFill>
                  <a:srgbClr val="FF0000"/>
                </a:solidFill>
              </a:rPr>
              <a:t>Extremely inefficient in high dimensions </a:t>
            </a:r>
          </a:p>
        </p:txBody>
      </p:sp>
      <p:sp>
        <p:nvSpPr>
          <p:cNvPr id="1010" name="Shape 1010"/>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3</a:t>
            </a:r>
          </a:p>
        </p:txBody>
      </p:sp>
      <p:pic>
        <p:nvPicPr>
          <p:cNvPr id="16" name="Shape 965"/>
          <p:cNvPicPr preferRelativeResize="0"/>
          <p:nvPr/>
        </p:nvPicPr>
        <p:blipFill rotWithShape="1">
          <a:blip r:embed="rId3">
            <a:alphaModFix/>
          </a:blip>
          <a:srcRect t="39246" r="92376" b="34178"/>
          <a:stretch/>
        </p:blipFill>
        <p:spPr>
          <a:xfrm>
            <a:off x="7062391" y="203925"/>
            <a:ext cx="622652" cy="418550"/>
          </a:xfrm>
          <a:prstGeom prst="rect">
            <a:avLst/>
          </a:prstGeom>
          <a:noFill/>
          <a:ln>
            <a:noFill/>
          </a:ln>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981BEF07-2EFC-83C0-F011-5E65FE76FB57}"/>
                  </a:ext>
                </a:extLst>
              </p14:cNvPr>
              <p14:cNvContentPartPr/>
              <p14:nvPr/>
            </p14:nvContentPartPr>
            <p14:xfrm>
              <a:off x="5295960" y="2606040"/>
              <a:ext cx="480240" cy="46080"/>
            </p14:xfrm>
          </p:contentPart>
        </mc:Choice>
        <mc:Fallback>
          <p:pic>
            <p:nvPicPr>
              <p:cNvPr id="2" name="Ink 1">
                <a:extLst>
                  <a:ext uri="{FF2B5EF4-FFF2-40B4-BE49-F238E27FC236}">
                    <a16:creationId xmlns:a16="http://schemas.microsoft.com/office/drawing/2014/main" id="{981BEF07-2EFC-83C0-F011-5E65FE76FB57}"/>
                  </a:ext>
                </a:extLst>
              </p:cNvPr>
              <p:cNvPicPr/>
              <p:nvPr/>
            </p:nvPicPr>
            <p:blipFill>
              <a:blip r:embed="rId8"/>
              <a:stretch>
                <a:fillRect/>
              </a:stretch>
            </p:blipFill>
            <p:spPr>
              <a:xfrm>
                <a:off x="5286600" y="2596680"/>
                <a:ext cx="498960" cy="64800"/>
              </a:xfrm>
              <a:prstGeom prst="rect">
                <a:avLst/>
              </a:prstGeom>
            </p:spPr>
          </p:pic>
        </mc:Fallback>
      </mc:AlternateContent>
    </p:spTree>
    <p:extLst>
      <p:ext uri="{BB962C8B-B14F-4D97-AF65-F5344CB8AC3E}">
        <p14:creationId xmlns:p14="http://schemas.microsoft.com/office/powerpoint/2010/main" val="1462006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7" name="Shape 96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4000" dirty="0"/>
              <a:t>How to find best weights      ?</a:t>
            </a:r>
          </a:p>
        </p:txBody>
      </p:sp>
      <p:sp>
        <p:nvSpPr>
          <p:cNvPr id="1017" name="Shape 101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58</a:t>
            </a:fld>
            <a:endParaRPr lang="en" dirty="0"/>
          </a:p>
        </p:txBody>
      </p:sp>
      <p:sp>
        <p:nvSpPr>
          <p:cNvPr id="1029" name="Shape 102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019" name="Shape 1019"/>
          <p:cNvPicPr preferRelativeResize="0"/>
          <p:nvPr/>
        </p:nvPicPr>
        <p:blipFill rotWithShape="1">
          <a:blip r:embed="rId3">
            <a:alphaModFix/>
          </a:blip>
          <a:srcRect t="9893"/>
          <a:stretch/>
        </p:blipFill>
        <p:spPr>
          <a:xfrm>
            <a:off x="2060625" y="747276"/>
            <a:ext cx="8167350" cy="1419125"/>
          </a:xfrm>
          <a:prstGeom prst="rect">
            <a:avLst/>
          </a:prstGeom>
          <a:noFill/>
          <a:ln>
            <a:noFill/>
          </a:ln>
        </p:spPr>
      </p:pic>
      <p:pic>
        <p:nvPicPr>
          <p:cNvPr id="1020" name="Shape 1020"/>
          <p:cNvPicPr preferRelativeResize="0"/>
          <p:nvPr/>
        </p:nvPicPr>
        <p:blipFill rotWithShape="1">
          <a:blip r:embed="rId4">
            <a:alphaModFix/>
          </a:blip>
          <a:srcRect t="14857" b="11259"/>
          <a:stretch/>
        </p:blipFill>
        <p:spPr>
          <a:xfrm>
            <a:off x="2650876" y="2148280"/>
            <a:ext cx="3138425" cy="662550"/>
          </a:xfrm>
          <a:prstGeom prst="rect">
            <a:avLst/>
          </a:prstGeom>
          <a:noFill/>
          <a:ln>
            <a:noFill/>
          </a:ln>
        </p:spPr>
      </p:pic>
      <p:pic>
        <p:nvPicPr>
          <p:cNvPr id="1022" name="Shape 1022"/>
          <p:cNvPicPr preferRelativeResize="0"/>
          <p:nvPr/>
        </p:nvPicPr>
        <p:blipFill>
          <a:blip r:embed="rId5">
            <a:alphaModFix/>
          </a:blip>
          <a:stretch>
            <a:fillRect/>
          </a:stretch>
        </p:blipFill>
        <p:spPr>
          <a:xfrm>
            <a:off x="1698400" y="3192901"/>
            <a:ext cx="4872650" cy="2938349"/>
          </a:xfrm>
          <a:prstGeom prst="rect">
            <a:avLst/>
          </a:prstGeom>
          <a:noFill/>
          <a:ln>
            <a:noFill/>
          </a:ln>
        </p:spPr>
      </p:pic>
      <p:pic>
        <p:nvPicPr>
          <p:cNvPr id="1023" name="Shape 1023"/>
          <p:cNvPicPr preferRelativeResize="0"/>
          <p:nvPr/>
        </p:nvPicPr>
        <p:blipFill>
          <a:blip r:embed="rId6">
            <a:alphaModFix/>
          </a:blip>
          <a:stretch>
            <a:fillRect/>
          </a:stretch>
        </p:blipFill>
        <p:spPr>
          <a:xfrm>
            <a:off x="2265649" y="4832039"/>
            <a:ext cx="408831" cy="527062"/>
          </a:xfrm>
          <a:prstGeom prst="rect">
            <a:avLst/>
          </a:prstGeom>
          <a:noFill/>
          <a:ln>
            <a:noFill/>
          </a:ln>
        </p:spPr>
      </p:pic>
      <p:sp>
        <p:nvSpPr>
          <p:cNvPr id="1024" name="Shape 1024"/>
          <p:cNvSpPr txBox="1"/>
          <p:nvPr/>
        </p:nvSpPr>
        <p:spPr>
          <a:xfrm>
            <a:off x="6766800" y="1986400"/>
            <a:ext cx="3630300" cy="1247400"/>
          </a:xfrm>
          <a:prstGeom prst="rect">
            <a:avLst/>
          </a:prstGeom>
          <a:noFill/>
          <a:ln>
            <a:noFill/>
          </a:ln>
        </p:spPr>
        <p:txBody>
          <a:bodyPr wrap="square" lIns="91425" tIns="91425" rIns="91425" bIns="91425" anchor="ctr" anchorCtr="0">
            <a:noAutofit/>
          </a:bodyPr>
          <a:lstStyle/>
          <a:p>
            <a:pPr algn="ctr"/>
            <a:r>
              <a:rPr lang="en" b="1"/>
              <a:t>Idea #1: Closed Form Solution</a:t>
            </a:r>
          </a:p>
          <a:p>
            <a:pPr algn="ctr"/>
            <a:r>
              <a:rPr lang="en">
                <a:solidFill>
                  <a:srgbClr val="FF0000"/>
                </a:solidFill>
              </a:rPr>
              <a:t>Works for some models (linear regression) but in general very hard (even for one-layer net)</a:t>
            </a:r>
          </a:p>
        </p:txBody>
      </p:sp>
      <p:sp>
        <p:nvSpPr>
          <p:cNvPr id="1025" name="Shape 1025"/>
          <p:cNvSpPr txBox="1"/>
          <p:nvPr/>
        </p:nvSpPr>
        <p:spPr>
          <a:xfrm>
            <a:off x="6766825" y="3436475"/>
            <a:ext cx="3630300" cy="1384500"/>
          </a:xfrm>
          <a:prstGeom prst="rect">
            <a:avLst/>
          </a:prstGeom>
          <a:noFill/>
          <a:ln>
            <a:noFill/>
          </a:ln>
        </p:spPr>
        <p:txBody>
          <a:bodyPr wrap="square" lIns="91425" tIns="91425" rIns="91425" bIns="91425" anchor="ctr" anchorCtr="0">
            <a:noAutofit/>
          </a:bodyPr>
          <a:lstStyle/>
          <a:p>
            <a:pPr algn="ctr"/>
            <a:r>
              <a:rPr lang="en" b="1"/>
              <a:t>Idea #2: Random Search</a:t>
            </a:r>
          </a:p>
          <a:p>
            <a:pPr algn="ctr"/>
            <a:r>
              <a:rPr lang="en"/>
              <a:t>Try a bunch of random values for w, keep the best one</a:t>
            </a:r>
          </a:p>
          <a:p>
            <a:pPr algn="ctr"/>
            <a:r>
              <a:rPr lang="en">
                <a:solidFill>
                  <a:srgbClr val="FF0000"/>
                </a:solidFill>
              </a:rPr>
              <a:t>Extremely inefficient in high dimensions </a:t>
            </a:r>
          </a:p>
        </p:txBody>
      </p:sp>
      <p:sp>
        <p:nvSpPr>
          <p:cNvPr id="1026" name="Shape 1026"/>
          <p:cNvSpPr txBox="1"/>
          <p:nvPr/>
        </p:nvSpPr>
        <p:spPr>
          <a:xfrm>
            <a:off x="6766800" y="4906563"/>
            <a:ext cx="3630300" cy="1384500"/>
          </a:xfrm>
          <a:prstGeom prst="rect">
            <a:avLst/>
          </a:prstGeom>
          <a:noFill/>
          <a:ln>
            <a:noFill/>
          </a:ln>
        </p:spPr>
        <p:txBody>
          <a:bodyPr wrap="square" lIns="91425" tIns="91425" rIns="91425" bIns="91425" anchor="ctr" anchorCtr="0">
            <a:noAutofit/>
          </a:bodyPr>
          <a:lstStyle/>
          <a:p>
            <a:pPr algn="ctr"/>
            <a:r>
              <a:rPr lang="en" b="1"/>
              <a:t>Idea #3: Go downhill</a:t>
            </a:r>
          </a:p>
          <a:p>
            <a:pPr algn="ctr"/>
            <a:r>
              <a:rPr lang="en"/>
              <a:t>Start somewhere random, take tiny steps downhill and repeat</a:t>
            </a:r>
          </a:p>
          <a:p>
            <a:pPr algn="ctr"/>
            <a:r>
              <a:rPr lang="en">
                <a:solidFill>
                  <a:srgbClr val="0000FF"/>
                </a:solidFill>
              </a:rPr>
              <a:t>Good idea!</a:t>
            </a:r>
          </a:p>
        </p:txBody>
      </p:sp>
      <p:sp>
        <p:nvSpPr>
          <p:cNvPr id="1027" name="Shape 1027"/>
          <p:cNvSpPr/>
          <p:nvPr/>
        </p:nvSpPr>
        <p:spPr>
          <a:xfrm>
            <a:off x="2672376" y="5360825"/>
            <a:ext cx="1733275" cy="413200"/>
          </a:xfrm>
          <a:custGeom>
            <a:avLst/>
            <a:gdLst/>
            <a:ahLst/>
            <a:cxnLst/>
            <a:rect l="0" t="0" r="0" b="0"/>
            <a:pathLst>
              <a:path w="69331" h="16528" extrusionOk="0">
                <a:moveTo>
                  <a:pt x="0" y="0"/>
                </a:moveTo>
                <a:lnTo>
                  <a:pt x="8371" y="8157"/>
                </a:lnTo>
                <a:lnTo>
                  <a:pt x="28119" y="8372"/>
                </a:lnTo>
                <a:lnTo>
                  <a:pt x="31553" y="16528"/>
                </a:lnTo>
                <a:lnTo>
                  <a:pt x="53447" y="11377"/>
                </a:lnTo>
                <a:lnTo>
                  <a:pt x="69331" y="13094"/>
                </a:lnTo>
              </a:path>
            </a:pathLst>
          </a:custGeom>
          <a:noFill/>
          <a:ln w="28575" cap="flat" cmpd="sng">
            <a:solidFill>
              <a:srgbClr val="FF0000"/>
            </a:solidFill>
            <a:prstDash val="solid"/>
            <a:round/>
            <a:headEnd type="none" w="lg" len="lg"/>
            <a:tailEnd type="triangle" w="lg" len="lg"/>
          </a:ln>
        </p:spPr>
        <p:txBody>
          <a:bodyPr/>
          <a:lstStyle/>
          <a:p>
            <a:endParaRPr lang="en-US"/>
          </a:p>
        </p:txBody>
      </p:sp>
      <p:sp>
        <p:nvSpPr>
          <p:cNvPr id="1028" name="Shape 1028"/>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3</a:t>
            </a:r>
          </a:p>
        </p:txBody>
      </p:sp>
      <p:pic>
        <p:nvPicPr>
          <p:cNvPr id="18" name="Shape 965"/>
          <p:cNvPicPr preferRelativeResize="0"/>
          <p:nvPr/>
        </p:nvPicPr>
        <p:blipFill rotWithShape="1">
          <a:blip r:embed="rId3">
            <a:alphaModFix/>
          </a:blip>
          <a:srcRect t="39246" r="92376" b="34178"/>
          <a:stretch/>
        </p:blipFill>
        <p:spPr>
          <a:xfrm>
            <a:off x="7062391" y="203925"/>
            <a:ext cx="622652" cy="418550"/>
          </a:xfrm>
          <a:prstGeom prst="rect">
            <a:avLst/>
          </a:prstGeom>
          <a:noFill/>
          <a:ln>
            <a:noFill/>
          </a:ln>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13EDBBBC-D2AF-0C16-9F1F-BC83599A7059}"/>
                  </a:ext>
                </a:extLst>
              </p14:cNvPr>
              <p14:cNvContentPartPr/>
              <p14:nvPr/>
            </p14:nvContentPartPr>
            <p14:xfrm>
              <a:off x="2042280" y="3924360"/>
              <a:ext cx="4816080" cy="2796840"/>
            </p14:xfrm>
          </p:contentPart>
        </mc:Choice>
        <mc:Fallback>
          <p:pic>
            <p:nvPicPr>
              <p:cNvPr id="2" name="Ink 1">
                <a:extLst>
                  <a:ext uri="{FF2B5EF4-FFF2-40B4-BE49-F238E27FC236}">
                    <a16:creationId xmlns:a16="http://schemas.microsoft.com/office/drawing/2014/main" id="{13EDBBBC-D2AF-0C16-9F1F-BC83599A7059}"/>
                  </a:ext>
                </a:extLst>
              </p:cNvPr>
              <p:cNvPicPr/>
              <p:nvPr/>
            </p:nvPicPr>
            <p:blipFill>
              <a:blip r:embed="rId8"/>
              <a:stretch>
                <a:fillRect/>
              </a:stretch>
            </p:blipFill>
            <p:spPr>
              <a:xfrm>
                <a:off x="2032920" y="3915000"/>
                <a:ext cx="4834800" cy="2815560"/>
              </a:xfrm>
              <a:prstGeom prst="rect">
                <a:avLst/>
              </a:prstGeom>
            </p:spPr>
          </p:pic>
        </mc:Fallback>
      </mc:AlternateContent>
    </p:spTree>
    <p:extLst>
      <p:ext uri="{BB962C8B-B14F-4D97-AF65-F5344CB8AC3E}">
        <p14:creationId xmlns:p14="http://schemas.microsoft.com/office/powerpoint/2010/main" val="2830277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Which way is downhill?</a:t>
            </a:r>
          </a:p>
        </p:txBody>
      </p:sp>
      <p:sp>
        <p:nvSpPr>
          <p:cNvPr id="1035" name="Shape 1035"/>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59</a:t>
            </a:fld>
            <a:endParaRPr lang="en" dirty="0"/>
          </a:p>
        </p:txBody>
      </p:sp>
      <p:sp>
        <p:nvSpPr>
          <p:cNvPr id="1040" name="Shape 104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037" name="Shape 1037"/>
          <p:cNvPicPr preferRelativeResize="0"/>
          <p:nvPr/>
        </p:nvPicPr>
        <p:blipFill>
          <a:blip r:embed="rId3">
            <a:alphaModFix/>
          </a:blip>
          <a:stretch>
            <a:fillRect/>
          </a:stretch>
        </p:blipFill>
        <p:spPr>
          <a:xfrm>
            <a:off x="3479201" y="1031963"/>
            <a:ext cx="5471501" cy="1113639"/>
          </a:xfrm>
          <a:prstGeom prst="rect">
            <a:avLst/>
          </a:prstGeom>
          <a:noFill/>
          <a:ln>
            <a:noFill/>
          </a:ln>
        </p:spPr>
      </p:pic>
      <p:sp>
        <p:nvSpPr>
          <p:cNvPr id="1038" name="Shape 1038"/>
          <p:cNvSpPr txBox="1"/>
          <p:nvPr/>
        </p:nvSpPr>
        <p:spPr>
          <a:xfrm>
            <a:off x="1524000" y="739300"/>
            <a:ext cx="4609200" cy="585600"/>
          </a:xfrm>
          <a:prstGeom prst="rect">
            <a:avLst/>
          </a:prstGeom>
          <a:noFill/>
          <a:ln>
            <a:noFill/>
          </a:ln>
        </p:spPr>
        <p:txBody>
          <a:bodyPr wrap="square" lIns="91425" tIns="91425" rIns="91425" bIns="91425" anchor="ctr" anchorCtr="0">
            <a:noAutofit/>
          </a:bodyPr>
          <a:lstStyle/>
          <a:p>
            <a:pPr algn="ctr"/>
            <a:r>
              <a:rPr lang="en" sz="2000"/>
              <a:t>Recall from single-variable calculus:</a:t>
            </a:r>
          </a:p>
        </p:txBody>
      </p:sp>
      <p:sp>
        <p:nvSpPr>
          <p:cNvPr id="1039" name="Shape 1039"/>
          <p:cNvSpPr txBox="1"/>
          <p:nvPr/>
        </p:nvSpPr>
        <p:spPr>
          <a:xfrm>
            <a:off x="3453138" y="2117339"/>
            <a:ext cx="5285700" cy="585600"/>
          </a:xfrm>
          <a:prstGeom prst="rect">
            <a:avLst/>
          </a:prstGeom>
          <a:noFill/>
          <a:ln>
            <a:noFill/>
          </a:ln>
        </p:spPr>
        <p:txBody>
          <a:bodyPr wrap="square" lIns="91425" tIns="91425" rIns="91425" bIns="91425" anchor="ctr" anchorCtr="0">
            <a:noAutofit/>
          </a:bodyPr>
          <a:lstStyle/>
          <a:p>
            <a:pPr algn="ctr"/>
            <a:r>
              <a:rPr lang="en" sz="2000"/>
              <a:t>If w is a scalar the </a:t>
            </a:r>
            <a:r>
              <a:rPr lang="en" sz="2000" b="1"/>
              <a:t>derivative</a:t>
            </a:r>
            <a:r>
              <a:rPr lang="en" sz="2000"/>
              <a:t> tells us how much g will change if w changes a little bit </a:t>
            </a:r>
          </a:p>
        </p:txBody>
      </p:sp>
    </p:spTree>
    <p:extLst>
      <p:ext uri="{BB962C8B-B14F-4D97-AF65-F5344CB8AC3E}">
        <p14:creationId xmlns:p14="http://schemas.microsoft.com/office/powerpoint/2010/main" val="112533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642050" y="2867800"/>
            <a:ext cx="8875800" cy="1122300"/>
          </a:xfrm>
          <a:prstGeom prst="rect">
            <a:avLst/>
          </a:prstGeom>
        </p:spPr>
        <p:txBody>
          <a:bodyPr vert="horz" wrap="square" lIns="91425" tIns="91425" rIns="91425" bIns="91425" rtlCol="0" anchor="ctr" anchorCtr="0">
            <a:noAutofit/>
          </a:bodyPr>
          <a:lstStyle/>
          <a:p>
            <a:r>
              <a:rPr lang="en"/>
              <a:t>Deep learning for many different problems</a:t>
            </a:r>
          </a:p>
        </p:txBody>
      </p:sp>
      <p:sp>
        <p:nvSpPr>
          <p:cNvPr id="136" name="Shape 136"/>
          <p:cNvSpPr txBox="1">
            <a:spLocks noGrp="1"/>
          </p:cNvSpPr>
          <p:nvPr>
            <p:ph type="sldNum" idx="12"/>
          </p:nvPr>
        </p:nvSpPr>
        <p:spPr>
          <a:xfrm>
            <a:off x="5375701" y="6376650"/>
            <a:ext cx="14406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a:t>
            </a:fld>
            <a:endParaRPr lang="en" dirty="0"/>
          </a:p>
        </p:txBody>
      </p:sp>
      <p:sp>
        <p:nvSpPr>
          <p:cNvPr id="137" name="Shape 13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3602599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Which way is downhill?</a:t>
            </a:r>
          </a:p>
        </p:txBody>
      </p:sp>
      <p:sp>
        <p:nvSpPr>
          <p:cNvPr id="1046" name="Shape 104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60</a:t>
            </a:fld>
            <a:endParaRPr lang="en" dirty="0"/>
          </a:p>
        </p:txBody>
      </p:sp>
      <p:sp>
        <p:nvSpPr>
          <p:cNvPr id="1056" name="Shape 105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048" name="Shape 1048"/>
          <p:cNvPicPr preferRelativeResize="0"/>
          <p:nvPr/>
        </p:nvPicPr>
        <p:blipFill>
          <a:blip r:embed="rId3">
            <a:alphaModFix/>
          </a:blip>
          <a:stretch>
            <a:fillRect/>
          </a:stretch>
        </p:blipFill>
        <p:spPr>
          <a:xfrm>
            <a:off x="3479201" y="1031963"/>
            <a:ext cx="5471501" cy="1113639"/>
          </a:xfrm>
          <a:prstGeom prst="rect">
            <a:avLst/>
          </a:prstGeom>
          <a:noFill/>
          <a:ln>
            <a:noFill/>
          </a:ln>
        </p:spPr>
      </p:pic>
      <p:sp>
        <p:nvSpPr>
          <p:cNvPr id="1049" name="Shape 1049"/>
          <p:cNvSpPr txBox="1"/>
          <p:nvPr/>
        </p:nvSpPr>
        <p:spPr>
          <a:xfrm>
            <a:off x="1524000" y="739300"/>
            <a:ext cx="4609200" cy="585600"/>
          </a:xfrm>
          <a:prstGeom prst="rect">
            <a:avLst/>
          </a:prstGeom>
          <a:noFill/>
          <a:ln>
            <a:noFill/>
          </a:ln>
        </p:spPr>
        <p:txBody>
          <a:bodyPr wrap="square" lIns="91425" tIns="91425" rIns="91425" bIns="91425" anchor="ctr" anchorCtr="0">
            <a:noAutofit/>
          </a:bodyPr>
          <a:lstStyle/>
          <a:p>
            <a:pPr algn="ctr"/>
            <a:r>
              <a:rPr lang="en" sz="2000"/>
              <a:t>Recall from single-variable calculus:</a:t>
            </a:r>
          </a:p>
        </p:txBody>
      </p:sp>
      <p:sp>
        <p:nvSpPr>
          <p:cNvPr id="1050" name="Shape 1050"/>
          <p:cNvSpPr txBox="1"/>
          <p:nvPr/>
        </p:nvSpPr>
        <p:spPr>
          <a:xfrm>
            <a:off x="3453138" y="2117339"/>
            <a:ext cx="5285700" cy="585600"/>
          </a:xfrm>
          <a:prstGeom prst="rect">
            <a:avLst/>
          </a:prstGeom>
          <a:noFill/>
          <a:ln>
            <a:noFill/>
          </a:ln>
        </p:spPr>
        <p:txBody>
          <a:bodyPr wrap="square" lIns="91425" tIns="91425" rIns="91425" bIns="91425" anchor="ctr" anchorCtr="0">
            <a:noAutofit/>
          </a:bodyPr>
          <a:lstStyle/>
          <a:p>
            <a:pPr algn="ctr"/>
            <a:r>
              <a:rPr lang="en" sz="2000"/>
              <a:t>If w is a scalar the </a:t>
            </a:r>
            <a:r>
              <a:rPr lang="en" sz="2000" b="1"/>
              <a:t>derivative</a:t>
            </a:r>
            <a:r>
              <a:rPr lang="en" sz="2000"/>
              <a:t> tells us how much g will change if w changes a little bit </a:t>
            </a:r>
          </a:p>
        </p:txBody>
      </p:sp>
      <p:pic>
        <p:nvPicPr>
          <p:cNvPr id="1051" name="Shape 1051"/>
          <p:cNvPicPr preferRelativeResize="0"/>
          <p:nvPr/>
        </p:nvPicPr>
        <p:blipFill>
          <a:blip r:embed="rId4">
            <a:alphaModFix/>
          </a:blip>
          <a:stretch>
            <a:fillRect/>
          </a:stretch>
        </p:blipFill>
        <p:spPr>
          <a:xfrm>
            <a:off x="1732051" y="3570851"/>
            <a:ext cx="4446265" cy="801725"/>
          </a:xfrm>
          <a:prstGeom prst="rect">
            <a:avLst/>
          </a:prstGeom>
          <a:noFill/>
          <a:ln>
            <a:noFill/>
          </a:ln>
        </p:spPr>
      </p:pic>
      <p:sp>
        <p:nvSpPr>
          <p:cNvPr id="1052" name="Shape 1052"/>
          <p:cNvSpPr txBox="1"/>
          <p:nvPr/>
        </p:nvSpPr>
        <p:spPr>
          <a:xfrm>
            <a:off x="2095188" y="4387350"/>
            <a:ext cx="3720000" cy="954300"/>
          </a:xfrm>
          <a:prstGeom prst="rect">
            <a:avLst/>
          </a:prstGeom>
          <a:noFill/>
          <a:ln>
            <a:noFill/>
          </a:ln>
        </p:spPr>
        <p:txBody>
          <a:bodyPr wrap="square" lIns="91425" tIns="91425" rIns="91425" bIns="91425" anchor="ctr" anchorCtr="0">
            <a:noAutofit/>
          </a:bodyPr>
          <a:lstStyle/>
          <a:p>
            <a:pPr algn="ctr"/>
            <a:r>
              <a:rPr lang="en" sz="2000"/>
              <a:t>If w is a vector then we can take </a:t>
            </a:r>
            <a:r>
              <a:rPr lang="en" sz="2000" b="1"/>
              <a:t>partial derivatives</a:t>
            </a:r>
            <a:r>
              <a:rPr lang="en" sz="2000"/>
              <a:t> with respect to each component</a:t>
            </a:r>
          </a:p>
        </p:txBody>
      </p:sp>
      <p:pic>
        <p:nvPicPr>
          <p:cNvPr id="1053" name="Shape 1053"/>
          <p:cNvPicPr preferRelativeResize="0"/>
          <p:nvPr/>
        </p:nvPicPr>
        <p:blipFill>
          <a:blip r:embed="rId5">
            <a:alphaModFix/>
          </a:blip>
          <a:stretch>
            <a:fillRect/>
          </a:stretch>
        </p:blipFill>
        <p:spPr>
          <a:xfrm>
            <a:off x="6479100" y="3570851"/>
            <a:ext cx="4107474" cy="801725"/>
          </a:xfrm>
          <a:prstGeom prst="rect">
            <a:avLst/>
          </a:prstGeom>
          <a:noFill/>
          <a:ln>
            <a:noFill/>
          </a:ln>
        </p:spPr>
      </p:pic>
      <p:sp>
        <p:nvSpPr>
          <p:cNvPr id="1054" name="Shape 1054"/>
          <p:cNvSpPr txBox="1"/>
          <p:nvPr/>
        </p:nvSpPr>
        <p:spPr>
          <a:xfrm>
            <a:off x="6672825" y="4387350"/>
            <a:ext cx="3720000" cy="954300"/>
          </a:xfrm>
          <a:prstGeom prst="rect">
            <a:avLst/>
          </a:prstGeom>
          <a:noFill/>
          <a:ln>
            <a:noFill/>
          </a:ln>
        </p:spPr>
        <p:txBody>
          <a:bodyPr wrap="square" lIns="91425" tIns="91425" rIns="91425" bIns="91425" anchor="ctr" anchorCtr="0">
            <a:noAutofit/>
          </a:bodyPr>
          <a:lstStyle/>
          <a:p>
            <a:pPr algn="ctr"/>
            <a:r>
              <a:rPr lang="en" sz="2000"/>
              <a:t>The </a:t>
            </a:r>
            <a:r>
              <a:rPr lang="en" sz="2000" b="1"/>
              <a:t>gradient</a:t>
            </a:r>
            <a:r>
              <a:rPr lang="en" sz="2000"/>
              <a:t> is the vector of all partial derivatives; it has the same shape as w</a:t>
            </a:r>
          </a:p>
        </p:txBody>
      </p:sp>
      <p:sp>
        <p:nvSpPr>
          <p:cNvPr id="1055" name="Shape 1055"/>
          <p:cNvSpPr txBox="1"/>
          <p:nvPr/>
        </p:nvSpPr>
        <p:spPr>
          <a:xfrm>
            <a:off x="1524000" y="3016675"/>
            <a:ext cx="3720000" cy="387000"/>
          </a:xfrm>
          <a:prstGeom prst="rect">
            <a:avLst/>
          </a:prstGeom>
          <a:noFill/>
          <a:ln>
            <a:noFill/>
          </a:ln>
        </p:spPr>
        <p:txBody>
          <a:bodyPr wrap="square" lIns="91425" tIns="91425" rIns="91425" bIns="91425" anchor="ctr" anchorCtr="0">
            <a:noAutofit/>
          </a:bodyPr>
          <a:lstStyle/>
          <a:p>
            <a:pPr algn="ctr"/>
            <a:r>
              <a:rPr lang="en" sz="2000"/>
              <a:t>And multivariable calculus:</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EB30AB62-ACFD-7F3A-F32B-0341FDE829F6}"/>
                  </a:ext>
                </a:extLst>
              </p14:cNvPr>
              <p14:cNvContentPartPr/>
              <p14:nvPr/>
            </p14:nvContentPartPr>
            <p14:xfrm>
              <a:off x="6415920" y="3048120"/>
              <a:ext cx="4496400" cy="1310760"/>
            </p14:xfrm>
          </p:contentPart>
        </mc:Choice>
        <mc:Fallback>
          <p:pic>
            <p:nvPicPr>
              <p:cNvPr id="2" name="Ink 1">
                <a:extLst>
                  <a:ext uri="{FF2B5EF4-FFF2-40B4-BE49-F238E27FC236}">
                    <a16:creationId xmlns:a16="http://schemas.microsoft.com/office/drawing/2014/main" id="{EB30AB62-ACFD-7F3A-F32B-0341FDE829F6}"/>
                  </a:ext>
                </a:extLst>
              </p:cNvPr>
              <p:cNvPicPr/>
              <p:nvPr/>
            </p:nvPicPr>
            <p:blipFill>
              <a:blip r:embed="rId7"/>
              <a:stretch>
                <a:fillRect/>
              </a:stretch>
            </p:blipFill>
            <p:spPr>
              <a:xfrm>
                <a:off x="6406560" y="3038760"/>
                <a:ext cx="4515120" cy="1329480"/>
              </a:xfrm>
              <a:prstGeom prst="rect">
                <a:avLst/>
              </a:prstGeom>
            </p:spPr>
          </p:pic>
        </mc:Fallback>
      </mc:AlternateContent>
    </p:spTree>
    <p:extLst>
      <p:ext uri="{BB962C8B-B14F-4D97-AF65-F5344CB8AC3E}">
        <p14:creationId xmlns:p14="http://schemas.microsoft.com/office/powerpoint/2010/main" val="31908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Which way is downhill?</a:t>
            </a:r>
          </a:p>
        </p:txBody>
      </p:sp>
      <p:sp>
        <p:nvSpPr>
          <p:cNvPr id="1062" name="Shape 106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61</a:t>
            </a:fld>
            <a:endParaRPr lang="en" dirty="0"/>
          </a:p>
        </p:txBody>
      </p:sp>
      <p:sp>
        <p:nvSpPr>
          <p:cNvPr id="1073" name="Shape 107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064" name="Shape 1064"/>
          <p:cNvPicPr preferRelativeResize="0"/>
          <p:nvPr/>
        </p:nvPicPr>
        <p:blipFill>
          <a:blip r:embed="rId3">
            <a:alphaModFix/>
          </a:blip>
          <a:stretch>
            <a:fillRect/>
          </a:stretch>
        </p:blipFill>
        <p:spPr>
          <a:xfrm>
            <a:off x="3479201" y="1031963"/>
            <a:ext cx="5471501" cy="1113639"/>
          </a:xfrm>
          <a:prstGeom prst="rect">
            <a:avLst/>
          </a:prstGeom>
          <a:noFill/>
          <a:ln>
            <a:noFill/>
          </a:ln>
        </p:spPr>
      </p:pic>
      <p:sp>
        <p:nvSpPr>
          <p:cNvPr id="1065" name="Shape 1065"/>
          <p:cNvSpPr txBox="1"/>
          <p:nvPr/>
        </p:nvSpPr>
        <p:spPr>
          <a:xfrm>
            <a:off x="1524000" y="739300"/>
            <a:ext cx="4609200" cy="585600"/>
          </a:xfrm>
          <a:prstGeom prst="rect">
            <a:avLst/>
          </a:prstGeom>
          <a:noFill/>
          <a:ln>
            <a:noFill/>
          </a:ln>
        </p:spPr>
        <p:txBody>
          <a:bodyPr wrap="square" lIns="91425" tIns="91425" rIns="91425" bIns="91425" anchor="ctr" anchorCtr="0">
            <a:noAutofit/>
          </a:bodyPr>
          <a:lstStyle/>
          <a:p>
            <a:pPr algn="ctr"/>
            <a:r>
              <a:rPr lang="en" sz="2000"/>
              <a:t>Recall from single-variable calculus:</a:t>
            </a:r>
          </a:p>
        </p:txBody>
      </p:sp>
      <p:sp>
        <p:nvSpPr>
          <p:cNvPr id="1066" name="Shape 1066"/>
          <p:cNvSpPr txBox="1"/>
          <p:nvPr/>
        </p:nvSpPr>
        <p:spPr>
          <a:xfrm>
            <a:off x="3453138" y="2117339"/>
            <a:ext cx="5285700" cy="585600"/>
          </a:xfrm>
          <a:prstGeom prst="rect">
            <a:avLst/>
          </a:prstGeom>
          <a:noFill/>
          <a:ln>
            <a:noFill/>
          </a:ln>
        </p:spPr>
        <p:txBody>
          <a:bodyPr wrap="square" lIns="91425" tIns="91425" rIns="91425" bIns="91425" anchor="ctr" anchorCtr="0">
            <a:noAutofit/>
          </a:bodyPr>
          <a:lstStyle/>
          <a:p>
            <a:pPr algn="ctr"/>
            <a:r>
              <a:rPr lang="en" sz="2000"/>
              <a:t>If w is a scalar the </a:t>
            </a:r>
            <a:r>
              <a:rPr lang="en" sz="2000" b="1"/>
              <a:t>derivative</a:t>
            </a:r>
            <a:r>
              <a:rPr lang="en" sz="2000"/>
              <a:t> tells us how much g will change if w changes a little bit </a:t>
            </a:r>
          </a:p>
        </p:txBody>
      </p:sp>
      <p:pic>
        <p:nvPicPr>
          <p:cNvPr id="1067" name="Shape 1067"/>
          <p:cNvPicPr preferRelativeResize="0"/>
          <p:nvPr/>
        </p:nvPicPr>
        <p:blipFill>
          <a:blip r:embed="rId4">
            <a:alphaModFix/>
          </a:blip>
          <a:stretch>
            <a:fillRect/>
          </a:stretch>
        </p:blipFill>
        <p:spPr>
          <a:xfrm>
            <a:off x="1732051" y="3570851"/>
            <a:ext cx="4446265" cy="801725"/>
          </a:xfrm>
          <a:prstGeom prst="rect">
            <a:avLst/>
          </a:prstGeom>
          <a:noFill/>
          <a:ln>
            <a:noFill/>
          </a:ln>
        </p:spPr>
      </p:pic>
      <p:sp>
        <p:nvSpPr>
          <p:cNvPr id="1068" name="Shape 1068"/>
          <p:cNvSpPr txBox="1"/>
          <p:nvPr/>
        </p:nvSpPr>
        <p:spPr>
          <a:xfrm>
            <a:off x="2095188" y="4387350"/>
            <a:ext cx="3720000" cy="954300"/>
          </a:xfrm>
          <a:prstGeom prst="rect">
            <a:avLst/>
          </a:prstGeom>
          <a:noFill/>
          <a:ln>
            <a:noFill/>
          </a:ln>
        </p:spPr>
        <p:txBody>
          <a:bodyPr wrap="square" lIns="91425" tIns="91425" rIns="91425" bIns="91425" anchor="ctr" anchorCtr="0">
            <a:noAutofit/>
          </a:bodyPr>
          <a:lstStyle/>
          <a:p>
            <a:pPr algn="ctr"/>
            <a:r>
              <a:rPr lang="en" sz="2000"/>
              <a:t>If w is a vector then we can take </a:t>
            </a:r>
            <a:r>
              <a:rPr lang="en" sz="2000" b="1"/>
              <a:t>partial derivatives</a:t>
            </a:r>
            <a:r>
              <a:rPr lang="en" sz="2000"/>
              <a:t> with respect to each component</a:t>
            </a:r>
          </a:p>
        </p:txBody>
      </p:sp>
      <p:pic>
        <p:nvPicPr>
          <p:cNvPr id="1069" name="Shape 1069"/>
          <p:cNvPicPr preferRelativeResize="0"/>
          <p:nvPr/>
        </p:nvPicPr>
        <p:blipFill>
          <a:blip r:embed="rId5">
            <a:alphaModFix/>
          </a:blip>
          <a:stretch>
            <a:fillRect/>
          </a:stretch>
        </p:blipFill>
        <p:spPr>
          <a:xfrm>
            <a:off x="6479100" y="3570851"/>
            <a:ext cx="4107474" cy="801725"/>
          </a:xfrm>
          <a:prstGeom prst="rect">
            <a:avLst/>
          </a:prstGeom>
          <a:noFill/>
          <a:ln>
            <a:noFill/>
          </a:ln>
        </p:spPr>
      </p:pic>
      <p:sp>
        <p:nvSpPr>
          <p:cNvPr id="1070" name="Shape 1070"/>
          <p:cNvSpPr txBox="1"/>
          <p:nvPr/>
        </p:nvSpPr>
        <p:spPr>
          <a:xfrm>
            <a:off x="6672825" y="4387350"/>
            <a:ext cx="3720000" cy="954300"/>
          </a:xfrm>
          <a:prstGeom prst="rect">
            <a:avLst/>
          </a:prstGeom>
          <a:noFill/>
          <a:ln>
            <a:noFill/>
          </a:ln>
        </p:spPr>
        <p:txBody>
          <a:bodyPr wrap="square" lIns="91425" tIns="91425" rIns="91425" bIns="91425" anchor="ctr" anchorCtr="0">
            <a:noAutofit/>
          </a:bodyPr>
          <a:lstStyle/>
          <a:p>
            <a:pPr algn="ctr"/>
            <a:r>
              <a:rPr lang="en" sz="2000"/>
              <a:t>The </a:t>
            </a:r>
            <a:r>
              <a:rPr lang="en" sz="2000" b="1"/>
              <a:t>gradient</a:t>
            </a:r>
            <a:r>
              <a:rPr lang="en" sz="2000"/>
              <a:t> is the vector of all partial derivatives; it has the same shape as w</a:t>
            </a:r>
          </a:p>
        </p:txBody>
      </p:sp>
      <p:sp>
        <p:nvSpPr>
          <p:cNvPr id="1071" name="Shape 1071"/>
          <p:cNvSpPr txBox="1"/>
          <p:nvPr/>
        </p:nvSpPr>
        <p:spPr>
          <a:xfrm>
            <a:off x="1524000" y="3016675"/>
            <a:ext cx="3720000" cy="387000"/>
          </a:xfrm>
          <a:prstGeom prst="rect">
            <a:avLst/>
          </a:prstGeom>
          <a:noFill/>
          <a:ln>
            <a:noFill/>
          </a:ln>
        </p:spPr>
        <p:txBody>
          <a:bodyPr wrap="square" lIns="91425" tIns="91425" rIns="91425" bIns="91425" anchor="ctr" anchorCtr="0">
            <a:noAutofit/>
          </a:bodyPr>
          <a:lstStyle/>
          <a:p>
            <a:pPr algn="ctr"/>
            <a:r>
              <a:rPr lang="en" sz="2000"/>
              <a:t>And multivariable calculus:</a:t>
            </a:r>
          </a:p>
        </p:txBody>
      </p:sp>
      <p:sp>
        <p:nvSpPr>
          <p:cNvPr id="1072" name="Shape 1072"/>
          <p:cNvSpPr txBox="1"/>
          <p:nvPr/>
        </p:nvSpPr>
        <p:spPr>
          <a:xfrm>
            <a:off x="3139650" y="5661225"/>
            <a:ext cx="6150600" cy="649500"/>
          </a:xfrm>
          <a:prstGeom prst="rect">
            <a:avLst/>
          </a:prstGeom>
          <a:noFill/>
          <a:ln>
            <a:noFill/>
          </a:ln>
        </p:spPr>
        <p:txBody>
          <a:bodyPr wrap="square" lIns="91425" tIns="91425" rIns="91425" bIns="91425" anchor="ctr" anchorCtr="0">
            <a:noAutofit/>
          </a:bodyPr>
          <a:lstStyle/>
          <a:p>
            <a:pPr algn="ctr"/>
            <a:r>
              <a:rPr lang="en" sz="2000"/>
              <a:t>Useful fact: The gradient of g at w gives the </a:t>
            </a:r>
            <a:r>
              <a:rPr lang="en" sz="2000" b="1"/>
              <a:t>direction of steepest increase</a:t>
            </a:r>
          </a:p>
        </p:txBody>
      </p:sp>
    </p:spTree>
    <p:extLst>
      <p:ext uri="{BB962C8B-B14F-4D97-AF65-F5344CB8AC3E}">
        <p14:creationId xmlns:p14="http://schemas.microsoft.com/office/powerpoint/2010/main" val="30535305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Gradient descent</a:t>
            </a:r>
          </a:p>
          <a:p>
            <a:r>
              <a:rPr lang="en" sz="1800"/>
              <a:t>The simple algorithm behind all deep learning</a:t>
            </a:r>
          </a:p>
        </p:txBody>
      </p:sp>
      <p:sp>
        <p:nvSpPr>
          <p:cNvPr id="1079" name="Shape 107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62</a:t>
            </a:fld>
            <a:endParaRPr lang="en" dirty="0"/>
          </a:p>
        </p:txBody>
      </p:sp>
      <p:sp>
        <p:nvSpPr>
          <p:cNvPr id="1085" name="Shape 108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grpSp>
        <p:nvGrpSpPr>
          <p:cNvPr id="1081" name="Shape 1081"/>
          <p:cNvGrpSpPr/>
          <p:nvPr/>
        </p:nvGrpSpPr>
        <p:grpSpPr>
          <a:xfrm>
            <a:off x="2230525" y="2443225"/>
            <a:ext cx="7319700" cy="1993800"/>
            <a:chOff x="706525" y="2138425"/>
            <a:chExt cx="7319700" cy="1993800"/>
          </a:xfrm>
        </p:grpSpPr>
        <p:sp>
          <p:nvSpPr>
            <p:cNvPr id="1082" name="Shape 1082"/>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r>
                <a:rPr lang="en" sz="2400"/>
                <a:t>Initialize w randomly</a:t>
              </a:r>
            </a:p>
            <a:p>
              <a:r>
                <a:rPr lang="en" sz="2400"/>
                <a:t>While true:</a:t>
              </a:r>
            </a:p>
            <a:p>
              <a:r>
                <a:rPr lang="en" sz="2400"/>
                <a:t>    Compute gradient                 at current point</a:t>
              </a:r>
              <a:br>
                <a:rPr lang="en" sz="2400"/>
              </a:br>
              <a:endParaRPr lang="en" sz="2400"/>
            </a:p>
            <a:p>
              <a:r>
                <a:rPr lang="en" sz="2400"/>
                <a:t>    Move downhill a little bit:</a:t>
              </a:r>
            </a:p>
            <a:p>
              <a:r>
                <a:rPr lang="en" sz="3000"/>
                <a:t>   </a:t>
              </a:r>
            </a:p>
          </p:txBody>
        </p:sp>
        <p:pic>
          <p:nvPicPr>
            <p:cNvPr id="1084" name="Shape 1084"/>
            <p:cNvPicPr preferRelativeResize="0"/>
            <p:nvPr/>
          </p:nvPicPr>
          <p:blipFill>
            <a:blip r:embed="rId3">
              <a:alphaModFix/>
            </a:blip>
            <a:stretch>
              <a:fillRect/>
            </a:stretch>
          </p:blipFill>
          <p:spPr>
            <a:xfrm>
              <a:off x="4570550" y="3397522"/>
              <a:ext cx="3334760" cy="524700"/>
            </a:xfrm>
            <a:prstGeom prst="rect">
              <a:avLst/>
            </a:prstGeom>
            <a:noFill/>
            <a:ln>
              <a:noFill/>
            </a:ln>
          </p:spPr>
        </p:pic>
      </p:grpSp>
      <p:pic>
        <p:nvPicPr>
          <p:cNvPr id="10" name="Shape 1095"/>
          <p:cNvPicPr preferRelativeResize="0"/>
          <p:nvPr/>
        </p:nvPicPr>
        <p:blipFill rotWithShape="1">
          <a:blip r:embed="rId4">
            <a:alphaModFix/>
          </a:blip>
          <a:srcRect t="24604" r="80735" b="29567"/>
          <a:stretch/>
        </p:blipFill>
        <p:spPr>
          <a:xfrm>
            <a:off x="4967329" y="3213713"/>
            <a:ext cx="923047" cy="423797"/>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78C60BDB-2595-A569-F4EE-17E57C076FEE}"/>
                  </a:ext>
                </a:extLst>
              </p14:cNvPr>
              <p14:cNvContentPartPr/>
              <p14:nvPr/>
            </p14:nvContentPartPr>
            <p14:xfrm>
              <a:off x="6918840" y="3497760"/>
              <a:ext cx="3246480" cy="1783440"/>
            </p14:xfrm>
          </p:contentPart>
        </mc:Choice>
        <mc:Fallback>
          <p:pic>
            <p:nvPicPr>
              <p:cNvPr id="2" name="Ink 1">
                <a:extLst>
                  <a:ext uri="{FF2B5EF4-FFF2-40B4-BE49-F238E27FC236}">
                    <a16:creationId xmlns:a16="http://schemas.microsoft.com/office/drawing/2014/main" id="{78C60BDB-2595-A569-F4EE-17E57C076FEE}"/>
                  </a:ext>
                </a:extLst>
              </p:cNvPr>
              <p:cNvPicPr/>
              <p:nvPr/>
            </p:nvPicPr>
            <p:blipFill>
              <a:blip r:embed="rId6"/>
              <a:stretch>
                <a:fillRect/>
              </a:stretch>
            </p:blipFill>
            <p:spPr>
              <a:xfrm>
                <a:off x="6909480" y="3488400"/>
                <a:ext cx="3265200" cy="1802160"/>
              </a:xfrm>
              <a:prstGeom prst="rect">
                <a:avLst/>
              </a:prstGeom>
            </p:spPr>
          </p:pic>
        </mc:Fallback>
      </mc:AlternateContent>
    </p:spTree>
    <p:extLst>
      <p:ext uri="{BB962C8B-B14F-4D97-AF65-F5344CB8AC3E}">
        <p14:creationId xmlns:p14="http://schemas.microsoft.com/office/powerpoint/2010/main" val="3395010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Gradient descent</a:t>
            </a:r>
          </a:p>
          <a:p>
            <a:r>
              <a:rPr lang="en" sz="1800"/>
              <a:t>The simple algorithm behind all deep learning</a:t>
            </a:r>
          </a:p>
        </p:txBody>
      </p:sp>
      <p:sp>
        <p:nvSpPr>
          <p:cNvPr id="1091" name="Shape 109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63</a:t>
            </a:fld>
            <a:endParaRPr lang="en" dirty="0"/>
          </a:p>
        </p:txBody>
      </p:sp>
      <p:sp>
        <p:nvSpPr>
          <p:cNvPr id="1099" name="Shape 109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grpSp>
        <p:nvGrpSpPr>
          <p:cNvPr id="1093" name="Shape 1093"/>
          <p:cNvGrpSpPr/>
          <p:nvPr/>
        </p:nvGrpSpPr>
        <p:grpSpPr>
          <a:xfrm>
            <a:off x="2230525" y="2428711"/>
            <a:ext cx="7319700" cy="1993800"/>
            <a:chOff x="706525" y="2138425"/>
            <a:chExt cx="7319700" cy="1993800"/>
          </a:xfrm>
        </p:grpSpPr>
        <p:sp>
          <p:nvSpPr>
            <p:cNvPr id="1094" name="Shape 1094"/>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r>
                <a:rPr lang="en" sz="2400" dirty="0"/>
                <a:t>Initialize w randomly</a:t>
              </a:r>
            </a:p>
            <a:p>
              <a:r>
                <a:rPr lang="en" sz="2400" dirty="0"/>
                <a:t>While true:</a:t>
              </a:r>
            </a:p>
            <a:p>
              <a:r>
                <a:rPr lang="en" sz="2400" dirty="0"/>
                <a:t>    Compute gradient                 at current point</a:t>
              </a:r>
              <a:br>
                <a:rPr lang="en" sz="2400" dirty="0"/>
              </a:br>
              <a:endParaRPr lang="en" sz="2400" dirty="0"/>
            </a:p>
            <a:p>
              <a:r>
                <a:rPr lang="en" sz="2400" dirty="0"/>
                <a:t>    Move downhill a little bit:</a:t>
              </a:r>
            </a:p>
            <a:p>
              <a:r>
                <a:rPr lang="en" sz="3000" dirty="0"/>
                <a:t>   </a:t>
              </a:r>
            </a:p>
          </p:txBody>
        </p:sp>
        <p:pic>
          <p:nvPicPr>
            <p:cNvPr id="1095" name="Shape 1095"/>
            <p:cNvPicPr preferRelativeResize="0"/>
            <p:nvPr/>
          </p:nvPicPr>
          <p:blipFill rotWithShape="1">
            <a:blip r:embed="rId3">
              <a:alphaModFix/>
            </a:blip>
            <a:srcRect t="24604" r="80735" b="29567"/>
            <a:stretch/>
          </p:blipFill>
          <p:spPr>
            <a:xfrm>
              <a:off x="3443328" y="2923426"/>
              <a:ext cx="923047" cy="423797"/>
            </a:xfrm>
            <a:prstGeom prst="rect">
              <a:avLst/>
            </a:prstGeom>
            <a:noFill/>
            <a:ln>
              <a:noFill/>
            </a:ln>
          </p:spPr>
        </p:pic>
        <p:pic>
          <p:nvPicPr>
            <p:cNvPr id="1096" name="Shape 1096"/>
            <p:cNvPicPr preferRelativeResize="0"/>
            <p:nvPr/>
          </p:nvPicPr>
          <p:blipFill>
            <a:blip r:embed="rId4">
              <a:alphaModFix/>
            </a:blip>
            <a:stretch>
              <a:fillRect/>
            </a:stretch>
          </p:blipFill>
          <p:spPr>
            <a:xfrm>
              <a:off x="4570550" y="3397522"/>
              <a:ext cx="3334760" cy="524700"/>
            </a:xfrm>
            <a:prstGeom prst="rect">
              <a:avLst/>
            </a:prstGeom>
            <a:noFill/>
            <a:ln>
              <a:noFill/>
            </a:ln>
          </p:spPr>
        </p:pic>
      </p:grpSp>
      <p:sp>
        <p:nvSpPr>
          <p:cNvPr id="1097" name="Shape 1097"/>
          <p:cNvSpPr txBox="1"/>
          <p:nvPr/>
        </p:nvSpPr>
        <p:spPr>
          <a:xfrm>
            <a:off x="6276600" y="4936275"/>
            <a:ext cx="3038100" cy="668700"/>
          </a:xfrm>
          <a:prstGeom prst="rect">
            <a:avLst/>
          </a:prstGeom>
          <a:noFill/>
          <a:ln>
            <a:noFill/>
          </a:ln>
        </p:spPr>
        <p:txBody>
          <a:bodyPr wrap="square" lIns="91425" tIns="91425" rIns="91425" bIns="91425" anchor="ctr" anchorCtr="0">
            <a:noAutofit/>
          </a:bodyPr>
          <a:lstStyle/>
          <a:p>
            <a:pPr algn="ctr"/>
            <a:r>
              <a:rPr lang="en" sz="2000" b="1"/>
              <a:t>Learning rate</a:t>
            </a:r>
            <a:r>
              <a:rPr lang="en" sz="2000"/>
              <a:t>: How big each step should be</a:t>
            </a:r>
          </a:p>
        </p:txBody>
      </p:sp>
      <p:cxnSp>
        <p:nvCxnSpPr>
          <p:cNvPr id="1098" name="Shape 1098"/>
          <p:cNvCxnSpPr/>
          <p:nvPr/>
        </p:nvCxnSpPr>
        <p:spPr>
          <a:xfrm rot="10800000" flipH="1">
            <a:off x="7948850" y="4144875"/>
            <a:ext cx="75300" cy="791400"/>
          </a:xfrm>
          <a:prstGeom prst="straightConnector1">
            <a:avLst/>
          </a:prstGeom>
          <a:noFill/>
          <a:ln w="28575" cap="flat" cmpd="sng">
            <a:solidFill>
              <a:srgbClr val="FF0000"/>
            </a:solidFill>
            <a:prstDash val="solid"/>
            <a:round/>
            <a:headEnd type="none" w="lg" len="lg"/>
            <a:tailEnd type="triangle" w="lg" len="lg"/>
          </a:ln>
        </p:spPr>
      </p:cxnSp>
    </p:spTree>
    <p:extLst>
      <p:ext uri="{BB962C8B-B14F-4D97-AF65-F5344CB8AC3E}">
        <p14:creationId xmlns:p14="http://schemas.microsoft.com/office/powerpoint/2010/main" val="4153531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Shape 110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Gradient descent</a:t>
            </a:r>
          </a:p>
          <a:p>
            <a:r>
              <a:rPr lang="en" sz="1800"/>
              <a:t>The simple algorithm behind all deep learning</a:t>
            </a:r>
          </a:p>
        </p:txBody>
      </p:sp>
      <p:sp>
        <p:nvSpPr>
          <p:cNvPr id="1105" name="Shape 1105"/>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64</a:t>
            </a:fld>
            <a:endParaRPr lang="en" dirty="0"/>
          </a:p>
        </p:txBody>
      </p:sp>
      <p:sp>
        <p:nvSpPr>
          <p:cNvPr id="1115" name="Shape 111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grpSp>
        <p:nvGrpSpPr>
          <p:cNvPr id="1107" name="Shape 1107"/>
          <p:cNvGrpSpPr/>
          <p:nvPr/>
        </p:nvGrpSpPr>
        <p:grpSpPr>
          <a:xfrm>
            <a:off x="2230525" y="2443225"/>
            <a:ext cx="7319700" cy="1993800"/>
            <a:chOff x="706525" y="2138425"/>
            <a:chExt cx="7319700" cy="1993800"/>
          </a:xfrm>
        </p:grpSpPr>
        <p:sp>
          <p:nvSpPr>
            <p:cNvPr id="1108" name="Shape 1108"/>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r>
                <a:rPr lang="en" sz="2400"/>
                <a:t>Initialize w randomly</a:t>
              </a:r>
            </a:p>
            <a:p>
              <a:r>
                <a:rPr lang="en" sz="2400"/>
                <a:t>While true:</a:t>
              </a:r>
            </a:p>
            <a:p>
              <a:r>
                <a:rPr lang="en" sz="2400"/>
                <a:t>    Compute gradient                 at current point</a:t>
              </a:r>
              <a:br>
                <a:rPr lang="en" sz="2400"/>
              </a:br>
              <a:endParaRPr lang="en" sz="2400"/>
            </a:p>
            <a:p>
              <a:r>
                <a:rPr lang="en" sz="2400"/>
                <a:t>    Move downhill a little bit:</a:t>
              </a:r>
            </a:p>
            <a:p>
              <a:r>
                <a:rPr lang="en" sz="3000"/>
                <a:t>   </a:t>
              </a:r>
            </a:p>
          </p:txBody>
        </p:sp>
        <p:pic>
          <p:nvPicPr>
            <p:cNvPr id="1110" name="Shape 1110"/>
            <p:cNvPicPr preferRelativeResize="0"/>
            <p:nvPr/>
          </p:nvPicPr>
          <p:blipFill>
            <a:blip r:embed="rId3">
              <a:alphaModFix/>
            </a:blip>
            <a:stretch>
              <a:fillRect/>
            </a:stretch>
          </p:blipFill>
          <p:spPr>
            <a:xfrm>
              <a:off x="4570550" y="3397522"/>
              <a:ext cx="3334760" cy="524700"/>
            </a:xfrm>
            <a:prstGeom prst="rect">
              <a:avLst/>
            </a:prstGeom>
            <a:noFill/>
            <a:ln>
              <a:noFill/>
            </a:ln>
          </p:spPr>
        </p:pic>
      </p:grpSp>
      <p:sp>
        <p:nvSpPr>
          <p:cNvPr id="1111" name="Shape 1111"/>
          <p:cNvSpPr txBox="1"/>
          <p:nvPr/>
        </p:nvSpPr>
        <p:spPr>
          <a:xfrm>
            <a:off x="6276600" y="4936275"/>
            <a:ext cx="3038100" cy="668700"/>
          </a:xfrm>
          <a:prstGeom prst="rect">
            <a:avLst/>
          </a:prstGeom>
          <a:noFill/>
          <a:ln>
            <a:noFill/>
          </a:ln>
        </p:spPr>
        <p:txBody>
          <a:bodyPr wrap="square" lIns="91425" tIns="91425" rIns="91425" bIns="91425" anchor="ctr" anchorCtr="0">
            <a:noAutofit/>
          </a:bodyPr>
          <a:lstStyle/>
          <a:p>
            <a:pPr algn="ctr"/>
            <a:r>
              <a:rPr lang="en" sz="2000" b="1"/>
              <a:t>Learning rate</a:t>
            </a:r>
            <a:r>
              <a:rPr lang="en" sz="2000"/>
              <a:t>: How big each step should be</a:t>
            </a:r>
          </a:p>
        </p:txBody>
      </p:sp>
      <p:cxnSp>
        <p:nvCxnSpPr>
          <p:cNvPr id="1112" name="Shape 1112"/>
          <p:cNvCxnSpPr/>
          <p:nvPr/>
        </p:nvCxnSpPr>
        <p:spPr>
          <a:xfrm rot="10800000" flipH="1">
            <a:off x="7948850" y="4144875"/>
            <a:ext cx="75300" cy="791400"/>
          </a:xfrm>
          <a:prstGeom prst="straightConnector1">
            <a:avLst/>
          </a:prstGeom>
          <a:noFill/>
          <a:ln w="28575" cap="flat" cmpd="sng">
            <a:solidFill>
              <a:srgbClr val="FF0000"/>
            </a:solidFill>
            <a:prstDash val="solid"/>
            <a:round/>
            <a:headEnd type="none" w="lg" len="lg"/>
            <a:tailEnd type="triangle" w="lg" len="lg"/>
          </a:ln>
        </p:spPr>
      </p:cxnSp>
      <p:sp>
        <p:nvSpPr>
          <p:cNvPr id="1113" name="Shape 1113"/>
          <p:cNvSpPr txBox="1"/>
          <p:nvPr/>
        </p:nvSpPr>
        <p:spPr>
          <a:xfrm>
            <a:off x="2032425" y="1185050"/>
            <a:ext cx="4296000" cy="1217100"/>
          </a:xfrm>
          <a:prstGeom prst="rect">
            <a:avLst/>
          </a:prstGeom>
          <a:noFill/>
          <a:ln>
            <a:noFill/>
          </a:ln>
        </p:spPr>
        <p:txBody>
          <a:bodyPr wrap="square" lIns="91425" tIns="91425" rIns="91425" bIns="91425" anchor="ctr" anchorCtr="0">
            <a:noAutofit/>
          </a:bodyPr>
          <a:lstStyle/>
          <a:p>
            <a:pPr algn="ctr"/>
            <a:r>
              <a:rPr lang="en" sz="2000"/>
              <a:t>In practice we </a:t>
            </a:r>
            <a:r>
              <a:rPr lang="en" sz="2000" b="1"/>
              <a:t>estimate</a:t>
            </a:r>
            <a:r>
              <a:rPr lang="en" sz="2000"/>
              <a:t> the gradient using a small </a:t>
            </a:r>
            <a:r>
              <a:rPr lang="en" sz="2000" b="1"/>
              <a:t>minibatch </a:t>
            </a:r>
            <a:r>
              <a:rPr lang="en" sz="2000"/>
              <a:t> of data</a:t>
            </a:r>
          </a:p>
          <a:p>
            <a:pPr algn="ctr"/>
            <a:r>
              <a:rPr lang="en" sz="2000"/>
              <a:t>(Stochastic gradient descent)</a:t>
            </a:r>
          </a:p>
        </p:txBody>
      </p:sp>
      <p:cxnSp>
        <p:nvCxnSpPr>
          <p:cNvPr id="1114" name="Shape 1114"/>
          <p:cNvCxnSpPr/>
          <p:nvPr/>
        </p:nvCxnSpPr>
        <p:spPr>
          <a:xfrm>
            <a:off x="5499438" y="2355057"/>
            <a:ext cx="150600" cy="857400"/>
          </a:xfrm>
          <a:prstGeom prst="straightConnector1">
            <a:avLst/>
          </a:prstGeom>
          <a:noFill/>
          <a:ln w="28575" cap="flat" cmpd="sng">
            <a:solidFill>
              <a:srgbClr val="FF0000"/>
            </a:solidFill>
            <a:prstDash val="solid"/>
            <a:round/>
            <a:headEnd type="none" w="lg" len="lg"/>
            <a:tailEnd type="triangle" w="lg" len="lg"/>
          </a:ln>
        </p:spPr>
      </p:cxnSp>
      <p:pic>
        <p:nvPicPr>
          <p:cNvPr id="14" name="Shape 1095"/>
          <p:cNvPicPr preferRelativeResize="0"/>
          <p:nvPr/>
        </p:nvPicPr>
        <p:blipFill rotWithShape="1">
          <a:blip r:embed="rId4">
            <a:alphaModFix/>
          </a:blip>
          <a:srcRect t="24604" r="80735" b="29567"/>
          <a:stretch/>
        </p:blipFill>
        <p:spPr>
          <a:xfrm>
            <a:off x="4967329" y="3213713"/>
            <a:ext cx="923047" cy="423797"/>
          </a:xfrm>
          <a:prstGeom prst="rect">
            <a:avLst/>
          </a:prstGeom>
          <a:noFill/>
          <a:ln>
            <a:noFill/>
          </a:ln>
        </p:spPr>
      </p:pic>
    </p:spTree>
    <p:extLst>
      <p:ext uri="{BB962C8B-B14F-4D97-AF65-F5344CB8AC3E}">
        <p14:creationId xmlns:p14="http://schemas.microsoft.com/office/powerpoint/2010/main" val="1710017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Shape 112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Gradient descent</a:t>
            </a:r>
          </a:p>
          <a:p>
            <a:r>
              <a:rPr lang="en" sz="1800"/>
              <a:t>The simple algorithm behind all deep learning</a:t>
            </a:r>
          </a:p>
        </p:txBody>
      </p:sp>
      <p:sp>
        <p:nvSpPr>
          <p:cNvPr id="1121" name="Shape 112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65</a:t>
            </a:fld>
            <a:endParaRPr lang="en" dirty="0"/>
          </a:p>
        </p:txBody>
      </p:sp>
      <p:sp>
        <p:nvSpPr>
          <p:cNvPr id="1133" name="Shape 113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grpSp>
        <p:nvGrpSpPr>
          <p:cNvPr id="1123" name="Shape 1123"/>
          <p:cNvGrpSpPr/>
          <p:nvPr/>
        </p:nvGrpSpPr>
        <p:grpSpPr>
          <a:xfrm>
            <a:off x="2230525" y="2443225"/>
            <a:ext cx="7319700" cy="1993800"/>
            <a:chOff x="706525" y="2138425"/>
            <a:chExt cx="7319700" cy="1993800"/>
          </a:xfrm>
        </p:grpSpPr>
        <p:sp>
          <p:nvSpPr>
            <p:cNvPr id="1124" name="Shape 1124"/>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r>
                <a:rPr lang="en" sz="2400"/>
                <a:t>Initialize w randomly</a:t>
              </a:r>
            </a:p>
            <a:p>
              <a:r>
                <a:rPr lang="en" sz="2400"/>
                <a:t>While true:</a:t>
              </a:r>
            </a:p>
            <a:p>
              <a:r>
                <a:rPr lang="en" sz="2400"/>
                <a:t>    Compute gradient                 at current point</a:t>
              </a:r>
              <a:br>
                <a:rPr lang="en" sz="2400"/>
              </a:br>
              <a:endParaRPr lang="en" sz="2400"/>
            </a:p>
            <a:p>
              <a:r>
                <a:rPr lang="en" sz="2400"/>
                <a:t>    Move downhill a little bit:</a:t>
              </a:r>
            </a:p>
            <a:p>
              <a:r>
                <a:rPr lang="en" sz="3000"/>
                <a:t>   </a:t>
              </a:r>
            </a:p>
          </p:txBody>
        </p:sp>
        <p:pic>
          <p:nvPicPr>
            <p:cNvPr id="1126" name="Shape 1126"/>
            <p:cNvPicPr preferRelativeResize="0"/>
            <p:nvPr/>
          </p:nvPicPr>
          <p:blipFill>
            <a:blip r:embed="rId3">
              <a:alphaModFix/>
            </a:blip>
            <a:stretch>
              <a:fillRect/>
            </a:stretch>
          </p:blipFill>
          <p:spPr>
            <a:xfrm>
              <a:off x="4570550" y="3397522"/>
              <a:ext cx="3334760" cy="524700"/>
            </a:xfrm>
            <a:prstGeom prst="rect">
              <a:avLst/>
            </a:prstGeom>
            <a:noFill/>
            <a:ln>
              <a:noFill/>
            </a:ln>
          </p:spPr>
        </p:pic>
      </p:grpSp>
      <p:sp>
        <p:nvSpPr>
          <p:cNvPr id="1127" name="Shape 1127"/>
          <p:cNvSpPr txBox="1"/>
          <p:nvPr/>
        </p:nvSpPr>
        <p:spPr>
          <a:xfrm>
            <a:off x="6276600" y="4936275"/>
            <a:ext cx="3038100" cy="668700"/>
          </a:xfrm>
          <a:prstGeom prst="rect">
            <a:avLst/>
          </a:prstGeom>
          <a:noFill/>
          <a:ln>
            <a:noFill/>
          </a:ln>
        </p:spPr>
        <p:txBody>
          <a:bodyPr wrap="square" lIns="91425" tIns="91425" rIns="91425" bIns="91425" anchor="ctr" anchorCtr="0">
            <a:noAutofit/>
          </a:bodyPr>
          <a:lstStyle/>
          <a:p>
            <a:pPr algn="ctr"/>
            <a:r>
              <a:rPr lang="en" sz="2000" b="1"/>
              <a:t>Learning rate</a:t>
            </a:r>
            <a:r>
              <a:rPr lang="en" sz="2000"/>
              <a:t>: How big each step should be</a:t>
            </a:r>
          </a:p>
        </p:txBody>
      </p:sp>
      <p:cxnSp>
        <p:nvCxnSpPr>
          <p:cNvPr id="1128" name="Shape 1128"/>
          <p:cNvCxnSpPr/>
          <p:nvPr/>
        </p:nvCxnSpPr>
        <p:spPr>
          <a:xfrm rot="10800000" flipH="1">
            <a:off x="7948850" y="4144875"/>
            <a:ext cx="75300" cy="791400"/>
          </a:xfrm>
          <a:prstGeom prst="straightConnector1">
            <a:avLst/>
          </a:prstGeom>
          <a:noFill/>
          <a:ln w="28575" cap="flat" cmpd="sng">
            <a:solidFill>
              <a:srgbClr val="FF0000"/>
            </a:solidFill>
            <a:prstDash val="solid"/>
            <a:round/>
            <a:headEnd type="none" w="lg" len="lg"/>
            <a:tailEnd type="triangle" w="lg" len="lg"/>
          </a:ln>
        </p:spPr>
      </p:cxnSp>
      <p:sp>
        <p:nvSpPr>
          <p:cNvPr id="1129" name="Shape 1129"/>
          <p:cNvSpPr txBox="1"/>
          <p:nvPr/>
        </p:nvSpPr>
        <p:spPr>
          <a:xfrm>
            <a:off x="2032425" y="1185050"/>
            <a:ext cx="4296000" cy="1217100"/>
          </a:xfrm>
          <a:prstGeom prst="rect">
            <a:avLst/>
          </a:prstGeom>
          <a:noFill/>
          <a:ln>
            <a:noFill/>
          </a:ln>
        </p:spPr>
        <p:txBody>
          <a:bodyPr wrap="square" lIns="91425" tIns="91425" rIns="91425" bIns="91425" anchor="ctr" anchorCtr="0">
            <a:noAutofit/>
          </a:bodyPr>
          <a:lstStyle/>
          <a:p>
            <a:pPr algn="ctr"/>
            <a:r>
              <a:rPr lang="en" sz="2000"/>
              <a:t>In practice we </a:t>
            </a:r>
            <a:r>
              <a:rPr lang="en" sz="2000" b="1"/>
              <a:t>estimate</a:t>
            </a:r>
            <a:r>
              <a:rPr lang="en" sz="2000"/>
              <a:t> the gradient using a small </a:t>
            </a:r>
            <a:r>
              <a:rPr lang="en" sz="2000" b="1"/>
              <a:t>minibatch </a:t>
            </a:r>
            <a:r>
              <a:rPr lang="en" sz="2000"/>
              <a:t> of data</a:t>
            </a:r>
          </a:p>
          <a:p>
            <a:pPr algn="ctr"/>
            <a:r>
              <a:rPr lang="en" sz="2000"/>
              <a:t>(Stochastic gradient descent)</a:t>
            </a:r>
          </a:p>
        </p:txBody>
      </p:sp>
      <p:cxnSp>
        <p:nvCxnSpPr>
          <p:cNvPr id="1130" name="Shape 1130"/>
          <p:cNvCxnSpPr/>
          <p:nvPr/>
        </p:nvCxnSpPr>
        <p:spPr>
          <a:xfrm>
            <a:off x="5499438" y="2355057"/>
            <a:ext cx="150600" cy="857400"/>
          </a:xfrm>
          <a:prstGeom prst="straightConnector1">
            <a:avLst/>
          </a:prstGeom>
          <a:noFill/>
          <a:ln w="28575" cap="flat" cmpd="sng">
            <a:solidFill>
              <a:srgbClr val="FF0000"/>
            </a:solidFill>
            <a:prstDash val="solid"/>
            <a:round/>
            <a:headEnd type="none" w="lg" len="lg"/>
            <a:tailEnd type="triangle" w="lg" len="lg"/>
          </a:ln>
        </p:spPr>
      </p:cxnSp>
      <p:sp>
        <p:nvSpPr>
          <p:cNvPr id="1131" name="Shape 1131"/>
          <p:cNvSpPr txBox="1"/>
          <p:nvPr/>
        </p:nvSpPr>
        <p:spPr>
          <a:xfrm>
            <a:off x="1674725" y="4672500"/>
            <a:ext cx="4356300" cy="1572900"/>
          </a:xfrm>
          <a:prstGeom prst="rect">
            <a:avLst/>
          </a:prstGeom>
          <a:noFill/>
          <a:ln>
            <a:noFill/>
          </a:ln>
        </p:spPr>
        <p:txBody>
          <a:bodyPr wrap="square" lIns="91425" tIns="91425" rIns="91425" bIns="91425" anchor="ctr" anchorCtr="0">
            <a:noAutofit/>
          </a:bodyPr>
          <a:lstStyle/>
          <a:p>
            <a:pPr algn="ctr"/>
            <a:r>
              <a:rPr lang="en" sz="2000"/>
              <a:t>The </a:t>
            </a:r>
            <a:r>
              <a:rPr lang="en" sz="2000" b="1"/>
              <a:t>update rule</a:t>
            </a:r>
            <a:r>
              <a:rPr lang="en" sz="2000"/>
              <a:t> is the formula for updating the weights at each iteration; in practice people use fancier rules </a:t>
            </a:r>
            <a:br>
              <a:rPr lang="en" sz="2000"/>
            </a:br>
            <a:r>
              <a:rPr lang="en" sz="2000"/>
              <a:t>(momentum, RMSProp, Adam, etc)</a:t>
            </a:r>
          </a:p>
        </p:txBody>
      </p:sp>
      <p:cxnSp>
        <p:nvCxnSpPr>
          <p:cNvPr id="1132" name="Shape 1132"/>
          <p:cNvCxnSpPr/>
          <p:nvPr/>
        </p:nvCxnSpPr>
        <p:spPr>
          <a:xfrm rot="10800000" flipH="1">
            <a:off x="5847925" y="4154575"/>
            <a:ext cx="782100" cy="649800"/>
          </a:xfrm>
          <a:prstGeom prst="straightConnector1">
            <a:avLst/>
          </a:prstGeom>
          <a:noFill/>
          <a:ln w="28575" cap="flat" cmpd="sng">
            <a:solidFill>
              <a:srgbClr val="FF0000"/>
            </a:solidFill>
            <a:prstDash val="solid"/>
            <a:round/>
            <a:headEnd type="none" w="lg" len="lg"/>
            <a:tailEnd type="triangle" w="lg" len="lg"/>
          </a:ln>
        </p:spPr>
      </p:cxnSp>
      <p:pic>
        <p:nvPicPr>
          <p:cNvPr id="16" name="Shape 1095"/>
          <p:cNvPicPr preferRelativeResize="0"/>
          <p:nvPr/>
        </p:nvPicPr>
        <p:blipFill rotWithShape="1">
          <a:blip r:embed="rId4">
            <a:alphaModFix/>
          </a:blip>
          <a:srcRect t="24604" r="80735" b="29567"/>
          <a:stretch/>
        </p:blipFill>
        <p:spPr>
          <a:xfrm>
            <a:off x="4967329" y="3213713"/>
            <a:ext cx="923047" cy="423797"/>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D03AE3AE-E71E-BF83-865F-389BBEE0B488}"/>
                  </a:ext>
                </a:extLst>
              </p14:cNvPr>
              <p14:cNvContentPartPr/>
              <p14:nvPr/>
            </p14:nvContentPartPr>
            <p14:xfrm>
              <a:off x="5981760" y="3269160"/>
              <a:ext cx="4541760" cy="1112760"/>
            </p14:xfrm>
          </p:contentPart>
        </mc:Choice>
        <mc:Fallback>
          <p:pic>
            <p:nvPicPr>
              <p:cNvPr id="2" name="Ink 1">
                <a:extLst>
                  <a:ext uri="{FF2B5EF4-FFF2-40B4-BE49-F238E27FC236}">
                    <a16:creationId xmlns:a16="http://schemas.microsoft.com/office/drawing/2014/main" id="{D03AE3AE-E71E-BF83-865F-389BBEE0B488}"/>
                  </a:ext>
                </a:extLst>
              </p:cNvPr>
              <p:cNvPicPr/>
              <p:nvPr/>
            </p:nvPicPr>
            <p:blipFill>
              <a:blip r:embed="rId6"/>
              <a:stretch>
                <a:fillRect/>
              </a:stretch>
            </p:blipFill>
            <p:spPr>
              <a:xfrm>
                <a:off x="5972400" y="3259800"/>
                <a:ext cx="4560480" cy="1131480"/>
              </a:xfrm>
              <a:prstGeom prst="rect">
                <a:avLst/>
              </a:prstGeom>
            </p:spPr>
          </p:pic>
        </mc:Fallback>
      </mc:AlternateContent>
    </p:spTree>
    <p:extLst>
      <p:ext uri="{BB962C8B-B14F-4D97-AF65-F5344CB8AC3E}">
        <p14:creationId xmlns:p14="http://schemas.microsoft.com/office/powerpoint/2010/main" val="1794407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40" name="Shape 1140"/>
          <p:cNvSpPr txBox="1">
            <a:spLocks noGrp="1"/>
          </p:cNvSpPr>
          <p:nvPr>
            <p:ph type="title"/>
          </p:nvPr>
        </p:nvSpPr>
        <p:spPr>
          <a:xfrm>
            <a:off x="1835700" y="59978"/>
            <a:ext cx="8520600" cy="1023300"/>
          </a:xfrm>
          <a:prstGeom prst="rect">
            <a:avLst/>
          </a:prstGeom>
        </p:spPr>
        <p:txBody>
          <a:bodyPr vert="horz" wrap="square" lIns="91425" tIns="91425" rIns="91425" bIns="91425" rtlCol="0" anchor="t" anchorCtr="0">
            <a:noAutofit/>
          </a:bodyPr>
          <a:lstStyle/>
          <a:p>
            <a:r>
              <a:rPr lang="en"/>
              <a:t>Gradient descent</a:t>
            </a:r>
          </a:p>
          <a:p>
            <a:r>
              <a:rPr lang="en" sz="1800"/>
              <a:t>The simple algorithm behind all deep learning</a:t>
            </a:r>
          </a:p>
        </p:txBody>
      </p:sp>
      <p:sp>
        <p:nvSpPr>
          <p:cNvPr id="1138" name="Shape 113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66</a:t>
            </a:fld>
            <a:endParaRPr lang="en" dirty="0"/>
          </a:p>
        </p:txBody>
      </p:sp>
      <p:sp>
        <p:nvSpPr>
          <p:cNvPr id="1143" name="Shape 114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141" name="Shape 1141" descr="opt2.gif"/>
          <p:cNvPicPr preferRelativeResize="0"/>
          <p:nvPr/>
        </p:nvPicPr>
        <p:blipFill>
          <a:blip r:embed="rId3">
            <a:alphaModFix/>
          </a:blip>
          <a:stretch>
            <a:fillRect/>
          </a:stretch>
        </p:blipFill>
        <p:spPr>
          <a:xfrm>
            <a:off x="3146050" y="1083275"/>
            <a:ext cx="5899900" cy="4567576"/>
          </a:xfrm>
          <a:prstGeom prst="rect">
            <a:avLst/>
          </a:prstGeom>
          <a:noFill/>
          <a:ln>
            <a:noFill/>
          </a:ln>
        </p:spPr>
      </p:pic>
      <p:sp>
        <p:nvSpPr>
          <p:cNvPr id="1142" name="Shape 1142"/>
          <p:cNvSpPr txBox="1"/>
          <p:nvPr/>
        </p:nvSpPr>
        <p:spPr>
          <a:xfrm>
            <a:off x="4412100" y="5691825"/>
            <a:ext cx="3367800" cy="524700"/>
          </a:xfrm>
          <a:prstGeom prst="rect">
            <a:avLst/>
          </a:prstGeom>
          <a:noFill/>
          <a:ln>
            <a:noFill/>
          </a:ln>
        </p:spPr>
        <p:txBody>
          <a:bodyPr wrap="square" lIns="91425" tIns="91425" rIns="91425" bIns="91425" anchor="ctr" anchorCtr="0">
            <a:noAutofit/>
          </a:bodyPr>
          <a:lstStyle/>
          <a:p>
            <a:pPr algn="ctr"/>
            <a:r>
              <a:rPr lang="en" sz="2000"/>
              <a:t>Image credit: Alec Radford</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EF27479A-10F8-A51C-8E4D-EFD734CB81B0}"/>
                  </a:ext>
                </a:extLst>
              </p14:cNvPr>
              <p14:cNvContentPartPr/>
              <p14:nvPr/>
            </p14:nvContentPartPr>
            <p14:xfrm>
              <a:off x="8679240" y="2156400"/>
              <a:ext cx="259200" cy="533880"/>
            </p14:xfrm>
          </p:contentPart>
        </mc:Choice>
        <mc:Fallback>
          <p:pic>
            <p:nvPicPr>
              <p:cNvPr id="2" name="Ink 1">
                <a:extLst>
                  <a:ext uri="{FF2B5EF4-FFF2-40B4-BE49-F238E27FC236}">
                    <a16:creationId xmlns:a16="http://schemas.microsoft.com/office/drawing/2014/main" id="{EF27479A-10F8-A51C-8E4D-EFD734CB81B0}"/>
                  </a:ext>
                </a:extLst>
              </p:cNvPr>
              <p:cNvPicPr/>
              <p:nvPr/>
            </p:nvPicPr>
            <p:blipFill>
              <a:blip r:embed="rId5"/>
              <a:stretch>
                <a:fillRect/>
              </a:stretch>
            </p:blipFill>
            <p:spPr>
              <a:xfrm>
                <a:off x="8669880" y="2147040"/>
                <a:ext cx="277920" cy="552600"/>
              </a:xfrm>
              <a:prstGeom prst="rect">
                <a:avLst/>
              </a:prstGeom>
            </p:spPr>
          </p:pic>
        </mc:Fallback>
      </mc:AlternateContent>
    </p:spTree>
    <p:extLst>
      <p:ext uri="{BB962C8B-B14F-4D97-AF65-F5344CB8AC3E}">
        <p14:creationId xmlns:p14="http://schemas.microsoft.com/office/powerpoint/2010/main" val="3520455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50" name="Shape 115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sz="3600"/>
              <a:t>Outline</a:t>
            </a:r>
          </a:p>
        </p:txBody>
      </p:sp>
      <p:sp>
        <p:nvSpPr>
          <p:cNvPr id="1151" name="Shape 1151"/>
          <p:cNvSpPr txBox="1">
            <a:spLocks noGrp="1"/>
          </p:cNvSpPr>
          <p:nvPr>
            <p:ph type="body" idx="1"/>
          </p:nvPr>
        </p:nvSpPr>
        <p:spPr>
          <a:xfrm>
            <a:off x="1835700" y="1536633"/>
            <a:ext cx="8520600" cy="4555200"/>
          </a:xfrm>
          <a:prstGeom prst="rect">
            <a:avLst/>
          </a:prstGeom>
        </p:spPr>
        <p:txBody>
          <a:bodyPr vert="horz" wrap="square" lIns="91425" tIns="91425" rIns="91425" bIns="91425" rtlCol="0" anchor="t" anchorCtr="0">
            <a:noAutofit/>
          </a:bodyPr>
          <a:lstStyle/>
          <a:p>
            <a:pPr marL="457200" indent="-457200">
              <a:buClr>
                <a:srgbClr val="CCCCCC"/>
              </a:buClr>
              <a:buSzPts val="3600"/>
            </a:pPr>
            <a:r>
              <a:rPr lang="en" sz="3600">
                <a:solidFill>
                  <a:srgbClr val="CCCCCC"/>
                </a:solidFill>
              </a:rPr>
              <a:t>Applications</a:t>
            </a:r>
          </a:p>
          <a:p>
            <a:pPr marL="457200" indent="-457200">
              <a:buClr>
                <a:srgbClr val="CCCCCC"/>
              </a:buClr>
              <a:buSzPts val="3600"/>
            </a:pPr>
            <a:r>
              <a:rPr lang="en" sz="3600">
                <a:solidFill>
                  <a:srgbClr val="CCCCCC"/>
                </a:solidFill>
              </a:rPr>
              <a:t>Motivation</a:t>
            </a:r>
          </a:p>
          <a:p>
            <a:pPr marL="457200" indent="-457200">
              <a:buClr>
                <a:srgbClr val="CCCCCC"/>
              </a:buClr>
              <a:buSzPts val="3600"/>
            </a:pPr>
            <a:r>
              <a:rPr lang="en" sz="3600">
                <a:solidFill>
                  <a:srgbClr val="CCCCCC"/>
                </a:solidFill>
              </a:rPr>
              <a:t>Supervised learning</a:t>
            </a:r>
          </a:p>
          <a:p>
            <a:pPr marL="457200" indent="-457200">
              <a:buClr>
                <a:srgbClr val="CCCCCC"/>
              </a:buClr>
              <a:buSzPts val="3600"/>
            </a:pPr>
            <a:r>
              <a:rPr lang="en" sz="3600">
                <a:solidFill>
                  <a:srgbClr val="CCCCCC"/>
                </a:solidFill>
              </a:rPr>
              <a:t>Gradient descent</a:t>
            </a:r>
          </a:p>
          <a:p>
            <a:pPr marL="457200" indent="-457200">
              <a:buSzPts val="3600"/>
            </a:pPr>
            <a:r>
              <a:rPr lang="en" sz="3600"/>
              <a:t>Backpropagation</a:t>
            </a:r>
          </a:p>
          <a:p>
            <a:pPr marL="457200" indent="-457200">
              <a:buClr>
                <a:srgbClr val="CCCCCC"/>
              </a:buClr>
              <a:buSzPts val="3600"/>
            </a:pPr>
            <a:r>
              <a:rPr lang="en" sz="3600">
                <a:solidFill>
                  <a:srgbClr val="CCCCCC"/>
                </a:solidFill>
              </a:rPr>
              <a:t>Convolutional Neural Networks</a:t>
            </a:r>
          </a:p>
          <a:p>
            <a:pPr marL="0" indent="0">
              <a:buNone/>
            </a:pPr>
            <a:endParaRPr/>
          </a:p>
        </p:txBody>
      </p:sp>
      <p:sp>
        <p:nvSpPr>
          <p:cNvPr id="1148" name="Shape 114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67</a:t>
            </a:fld>
            <a:endParaRPr lang="en" dirty="0"/>
          </a:p>
        </p:txBody>
      </p:sp>
      <p:sp>
        <p:nvSpPr>
          <p:cNvPr id="1152" name="Shape 1152"/>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Tree>
    <p:extLst>
      <p:ext uri="{BB962C8B-B14F-4D97-AF65-F5344CB8AC3E}">
        <p14:creationId xmlns:p14="http://schemas.microsoft.com/office/powerpoint/2010/main" val="1597502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9" name="Shape 1159"/>
          <p:cNvSpPr txBox="1">
            <a:spLocks noGrp="1"/>
          </p:cNvSpPr>
          <p:nvPr>
            <p:ph type="title"/>
          </p:nvPr>
        </p:nvSpPr>
        <p:spPr>
          <a:xfrm>
            <a:off x="1835700" y="59977"/>
            <a:ext cx="8520600" cy="919800"/>
          </a:xfrm>
          <a:prstGeom prst="rect">
            <a:avLst/>
          </a:prstGeom>
        </p:spPr>
        <p:txBody>
          <a:bodyPr vert="horz" wrap="square" lIns="91425" tIns="91425" rIns="91425" bIns="91425" rtlCol="0" anchor="t" anchorCtr="0">
            <a:noAutofit/>
          </a:bodyPr>
          <a:lstStyle/>
          <a:p>
            <a:r>
              <a:rPr lang="en"/>
              <a:t>How to compute gradients?</a:t>
            </a:r>
          </a:p>
        </p:txBody>
      </p:sp>
      <p:sp>
        <p:nvSpPr>
          <p:cNvPr id="1157" name="Shape 1157"/>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68</a:t>
            </a:fld>
            <a:endParaRPr lang="en" dirty="0"/>
          </a:p>
        </p:txBody>
      </p:sp>
      <p:sp>
        <p:nvSpPr>
          <p:cNvPr id="1166" name="Shape 116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160" name="Shape 1160"/>
          <p:cNvPicPr preferRelativeResize="0"/>
          <p:nvPr/>
        </p:nvPicPr>
        <p:blipFill rotWithShape="1">
          <a:blip r:embed="rId3">
            <a:alphaModFix/>
          </a:blip>
          <a:srcRect t="10897"/>
          <a:stretch/>
        </p:blipFill>
        <p:spPr>
          <a:xfrm>
            <a:off x="2477700" y="2416626"/>
            <a:ext cx="8008074" cy="1452225"/>
          </a:xfrm>
          <a:prstGeom prst="rect">
            <a:avLst/>
          </a:prstGeom>
          <a:noFill/>
          <a:ln>
            <a:noFill/>
          </a:ln>
        </p:spPr>
      </p:pic>
      <p:sp>
        <p:nvSpPr>
          <p:cNvPr id="1161" name="Shape 1161"/>
          <p:cNvSpPr txBox="1"/>
          <p:nvPr/>
        </p:nvSpPr>
        <p:spPr>
          <a:xfrm>
            <a:off x="2032425" y="1185050"/>
            <a:ext cx="3806100" cy="524700"/>
          </a:xfrm>
          <a:prstGeom prst="rect">
            <a:avLst/>
          </a:prstGeom>
          <a:noFill/>
          <a:ln>
            <a:noFill/>
          </a:ln>
        </p:spPr>
        <p:txBody>
          <a:bodyPr wrap="square" lIns="91425" tIns="91425" rIns="91425" bIns="91425" anchor="ctr" anchorCtr="0">
            <a:noAutofit/>
          </a:bodyPr>
          <a:lstStyle/>
          <a:p>
            <a:pPr algn="ctr"/>
            <a:r>
              <a:rPr lang="en" sz="2400"/>
              <a:t>Work it out on paper?</a:t>
            </a:r>
          </a:p>
        </p:txBody>
      </p:sp>
      <p:pic>
        <p:nvPicPr>
          <p:cNvPr id="1162" name="Shape 1162"/>
          <p:cNvPicPr preferRelativeResize="0"/>
          <p:nvPr/>
        </p:nvPicPr>
        <p:blipFill>
          <a:blip r:embed="rId4">
            <a:alphaModFix/>
          </a:blip>
          <a:stretch>
            <a:fillRect/>
          </a:stretch>
        </p:blipFill>
        <p:spPr>
          <a:xfrm>
            <a:off x="4672113" y="4223325"/>
            <a:ext cx="2324100" cy="704850"/>
          </a:xfrm>
          <a:prstGeom prst="rect">
            <a:avLst/>
          </a:prstGeom>
          <a:noFill/>
          <a:ln>
            <a:noFill/>
          </a:ln>
        </p:spPr>
      </p:pic>
      <p:sp>
        <p:nvSpPr>
          <p:cNvPr id="1163" name="Shape 1163"/>
          <p:cNvSpPr txBox="1"/>
          <p:nvPr/>
        </p:nvSpPr>
        <p:spPr>
          <a:xfrm>
            <a:off x="6845488" y="4313400"/>
            <a:ext cx="912300" cy="524700"/>
          </a:xfrm>
          <a:prstGeom prst="rect">
            <a:avLst/>
          </a:prstGeom>
          <a:noFill/>
          <a:ln>
            <a:noFill/>
          </a:ln>
        </p:spPr>
        <p:txBody>
          <a:bodyPr wrap="square" lIns="91425" tIns="91425" rIns="91425" bIns="91425" anchor="ctr" anchorCtr="0">
            <a:noAutofit/>
          </a:bodyPr>
          <a:lstStyle/>
          <a:p>
            <a:pPr algn="ctr"/>
            <a:r>
              <a:rPr lang="en" sz="3000"/>
              <a:t>?</a:t>
            </a:r>
          </a:p>
        </p:txBody>
      </p:sp>
      <p:sp>
        <p:nvSpPr>
          <p:cNvPr id="1164" name="Shape 1164"/>
          <p:cNvSpPr txBox="1"/>
          <p:nvPr/>
        </p:nvSpPr>
        <p:spPr>
          <a:xfrm>
            <a:off x="5990650" y="2188625"/>
            <a:ext cx="3806100" cy="524700"/>
          </a:xfrm>
          <a:prstGeom prst="rect">
            <a:avLst/>
          </a:prstGeom>
          <a:noFill/>
          <a:ln>
            <a:noFill/>
          </a:ln>
        </p:spPr>
        <p:txBody>
          <a:bodyPr wrap="square" lIns="91425" tIns="91425" rIns="91425" bIns="91425" anchor="ctr" anchorCtr="0">
            <a:noAutofit/>
          </a:bodyPr>
          <a:lstStyle/>
          <a:p>
            <a:pPr algn="ctr"/>
            <a:r>
              <a:rPr lang="en" sz="2400" b="1"/>
              <a:t>Linear Regression</a:t>
            </a:r>
          </a:p>
        </p:txBody>
      </p:sp>
      <p:sp>
        <p:nvSpPr>
          <p:cNvPr id="1165" name="Shape 1165"/>
          <p:cNvSpPr txBox="1"/>
          <p:nvPr/>
        </p:nvSpPr>
        <p:spPr>
          <a:xfrm>
            <a:off x="4192950" y="5282650"/>
            <a:ext cx="3806100" cy="524700"/>
          </a:xfrm>
          <a:prstGeom prst="rect">
            <a:avLst/>
          </a:prstGeom>
          <a:noFill/>
          <a:ln>
            <a:noFill/>
          </a:ln>
        </p:spPr>
        <p:txBody>
          <a:bodyPr wrap="square" lIns="91425" tIns="91425" rIns="91425" bIns="91425" anchor="ctr" anchorCtr="0">
            <a:noAutofit/>
          </a:bodyPr>
          <a:lstStyle/>
          <a:p>
            <a:pPr algn="ctr"/>
            <a:r>
              <a:rPr lang="en" sz="2400"/>
              <a:t>Doable for simple models</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F13806C4-8ECA-43D9-2CF8-03FB57340694}"/>
                  </a:ext>
                </a:extLst>
              </p14:cNvPr>
              <p14:cNvContentPartPr/>
              <p14:nvPr/>
            </p14:nvContentPartPr>
            <p14:xfrm>
              <a:off x="6172200" y="3406320"/>
              <a:ext cx="3688560" cy="312480"/>
            </p14:xfrm>
          </p:contentPart>
        </mc:Choice>
        <mc:Fallback>
          <p:pic>
            <p:nvPicPr>
              <p:cNvPr id="2" name="Ink 1">
                <a:extLst>
                  <a:ext uri="{FF2B5EF4-FFF2-40B4-BE49-F238E27FC236}">
                    <a16:creationId xmlns:a16="http://schemas.microsoft.com/office/drawing/2014/main" id="{F13806C4-8ECA-43D9-2CF8-03FB57340694}"/>
                  </a:ext>
                </a:extLst>
              </p:cNvPr>
              <p:cNvPicPr/>
              <p:nvPr/>
            </p:nvPicPr>
            <p:blipFill>
              <a:blip r:embed="rId6"/>
              <a:stretch>
                <a:fillRect/>
              </a:stretch>
            </p:blipFill>
            <p:spPr>
              <a:xfrm>
                <a:off x="6162840" y="3396960"/>
                <a:ext cx="3707280" cy="331200"/>
              </a:xfrm>
              <a:prstGeom prst="rect">
                <a:avLst/>
              </a:prstGeom>
            </p:spPr>
          </p:pic>
        </mc:Fallback>
      </mc:AlternateContent>
    </p:spTree>
    <p:extLst>
      <p:ext uri="{BB962C8B-B14F-4D97-AF65-F5344CB8AC3E}">
        <p14:creationId xmlns:p14="http://schemas.microsoft.com/office/powerpoint/2010/main" val="1836827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3" name="Shape 1173"/>
          <p:cNvSpPr txBox="1">
            <a:spLocks noGrp="1"/>
          </p:cNvSpPr>
          <p:nvPr>
            <p:ph type="title"/>
          </p:nvPr>
        </p:nvSpPr>
        <p:spPr>
          <a:xfrm>
            <a:off x="1835700" y="59977"/>
            <a:ext cx="8520600" cy="919800"/>
          </a:xfrm>
          <a:prstGeom prst="rect">
            <a:avLst/>
          </a:prstGeom>
        </p:spPr>
        <p:txBody>
          <a:bodyPr vert="horz" wrap="square" lIns="91425" tIns="91425" rIns="91425" bIns="91425" rtlCol="0" anchor="t" anchorCtr="0">
            <a:noAutofit/>
          </a:bodyPr>
          <a:lstStyle/>
          <a:p>
            <a:r>
              <a:rPr lang="en"/>
              <a:t>How to compute gradients?</a:t>
            </a:r>
          </a:p>
        </p:txBody>
      </p:sp>
      <p:sp>
        <p:nvSpPr>
          <p:cNvPr id="1171" name="Shape 1171"/>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69</a:t>
            </a:fld>
            <a:endParaRPr lang="en" dirty="0"/>
          </a:p>
        </p:txBody>
      </p:sp>
      <p:sp>
        <p:nvSpPr>
          <p:cNvPr id="1180" name="Shape 118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174" name="Shape 1174"/>
          <p:cNvSpPr txBox="1"/>
          <p:nvPr/>
        </p:nvSpPr>
        <p:spPr>
          <a:xfrm>
            <a:off x="2032425" y="1185050"/>
            <a:ext cx="3806100" cy="524700"/>
          </a:xfrm>
          <a:prstGeom prst="rect">
            <a:avLst/>
          </a:prstGeom>
          <a:noFill/>
          <a:ln>
            <a:noFill/>
          </a:ln>
        </p:spPr>
        <p:txBody>
          <a:bodyPr wrap="square" lIns="91425" tIns="91425" rIns="91425" bIns="91425" anchor="ctr" anchorCtr="0">
            <a:noAutofit/>
          </a:bodyPr>
          <a:lstStyle/>
          <a:p>
            <a:pPr algn="ctr"/>
            <a:r>
              <a:rPr lang="en" sz="2400"/>
              <a:t>Work it out on paper?</a:t>
            </a:r>
          </a:p>
        </p:txBody>
      </p:sp>
      <p:pic>
        <p:nvPicPr>
          <p:cNvPr id="1175" name="Shape 1175"/>
          <p:cNvPicPr preferRelativeResize="0"/>
          <p:nvPr/>
        </p:nvPicPr>
        <p:blipFill>
          <a:blip r:embed="rId3">
            <a:alphaModFix/>
          </a:blip>
          <a:stretch>
            <a:fillRect/>
          </a:stretch>
        </p:blipFill>
        <p:spPr>
          <a:xfrm>
            <a:off x="1835692" y="1666762"/>
            <a:ext cx="8224735" cy="1301575"/>
          </a:xfrm>
          <a:prstGeom prst="rect">
            <a:avLst/>
          </a:prstGeom>
          <a:noFill/>
          <a:ln>
            <a:noFill/>
          </a:ln>
        </p:spPr>
      </p:pic>
      <p:sp>
        <p:nvSpPr>
          <p:cNvPr id="1176" name="Shape 1176"/>
          <p:cNvSpPr txBox="1"/>
          <p:nvPr/>
        </p:nvSpPr>
        <p:spPr>
          <a:xfrm>
            <a:off x="6254325" y="1537725"/>
            <a:ext cx="3806100" cy="524700"/>
          </a:xfrm>
          <a:prstGeom prst="rect">
            <a:avLst/>
          </a:prstGeom>
          <a:noFill/>
          <a:ln>
            <a:noFill/>
          </a:ln>
        </p:spPr>
        <p:txBody>
          <a:bodyPr wrap="square" lIns="91425" tIns="91425" rIns="91425" bIns="91425" anchor="ctr" anchorCtr="0">
            <a:noAutofit/>
          </a:bodyPr>
          <a:lstStyle/>
          <a:p>
            <a:pPr algn="ctr"/>
            <a:r>
              <a:rPr lang="en" sz="2400" b="1"/>
              <a:t>Three layer network</a:t>
            </a:r>
          </a:p>
        </p:txBody>
      </p:sp>
      <p:pic>
        <p:nvPicPr>
          <p:cNvPr id="1177" name="Shape 1177"/>
          <p:cNvPicPr preferRelativeResize="0"/>
          <p:nvPr/>
        </p:nvPicPr>
        <p:blipFill>
          <a:blip r:embed="rId4">
            <a:alphaModFix/>
          </a:blip>
          <a:stretch>
            <a:fillRect/>
          </a:stretch>
        </p:blipFill>
        <p:spPr>
          <a:xfrm>
            <a:off x="3972351" y="3825274"/>
            <a:ext cx="4247295" cy="1694425"/>
          </a:xfrm>
          <a:prstGeom prst="rect">
            <a:avLst/>
          </a:prstGeom>
          <a:noFill/>
          <a:ln>
            <a:noFill/>
          </a:ln>
        </p:spPr>
      </p:pic>
      <p:sp>
        <p:nvSpPr>
          <p:cNvPr id="1178" name="Shape 1178"/>
          <p:cNvSpPr txBox="1"/>
          <p:nvPr/>
        </p:nvSpPr>
        <p:spPr>
          <a:xfrm>
            <a:off x="2711800" y="5825125"/>
            <a:ext cx="6472500" cy="524700"/>
          </a:xfrm>
          <a:prstGeom prst="rect">
            <a:avLst/>
          </a:prstGeom>
          <a:noFill/>
          <a:ln>
            <a:noFill/>
          </a:ln>
        </p:spPr>
        <p:txBody>
          <a:bodyPr wrap="square" lIns="91425" tIns="91425" rIns="91425" bIns="91425" anchor="ctr" anchorCtr="0">
            <a:noAutofit/>
          </a:bodyPr>
          <a:lstStyle/>
          <a:p>
            <a:pPr algn="ctr"/>
            <a:r>
              <a:rPr lang="en" sz="2400"/>
              <a:t>Gets hairy for more complex models</a:t>
            </a:r>
          </a:p>
        </p:txBody>
      </p:sp>
      <p:pic>
        <p:nvPicPr>
          <p:cNvPr id="1179" name="Shape 1179"/>
          <p:cNvPicPr preferRelativeResize="0"/>
          <p:nvPr/>
        </p:nvPicPr>
        <p:blipFill>
          <a:blip r:embed="rId5">
            <a:alphaModFix/>
          </a:blip>
          <a:stretch>
            <a:fillRect/>
          </a:stretch>
        </p:blipFill>
        <p:spPr>
          <a:xfrm>
            <a:off x="6786126" y="2620375"/>
            <a:ext cx="2742500" cy="1056000"/>
          </a:xfrm>
          <a:prstGeom prst="rect">
            <a:avLst/>
          </a:prstGeom>
          <a:noFill/>
          <a:ln>
            <a:noFill/>
          </a:ln>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6E0C9B66-7D88-60D8-7B6A-3D2953EF5321}"/>
                  </a:ext>
                </a:extLst>
              </p14:cNvPr>
              <p14:cNvContentPartPr/>
              <p14:nvPr/>
            </p14:nvContentPartPr>
            <p14:xfrm>
              <a:off x="4594680" y="4328280"/>
              <a:ext cx="61560" cy="541440"/>
            </p14:xfrm>
          </p:contentPart>
        </mc:Choice>
        <mc:Fallback>
          <p:pic>
            <p:nvPicPr>
              <p:cNvPr id="2" name="Ink 1">
                <a:extLst>
                  <a:ext uri="{FF2B5EF4-FFF2-40B4-BE49-F238E27FC236}">
                    <a16:creationId xmlns:a16="http://schemas.microsoft.com/office/drawing/2014/main" id="{6E0C9B66-7D88-60D8-7B6A-3D2953EF5321}"/>
                  </a:ext>
                </a:extLst>
              </p:cNvPr>
              <p:cNvPicPr/>
              <p:nvPr/>
            </p:nvPicPr>
            <p:blipFill>
              <a:blip r:embed="rId7"/>
              <a:stretch>
                <a:fillRect/>
              </a:stretch>
            </p:blipFill>
            <p:spPr>
              <a:xfrm>
                <a:off x="4585320" y="4318920"/>
                <a:ext cx="80280" cy="560160"/>
              </a:xfrm>
              <a:prstGeom prst="rect">
                <a:avLst/>
              </a:prstGeom>
            </p:spPr>
          </p:pic>
        </mc:Fallback>
      </mc:AlternateContent>
    </p:spTree>
    <p:extLst>
      <p:ext uri="{BB962C8B-B14F-4D97-AF65-F5344CB8AC3E}">
        <p14:creationId xmlns:p14="http://schemas.microsoft.com/office/powerpoint/2010/main" val="249238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a:t>
            </a:fld>
            <a:endParaRPr lang="en" dirty="0"/>
          </a:p>
        </p:txBody>
      </p:sp>
      <p:sp>
        <p:nvSpPr>
          <p:cNvPr id="145" name="Shape 14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44" name="Shape 144"/>
          <p:cNvPicPr preferRelativeResize="0"/>
          <p:nvPr/>
        </p:nvPicPr>
        <p:blipFill>
          <a:blip r:embed="rId3">
            <a:alphaModFix/>
          </a:blip>
          <a:stretch>
            <a:fillRect/>
          </a:stretch>
        </p:blipFill>
        <p:spPr>
          <a:xfrm>
            <a:off x="1676400" y="152401"/>
            <a:ext cx="8716922" cy="6071849"/>
          </a:xfrm>
          <a:prstGeom prst="rect">
            <a:avLst/>
          </a:prstGeom>
          <a:noFill/>
          <a:ln>
            <a:noFill/>
          </a:ln>
        </p:spPr>
      </p:pic>
    </p:spTree>
    <p:extLst>
      <p:ext uri="{BB962C8B-B14F-4D97-AF65-F5344CB8AC3E}">
        <p14:creationId xmlns:p14="http://schemas.microsoft.com/office/powerpoint/2010/main" val="2136255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186" name="Shape 118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70</a:t>
            </a:fld>
            <a:endParaRPr lang="en" dirty="0"/>
          </a:p>
        </p:txBody>
      </p:sp>
      <p:sp>
        <p:nvSpPr>
          <p:cNvPr id="1199" name="Shape 119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188" name="Shape 1188"/>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189" name="Shape 1189"/>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190" name="Shape 1190"/>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191" name="Shape 1191"/>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192" name="Shape 1192"/>
          <p:cNvSpPr/>
          <p:nvPr/>
        </p:nvSpPr>
        <p:spPr>
          <a:xfrm>
            <a:off x="8166550" y="199955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193" name="Shape 1193"/>
          <p:cNvSpPr/>
          <p:nvPr/>
        </p:nvSpPr>
        <p:spPr>
          <a:xfrm>
            <a:off x="9994575" y="2542925"/>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194" name="Shape 1194"/>
          <p:cNvSpPr/>
          <p:nvPr/>
        </p:nvSpPr>
        <p:spPr>
          <a:xfrm>
            <a:off x="6226050" y="3154925"/>
            <a:ext cx="375000" cy="158100"/>
          </a:xfrm>
          <a:prstGeom prst="rect">
            <a:avLst/>
          </a:prstGeom>
          <a:solidFill>
            <a:srgbClr val="FFFFFF"/>
          </a:solidFill>
          <a:ln>
            <a:noFill/>
          </a:ln>
        </p:spPr>
        <p:txBody>
          <a:bodyPr wrap="square" lIns="91425" tIns="91425" rIns="91425" bIns="91425" anchor="ctr" anchorCtr="0">
            <a:noAutofit/>
          </a:bodyPr>
          <a:lstStyle/>
          <a:p>
            <a:endParaRPr/>
          </a:p>
        </p:txBody>
      </p:sp>
      <p:sp>
        <p:nvSpPr>
          <p:cNvPr id="1195" name="Shape 1195"/>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sp>
        <p:nvSpPr>
          <p:cNvPr id="1196" name="Shape 1196"/>
          <p:cNvSpPr/>
          <p:nvPr/>
        </p:nvSpPr>
        <p:spPr>
          <a:xfrm>
            <a:off x="7958300" y="1660750"/>
            <a:ext cx="2442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197" name="Shape 1197"/>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198" name="Shape 1198"/>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3288653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22" name="Shape 1222"/>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204" name="Shape 120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71</a:t>
            </a:fld>
            <a:endParaRPr lang="en" dirty="0"/>
          </a:p>
        </p:txBody>
      </p:sp>
      <p:sp>
        <p:nvSpPr>
          <p:cNvPr id="1225" name="Shape 1225"/>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206" name="Shape 1206"/>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207" name="Shape 1207"/>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208" name="Shape 1208"/>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209" name="Shape 1209"/>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210" name="Shape 1210"/>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11" name="Shape 1211"/>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12" name="Shape 1212"/>
          <p:cNvSpPr/>
          <p:nvPr/>
        </p:nvSpPr>
        <p:spPr>
          <a:xfrm>
            <a:off x="8166550" y="199955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13" name="Shape 1213"/>
          <p:cNvSpPr/>
          <p:nvPr/>
        </p:nvSpPr>
        <p:spPr>
          <a:xfrm>
            <a:off x="9994575" y="2542925"/>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14" name="Shape 1214"/>
          <p:cNvSpPr/>
          <p:nvPr/>
        </p:nvSpPr>
        <p:spPr>
          <a:xfrm>
            <a:off x="6226050" y="3154925"/>
            <a:ext cx="375000" cy="158100"/>
          </a:xfrm>
          <a:prstGeom prst="rect">
            <a:avLst/>
          </a:prstGeom>
          <a:solidFill>
            <a:srgbClr val="FFFFFF"/>
          </a:solidFill>
          <a:ln>
            <a:noFill/>
          </a:ln>
        </p:spPr>
        <p:txBody>
          <a:bodyPr wrap="square" lIns="91425" tIns="91425" rIns="91425" bIns="91425" anchor="ctr" anchorCtr="0">
            <a:noAutofit/>
          </a:bodyPr>
          <a:lstStyle/>
          <a:p>
            <a:endParaRPr/>
          </a:p>
        </p:txBody>
      </p:sp>
      <p:sp>
        <p:nvSpPr>
          <p:cNvPr id="1215" name="Shape 1215"/>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216" name="Shape 1216"/>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217" name="Shape 1217"/>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218" name="Shape 1218"/>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219" name="Shape 1219"/>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220" name="Shape 1220"/>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221" name="Shape 1221"/>
          <p:cNvPicPr preferRelativeResize="0"/>
          <p:nvPr/>
        </p:nvPicPr>
        <p:blipFill>
          <a:blip r:embed="rId9">
            <a:alphaModFix/>
          </a:blip>
          <a:stretch>
            <a:fillRect/>
          </a:stretch>
        </p:blipFill>
        <p:spPr>
          <a:xfrm>
            <a:off x="3052600" y="4764425"/>
            <a:ext cx="1609920" cy="619200"/>
          </a:xfrm>
          <a:prstGeom prst="rect">
            <a:avLst/>
          </a:prstGeom>
          <a:noFill/>
          <a:ln>
            <a:noFill/>
          </a:ln>
        </p:spPr>
      </p:pic>
      <p:sp>
        <p:nvSpPr>
          <p:cNvPr id="1223" name="Shape 1223"/>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224" name="Shape 1224"/>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mc:AlternateContent xmlns:mc="http://schemas.openxmlformats.org/markup-compatibility/2006">
        <mc:Choice xmlns:p14="http://schemas.microsoft.com/office/powerpoint/2010/main" Requires="p14">
          <p:contentPart p14:bwMode="auto" r:id="rId10">
            <p14:nvContentPartPr>
              <p14:cNvPr id="2" name="Ink 1">
                <a:extLst>
                  <a:ext uri="{FF2B5EF4-FFF2-40B4-BE49-F238E27FC236}">
                    <a16:creationId xmlns:a16="http://schemas.microsoft.com/office/drawing/2014/main" id="{320D28FD-1968-B77F-3D0F-449FC56AB5BE}"/>
                  </a:ext>
                </a:extLst>
              </p14:cNvPr>
              <p14:cNvContentPartPr/>
              <p14:nvPr/>
            </p14:nvContentPartPr>
            <p14:xfrm>
              <a:off x="5532120" y="3314880"/>
              <a:ext cx="91800" cy="106920"/>
            </p14:xfrm>
          </p:contentPart>
        </mc:Choice>
        <mc:Fallback>
          <p:pic>
            <p:nvPicPr>
              <p:cNvPr id="2" name="Ink 1">
                <a:extLst>
                  <a:ext uri="{FF2B5EF4-FFF2-40B4-BE49-F238E27FC236}">
                    <a16:creationId xmlns:a16="http://schemas.microsoft.com/office/drawing/2014/main" id="{320D28FD-1968-B77F-3D0F-449FC56AB5BE}"/>
                  </a:ext>
                </a:extLst>
              </p:cNvPr>
              <p:cNvPicPr/>
              <p:nvPr/>
            </p:nvPicPr>
            <p:blipFill>
              <a:blip r:embed="rId11"/>
              <a:stretch>
                <a:fillRect/>
              </a:stretch>
            </p:blipFill>
            <p:spPr>
              <a:xfrm>
                <a:off x="5522760" y="3305520"/>
                <a:ext cx="110520" cy="125640"/>
              </a:xfrm>
              <a:prstGeom prst="rect">
                <a:avLst/>
              </a:prstGeom>
            </p:spPr>
          </p:pic>
        </mc:Fallback>
      </mc:AlternateContent>
    </p:spTree>
    <p:extLst>
      <p:ext uri="{BB962C8B-B14F-4D97-AF65-F5344CB8AC3E}">
        <p14:creationId xmlns:p14="http://schemas.microsoft.com/office/powerpoint/2010/main" val="9281574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50" name="Shape 125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230" name="Shape 123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72</a:t>
            </a:fld>
            <a:endParaRPr lang="en" dirty="0"/>
          </a:p>
        </p:txBody>
      </p:sp>
      <p:sp>
        <p:nvSpPr>
          <p:cNvPr id="1253" name="Shape 125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232" name="Shape 1232"/>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233" name="Shape 1233"/>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234" name="Shape 1234"/>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235" name="Shape 1235"/>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236" name="Shape 1236"/>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37" name="Shape 1237"/>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38" name="Shape 1238"/>
          <p:cNvSpPr/>
          <p:nvPr/>
        </p:nvSpPr>
        <p:spPr>
          <a:xfrm>
            <a:off x="8166550" y="199955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39" name="Shape 1239"/>
          <p:cNvSpPr/>
          <p:nvPr/>
        </p:nvSpPr>
        <p:spPr>
          <a:xfrm>
            <a:off x="9994575" y="2542925"/>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40" name="Shape 1240"/>
          <p:cNvSpPr/>
          <p:nvPr/>
        </p:nvSpPr>
        <p:spPr>
          <a:xfrm>
            <a:off x="6226050" y="3154925"/>
            <a:ext cx="375000" cy="158100"/>
          </a:xfrm>
          <a:prstGeom prst="rect">
            <a:avLst/>
          </a:prstGeom>
          <a:solidFill>
            <a:srgbClr val="FFFFFF"/>
          </a:solidFill>
          <a:ln>
            <a:noFill/>
          </a:ln>
        </p:spPr>
        <p:txBody>
          <a:bodyPr wrap="square" lIns="91425" tIns="91425" rIns="91425" bIns="91425" anchor="ctr" anchorCtr="0">
            <a:noAutofit/>
          </a:bodyPr>
          <a:lstStyle/>
          <a:p>
            <a:endParaRPr/>
          </a:p>
        </p:txBody>
      </p:sp>
      <p:sp>
        <p:nvSpPr>
          <p:cNvPr id="1241" name="Shape 1241"/>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242" name="Shape 1242"/>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243" name="Shape 1243"/>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244" name="Shape 1244"/>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245" name="Shape 1245"/>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246" name="Shape 1246"/>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247" name="Shape 1247"/>
          <p:cNvPicPr preferRelativeResize="0"/>
          <p:nvPr/>
        </p:nvPicPr>
        <p:blipFill>
          <a:blip r:embed="rId9">
            <a:alphaModFix/>
          </a:blip>
          <a:stretch>
            <a:fillRect/>
          </a:stretch>
        </p:blipFill>
        <p:spPr>
          <a:xfrm>
            <a:off x="3052600" y="4764425"/>
            <a:ext cx="1609920" cy="619200"/>
          </a:xfrm>
          <a:prstGeom prst="rect">
            <a:avLst/>
          </a:prstGeom>
          <a:noFill/>
          <a:ln>
            <a:noFill/>
          </a:ln>
        </p:spPr>
      </p:pic>
      <p:pic>
        <p:nvPicPr>
          <p:cNvPr id="1248" name="Shape 1248"/>
          <p:cNvPicPr preferRelativeResize="0"/>
          <p:nvPr/>
        </p:nvPicPr>
        <p:blipFill>
          <a:blip r:embed="rId10">
            <a:alphaModFix/>
          </a:blip>
          <a:stretch>
            <a:fillRect/>
          </a:stretch>
        </p:blipFill>
        <p:spPr>
          <a:xfrm>
            <a:off x="9806647" y="3579125"/>
            <a:ext cx="346948" cy="590550"/>
          </a:xfrm>
          <a:prstGeom prst="rect">
            <a:avLst/>
          </a:prstGeom>
          <a:noFill/>
          <a:ln w="19050" cap="flat" cmpd="sng">
            <a:solidFill>
              <a:srgbClr val="FF00FF"/>
            </a:solidFill>
            <a:prstDash val="solid"/>
            <a:round/>
            <a:headEnd type="none" w="med" len="med"/>
            <a:tailEnd type="none" w="med" len="med"/>
          </a:ln>
        </p:spPr>
      </p:pic>
      <p:cxnSp>
        <p:nvCxnSpPr>
          <p:cNvPr id="1249" name="Shape 1249"/>
          <p:cNvCxnSpPr>
            <a:stCxn id="1248" idx="0"/>
            <a:endCxn id="1239" idx="2"/>
          </p:cNvCxnSpPr>
          <p:nvPr/>
        </p:nvCxnSpPr>
        <p:spPr>
          <a:xfrm rot="10800000" flipH="1">
            <a:off x="9980121" y="2806325"/>
            <a:ext cx="201900" cy="772800"/>
          </a:xfrm>
          <a:prstGeom prst="straightConnector1">
            <a:avLst/>
          </a:prstGeom>
          <a:noFill/>
          <a:ln w="19050" cap="flat" cmpd="sng">
            <a:solidFill>
              <a:srgbClr val="FF00FF"/>
            </a:solidFill>
            <a:prstDash val="solid"/>
            <a:round/>
            <a:headEnd type="none" w="lg" len="lg"/>
            <a:tailEnd type="triangle" w="lg" len="lg"/>
          </a:ln>
        </p:spPr>
      </p:cxnSp>
      <p:sp>
        <p:nvSpPr>
          <p:cNvPr id="1251" name="Shape 1251"/>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252" name="Shape 1252"/>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1545186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77" name="Shape 1277"/>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258" name="Shape 125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73</a:t>
            </a:fld>
            <a:endParaRPr lang="en" dirty="0"/>
          </a:p>
        </p:txBody>
      </p:sp>
      <p:sp>
        <p:nvSpPr>
          <p:cNvPr id="1280" name="Shape 1280"/>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260" name="Shape 1260"/>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261" name="Shape 1261"/>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262" name="Shape 1262"/>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263" name="Shape 1263"/>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264" name="Shape 1264"/>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65" name="Shape 1265"/>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66" name="Shape 1266"/>
          <p:cNvSpPr/>
          <p:nvPr/>
        </p:nvSpPr>
        <p:spPr>
          <a:xfrm>
            <a:off x="8166550" y="199955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67" name="Shape 1267"/>
          <p:cNvSpPr/>
          <p:nvPr/>
        </p:nvSpPr>
        <p:spPr>
          <a:xfrm>
            <a:off x="6226050" y="3154925"/>
            <a:ext cx="375000" cy="158100"/>
          </a:xfrm>
          <a:prstGeom prst="rect">
            <a:avLst/>
          </a:prstGeom>
          <a:solidFill>
            <a:srgbClr val="FFFFFF"/>
          </a:solidFill>
          <a:ln>
            <a:noFill/>
          </a:ln>
        </p:spPr>
        <p:txBody>
          <a:bodyPr wrap="square" lIns="91425" tIns="91425" rIns="91425" bIns="91425" anchor="ctr" anchorCtr="0">
            <a:noAutofit/>
          </a:bodyPr>
          <a:lstStyle/>
          <a:p>
            <a:endParaRPr/>
          </a:p>
        </p:txBody>
      </p:sp>
      <p:sp>
        <p:nvSpPr>
          <p:cNvPr id="1268" name="Shape 1268"/>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269" name="Shape 1269"/>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270" name="Shape 1270"/>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271" name="Shape 1271"/>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272" name="Shape 1272"/>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273" name="Shape 1273"/>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274" name="Shape 1274"/>
          <p:cNvPicPr preferRelativeResize="0"/>
          <p:nvPr/>
        </p:nvPicPr>
        <p:blipFill>
          <a:blip r:embed="rId9">
            <a:alphaModFix/>
          </a:blip>
          <a:stretch>
            <a:fillRect/>
          </a:stretch>
        </p:blipFill>
        <p:spPr>
          <a:xfrm>
            <a:off x="3052600" y="4764425"/>
            <a:ext cx="1609920" cy="619200"/>
          </a:xfrm>
          <a:prstGeom prst="rect">
            <a:avLst/>
          </a:prstGeom>
          <a:noFill/>
          <a:ln>
            <a:noFill/>
          </a:ln>
        </p:spPr>
      </p:pic>
      <p:pic>
        <p:nvPicPr>
          <p:cNvPr id="1275" name="Shape 1275"/>
          <p:cNvPicPr preferRelativeResize="0"/>
          <p:nvPr/>
        </p:nvPicPr>
        <p:blipFill>
          <a:blip r:embed="rId10">
            <a:alphaModFix/>
          </a:blip>
          <a:stretch>
            <a:fillRect/>
          </a:stretch>
        </p:blipFill>
        <p:spPr>
          <a:xfrm>
            <a:off x="9806647" y="3579125"/>
            <a:ext cx="346948" cy="590550"/>
          </a:xfrm>
          <a:prstGeom prst="rect">
            <a:avLst/>
          </a:prstGeom>
          <a:noFill/>
          <a:ln w="19050" cap="flat" cmpd="sng">
            <a:solidFill>
              <a:srgbClr val="FF00FF"/>
            </a:solidFill>
            <a:prstDash val="solid"/>
            <a:round/>
            <a:headEnd type="none" w="med" len="med"/>
            <a:tailEnd type="none" w="med" len="med"/>
          </a:ln>
        </p:spPr>
      </p:pic>
      <p:cxnSp>
        <p:nvCxnSpPr>
          <p:cNvPr id="1276" name="Shape 1276"/>
          <p:cNvCxnSpPr>
            <a:stCxn id="1275" idx="0"/>
          </p:cNvCxnSpPr>
          <p:nvPr/>
        </p:nvCxnSpPr>
        <p:spPr>
          <a:xfrm rot="10800000" flipH="1">
            <a:off x="9980121" y="2806325"/>
            <a:ext cx="201900" cy="772800"/>
          </a:xfrm>
          <a:prstGeom prst="straightConnector1">
            <a:avLst/>
          </a:prstGeom>
          <a:noFill/>
          <a:ln w="19050" cap="flat" cmpd="sng">
            <a:solidFill>
              <a:srgbClr val="FF00FF"/>
            </a:solidFill>
            <a:prstDash val="solid"/>
            <a:round/>
            <a:headEnd type="none" w="lg" len="lg"/>
            <a:tailEnd type="triangle" w="lg" len="lg"/>
          </a:ln>
        </p:spPr>
      </p:cxnSp>
      <p:sp>
        <p:nvSpPr>
          <p:cNvPr id="1278" name="Shape 1278"/>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279" name="Shape 1279"/>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2428125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304" name="Shape 130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285" name="Shape 1285"/>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74</a:t>
            </a:fld>
            <a:endParaRPr lang="en" dirty="0"/>
          </a:p>
        </p:txBody>
      </p:sp>
      <p:sp>
        <p:nvSpPr>
          <p:cNvPr id="1307" name="Shape 130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287" name="Shape 1287"/>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288" name="Shape 1288"/>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289" name="Shape 1289"/>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290" name="Shape 1290"/>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291" name="Shape 1291"/>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92" name="Shape 1292"/>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93" name="Shape 1293"/>
          <p:cNvSpPr/>
          <p:nvPr/>
        </p:nvSpPr>
        <p:spPr>
          <a:xfrm>
            <a:off x="8166550" y="199955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294" name="Shape 1294"/>
          <p:cNvSpPr/>
          <p:nvPr/>
        </p:nvSpPr>
        <p:spPr>
          <a:xfrm>
            <a:off x="6226050" y="3154925"/>
            <a:ext cx="375000" cy="158100"/>
          </a:xfrm>
          <a:prstGeom prst="rect">
            <a:avLst/>
          </a:prstGeom>
          <a:solidFill>
            <a:srgbClr val="FFFFFF"/>
          </a:solidFill>
          <a:ln>
            <a:noFill/>
          </a:ln>
        </p:spPr>
        <p:txBody>
          <a:bodyPr wrap="square" lIns="91425" tIns="91425" rIns="91425" bIns="91425" anchor="ctr" anchorCtr="0">
            <a:noAutofit/>
          </a:bodyPr>
          <a:lstStyle/>
          <a:p>
            <a:endParaRPr/>
          </a:p>
        </p:txBody>
      </p:sp>
      <p:sp>
        <p:nvSpPr>
          <p:cNvPr id="1295" name="Shape 1295"/>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296" name="Shape 1296"/>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297" name="Shape 1297"/>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298" name="Shape 1298"/>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299" name="Shape 1299"/>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300" name="Shape 1300"/>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301" name="Shape 1301"/>
          <p:cNvPicPr preferRelativeResize="0"/>
          <p:nvPr/>
        </p:nvPicPr>
        <p:blipFill>
          <a:blip r:embed="rId9">
            <a:alphaModFix/>
          </a:blip>
          <a:stretch>
            <a:fillRect/>
          </a:stretch>
        </p:blipFill>
        <p:spPr>
          <a:xfrm>
            <a:off x="3052600" y="4764425"/>
            <a:ext cx="1609920" cy="619200"/>
          </a:xfrm>
          <a:prstGeom prst="rect">
            <a:avLst/>
          </a:prstGeom>
          <a:noFill/>
          <a:ln>
            <a:noFill/>
          </a:ln>
        </p:spPr>
      </p:pic>
      <p:cxnSp>
        <p:nvCxnSpPr>
          <p:cNvPr id="1302" name="Shape 1302"/>
          <p:cNvCxnSpPr/>
          <p:nvPr/>
        </p:nvCxnSpPr>
        <p:spPr>
          <a:xfrm rot="10800000">
            <a:off x="6822021" y="3217625"/>
            <a:ext cx="3158100" cy="361500"/>
          </a:xfrm>
          <a:prstGeom prst="straightConnector1">
            <a:avLst/>
          </a:prstGeom>
          <a:noFill/>
          <a:ln w="19050" cap="flat" cmpd="sng">
            <a:solidFill>
              <a:srgbClr val="FF00FF"/>
            </a:solidFill>
            <a:prstDash val="solid"/>
            <a:round/>
            <a:headEnd type="none" w="lg" len="lg"/>
            <a:tailEnd type="triangle" w="lg" len="lg"/>
          </a:ln>
        </p:spPr>
      </p:cxnSp>
      <p:pic>
        <p:nvPicPr>
          <p:cNvPr id="1303" name="Shape 1303"/>
          <p:cNvPicPr preferRelativeResize="0"/>
          <p:nvPr/>
        </p:nvPicPr>
        <p:blipFill rotWithShape="1">
          <a:blip r:embed="rId9">
            <a:alphaModFix/>
          </a:blip>
          <a:srcRect l="71034"/>
          <a:stretch/>
        </p:blipFill>
        <p:spPr>
          <a:xfrm>
            <a:off x="9902014" y="3587230"/>
            <a:ext cx="466325" cy="619200"/>
          </a:xfrm>
          <a:prstGeom prst="rect">
            <a:avLst/>
          </a:prstGeom>
          <a:noFill/>
          <a:ln w="19050" cap="flat" cmpd="sng">
            <a:solidFill>
              <a:srgbClr val="FF00FF"/>
            </a:solidFill>
            <a:prstDash val="solid"/>
            <a:round/>
            <a:headEnd type="none" w="med" len="med"/>
            <a:tailEnd type="none" w="med" len="med"/>
          </a:ln>
        </p:spPr>
      </p:pic>
      <p:sp>
        <p:nvSpPr>
          <p:cNvPr id="1305" name="Shape 1305"/>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306" name="Shape 1306"/>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23789899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30" name="Shape 1330"/>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312" name="Shape 131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75</a:t>
            </a:fld>
            <a:endParaRPr lang="en" dirty="0"/>
          </a:p>
        </p:txBody>
      </p:sp>
      <p:sp>
        <p:nvSpPr>
          <p:cNvPr id="1333" name="Shape 1333"/>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314" name="Shape 1314"/>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315" name="Shape 1315"/>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316" name="Shape 1316"/>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317" name="Shape 1317"/>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318" name="Shape 1318"/>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19" name="Shape 1319"/>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20" name="Shape 1320"/>
          <p:cNvSpPr/>
          <p:nvPr/>
        </p:nvSpPr>
        <p:spPr>
          <a:xfrm>
            <a:off x="8166550" y="199955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21" name="Shape 1321"/>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322" name="Shape 1322"/>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323" name="Shape 1323"/>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324" name="Shape 1324"/>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325" name="Shape 1325"/>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326" name="Shape 1326"/>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327" name="Shape 1327"/>
          <p:cNvPicPr preferRelativeResize="0"/>
          <p:nvPr/>
        </p:nvPicPr>
        <p:blipFill>
          <a:blip r:embed="rId9">
            <a:alphaModFix/>
          </a:blip>
          <a:stretch>
            <a:fillRect/>
          </a:stretch>
        </p:blipFill>
        <p:spPr>
          <a:xfrm>
            <a:off x="3052600" y="4764425"/>
            <a:ext cx="1609920" cy="619200"/>
          </a:xfrm>
          <a:prstGeom prst="rect">
            <a:avLst/>
          </a:prstGeom>
          <a:noFill/>
          <a:ln>
            <a:noFill/>
          </a:ln>
        </p:spPr>
      </p:pic>
      <p:pic>
        <p:nvPicPr>
          <p:cNvPr id="1328" name="Shape 1328"/>
          <p:cNvPicPr preferRelativeResize="0"/>
          <p:nvPr/>
        </p:nvPicPr>
        <p:blipFill rotWithShape="1">
          <a:blip r:embed="rId9">
            <a:alphaModFix/>
          </a:blip>
          <a:srcRect l="71034"/>
          <a:stretch/>
        </p:blipFill>
        <p:spPr>
          <a:xfrm>
            <a:off x="9902014" y="3587230"/>
            <a:ext cx="466325" cy="619200"/>
          </a:xfrm>
          <a:prstGeom prst="rect">
            <a:avLst/>
          </a:prstGeom>
          <a:noFill/>
          <a:ln w="19050" cap="flat" cmpd="sng">
            <a:solidFill>
              <a:srgbClr val="FF00FF"/>
            </a:solidFill>
            <a:prstDash val="solid"/>
            <a:round/>
            <a:headEnd type="none" w="med" len="med"/>
            <a:tailEnd type="none" w="med" len="med"/>
          </a:ln>
        </p:spPr>
      </p:pic>
      <p:cxnSp>
        <p:nvCxnSpPr>
          <p:cNvPr id="1329" name="Shape 1329"/>
          <p:cNvCxnSpPr/>
          <p:nvPr/>
        </p:nvCxnSpPr>
        <p:spPr>
          <a:xfrm rot="10800000">
            <a:off x="6822021" y="3217625"/>
            <a:ext cx="3158100" cy="361500"/>
          </a:xfrm>
          <a:prstGeom prst="straightConnector1">
            <a:avLst/>
          </a:prstGeom>
          <a:noFill/>
          <a:ln w="19050" cap="flat" cmpd="sng">
            <a:solidFill>
              <a:srgbClr val="FF00FF"/>
            </a:solidFill>
            <a:prstDash val="solid"/>
            <a:round/>
            <a:headEnd type="none" w="lg" len="lg"/>
            <a:tailEnd type="triangle" w="lg" len="lg"/>
          </a:ln>
        </p:spPr>
      </p:cxnSp>
      <p:sp>
        <p:nvSpPr>
          <p:cNvPr id="1331" name="Shape 1331"/>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332" name="Shape 1332"/>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3624343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56" name="Shape 135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338" name="Shape 1338"/>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76</a:t>
            </a:fld>
            <a:endParaRPr lang="en" dirty="0"/>
          </a:p>
        </p:txBody>
      </p:sp>
      <p:sp>
        <p:nvSpPr>
          <p:cNvPr id="1359" name="Shape 135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340" name="Shape 1340"/>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341" name="Shape 1341"/>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342" name="Shape 1342"/>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343" name="Shape 1343"/>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344" name="Shape 1344"/>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45" name="Shape 1345"/>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46" name="Shape 1346"/>
          <p:cNvSpPr/>
          <p:nvPr/>
        </p:nvSpPr>
        <p:spPr>
          <a:xfrm>
            <a:off x="8166550" y="199955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47" name="Shape 1347"/>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348" name="Shape 1348"/>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349" name="Shape 1349"/>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350" name="Shape 1350"/>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351" name="Shape 1351"/>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352" name="Shape 1352"/>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353" name="Shape 1353"/>
          <p:cNvPicPr preferRelativeResize="0"/>
          <p:nvPr/>
        </p:nvPicPr>
        <p:blipFill>
          <a:blip r:embed="rId9">
            <a:alphaModFix/>
          </a:blip>
          <a:stretch>
            <a:fillRect/>
          </a:stretch>
        </p:blipFill>
        <p:spPr>
          <a:xfrm>
            <a:off x="3052600" y="4764425"/>
            <a:ext cx="1609920" cy="619200"/>
          </a:xfrm>
          <a:prstGeom prst="rect">
            <a:avLst/>
          </a:prstGeom>
          <a:noFill/>
          <a:ln>
            <a:noFill/>
          </a:ln>
        </p:spPr>
      </p:pic>
      <p:pic>
        <p:nvPicPr>
          <p:cNvPr id="1354" name="Shape 1354"/>
          <p:cNvPicPr preferRelativeResize="0"/>
          <p:nvPr/>
        </p:nvPicPr>
        <p:blipFill>
          <a:blip r:embed="rId10">
            <a:alphaModFix/>
          </a:blip>
          <a:stretch>
            <a:fillRect/>
          </a:stretch>
        </p:blipFill>
        <p:spPr>
          <a:xfrm>
            <a:off x="9785125" y="3579125"/>
            <a:ext cx="457200" cy="742950"/>
          </a:xfrm>
          <a:prstGeom prst="rect">
            <a:avLst/>
          </a:prstGeom>
          <a:noFill/>
          <a:ln w="19050" cap="flat" cmpd="sng">
            <a:solidFill>
              <a:srgbClr val="FF00FF"/>
            </a:solidFill>
            <a:prstDash val="solid"/>
            <a:round/>
            <a:headEnd type="none" w="med" len="med"/>
            <a:tailEnd type="none" w="med" len="med"/>
          </a:ln>
        </p:spPr>
      </p:pic>
      <p:cxnSp>
        <p:nvCxnSpPr>
          <p:cNvPr id="1355" name="Shape 1355"/>
          <p:cNvCxnSpPr/>
          <p:nvPr/>
        </p:nvCxnSpPr>
        <p:spPr>
          <a:xfrm rot="10800000">
            <a:off x="8473821" y="2244125"/>
            <a:ext cx="1506300" cy="1335000"/>
          </a:xfrm>
          <a:prstGeom prst="straightConnector1">
            <a:avLst/>
          </a:prstGeom>
          <a:noFill/>
          <a:ln w="19050" cap="flat" cmpd="sng">
            <a:solidFill>
              <a:srgbClr val="FF00FF"/>
            </a:solidFill>
            <a:prstDash val="solid"/>
            <a:round/>
            <a:headEnd type="none" w="lg" len="lg"/>
            <a:tailEnd type="triangle" w="lg" len="lg"/>
          </a:ln>
        </p:spPr>
      </p:cxnSp>
      <p:sp>
        <p:nvSpPr>
          <p:cNvPr id="1357" name="Shape 1357"/>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358" name="Shape 1358"/>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13689929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81" name="Shape 1381"/>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364" name="Shape 136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77</a:t>
            </a:fld>
            <a:endParaRPr lang="en" dirty="0"/>
          </a:p>
        </p:txBody>
      </p:sp>
      <p:sp>
        <p:nvSpPr>
          <p:cNvPr id="1384" name="Shape 138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366" name="Shape 1366"/>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367" name="Shape 1367"/>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368" name="Shape 1368"/>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369" name="Shape 1369"/>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370" name="Shape 1370"/>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71" name="Shape 1371"/>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72" name="Shape 1372"/>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373" name="Shape 1373"/>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374" name="Shape 1374"/>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375" name="Shape 1375"/>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376" name="Shape 1376"/>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377" name="Shape 1377"/>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378" name="Shape 1378"/>
          <p:cNvPicPr preferRelativeResize="0"/>
          <p:nvPr/>
        </p:nvPicPr>
        <p:blipFill>
          <a:blip r:embed="rId9">
            <a:alphaModFix/>
          </a:blip>
          <a:stretch>
            <a:fillRect/>
          </a:stretch>
        </p:blipFill>
        <p:spPr>
          <a:xfrm>
            <a:off x="3052600" y="4764425"/>
            <a:ext cx="1609920" cy="619200"/>
          </a:xfrm>
          <a:prstGeom prst="rect">
            <a:avLst/>
          </a:prstGeom>
          <a:noFill/>
          <a:ln>
            <a:noFill/>
          </a:ln>
        </p:spPr>
      </p:pic>
      <p:pic>
        <p:nvPicPr>
          <p:cNvPr id="1379" name="Shape 1379"/>
          <p:cNvPicPr preferRelativeResize="0"/>
          <p:nvPr/>
        </p:nvPicPr>
        <p:blipFill>
          <a:blip r:embed="rId10">
            <a:alphaModFix/>
          </a:blip>
          <a:stretch>
            <a:fillRect/>
          </a:stretch>
        </p:blipFill>
        <p:spPr>
          <a:xfrm>
            <a:off x="9785125" y="3579125"/>
            <a:ext cx="457200" cy="742950"/>
          </a:xfrm>
          <a:prstGeom prst="rect">
            <a:avLst/>
          </a:prstGeom>
          <a:noFill/>
          <a:ln w="19050" cap="flat" cmpd="sng">
            <a:solidFill>
              <a:srgbClr val="FF00FF"/>
            </a:solidFill>
            <a:prstDash val="solid"/>
            <a:round/>
            <a:headEnd type="none" w="med" len="med"/>
            <a:tailEnd type="none" w="med" len="med"/>
          </a:ln>
        </p:spPr>
      </p:pic>
      <p:cxnSp>
        <p:nvCxnSpPr>
          <p:cNvPr id="1380" name="Shape 1380"/>
          <p:cNvCxnSpPr/>
          <p:nvPr/>
        </p:nvCxnSpPr>
        <p:spPr>
          <a:xfrm rot="10800000">
            <a:off x="8473821" y="2244125"/>
            <a:ext cx="1506300" cy="1335000"/>
          </a:xfrm>
          <a:prstGeom prst="straightConnector1">
            <a:avLst/>
          </a:prstGeom>
          <a:noFill/>
          <a:ln w="19050" cap="flat" cmpd="sng">
            <a:solidFill>
              <a:srgbClr val="FF00FF"/>
            </a:solidFill>
            <a:prstDash val="solid"/>
            <a:round/>
            <a:headEnd type="none" w="lg" len="lg"/>
            <a:tailEnd type="triangle" w="lg" len="lg"/>
          </a:ln>
        </p:spPr>
      </p:cxnSp>
      <p:sp>
        <p:nvSpPr>
          <p:cNvPr id="1382" name="Shape 1382"/>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383" name="Shape 1383"/>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3205553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406" name="Shape 1406"/>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389" name="Shape 138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78</a:t>
            </a:fld>
            <a:endParaRPr lang="en" dirty="0"/>
          </a:p>
        </p:txBody>
      </p:sp>
      <p:sp>
        <p:nvSpPr>
          <p:cNvPr id="1409" name="Shape 1409"/>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391" name="Shape 1391"/>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392" name="Shape 1392"/>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393" name="Shape 1393"/>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394" name="Shape 1394"/>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395" name="Shape 1395"/>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96" name="Shape 1396"/>
          <p:cNvSpPr/>
          <p:nvPr/>
        </p:nvSpPr>
        <p:spPr>
          <a:xfrm>
            <a:off x="6298675" y="23578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397" name="Shape 1397"/>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398" name="Shape 1398"/>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399" name="Shape 1399"/>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400" name="Shape 1400"/>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401" name="Shape 1401"/>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402" name="Shape 1402"/>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403" name="Shape 1403"/>
          <p:cNvPicPr preferRelativeResize="0"/>
          <p:nvPr/>
        </p:nvPicPr>
        <p:blipFill>
          <a:blip r:embed="rId9">
            <a:alphaModFix/>
          </a:blip>
          <a:stretch>
            <a:fillRect/>
          </a:stretch>
        </p:blipFill>
        <p:spPr>
          <a:xfrm>
            <a:off x="3052600" y="4764425"/>
            <a:ext cx="1609920" cy="619200"/>
          </a:xfrm>
          <a:prstGeom prst="rect">
            <a:avLst/>
          </a:prstGeom>
          <a:noFill/>
          <a:ln>
            <a:noFill/>
          </a:ln>
        </p:spPr>
      </p:pic>
      <p:cxnSp>
        <p:nvCxnSpPr>
          <p:cNvPr id="1404" name="Shape 1404"/>
          <p:cNvCxnSpPr>
            <a:endCxn id="1396" idx="3"/>
          </p:cNvCxnSpPr>
          <p:nvPr/>
        </p:nvCxnSpPr>
        <p:spPr>
          <a:xfrm rot="10800000">
            <a:off x="6673675" y="2489500"/>
            <a:ext cx="3306300" cy="1089600"/>
          </a:xfrm>
          <a:prstGeom prst="straightConnector1">
            <a:avLst/>
          </a:prstGeom>
          <a:noFill/>
          <a:ln w="19050" cap="flat" cmpd="sng">
            <a:solidFill>
              <a:srgbClr val="FF00FF"/>
            </a:solidFill>
            <a:prstDash val="solid"/>
            <a:round/>
            <a:headEnd type="none" w="lg" len="lg"/>
            <a:tailEnd type="triangle" w="lg" len="lg"/>
          </a:ln>
        </p:spPr>
      </p:cxnSp>
      <p:pic>
        <p:nvPicPr>
          <p:cNvPr id="1405" name="Shape 1405"/>
          <p:cNvPicPr preferRelativeResize="0"/>
          <p:nvPr/>
        </p:nvPicPr>
        <p:blipFill rotWithShape="1">
          <a:blip r:embed="rId9">
            <a:alphaModFix/>
          </a:blip>
          <a:srcRect l="35262" r="36338"/>
          <a:stretch/>
        </p:blipFill>
        <p:spPr>
          <a:xfrm>
            <a:off x="9795873" y="3579125"/>
            <a:ext cx="457200" cy="619200"/>
          </a:xfrm>
          <a:prstGeom prst="rect">
            <a:avLst/>
          </a:prstGeom>
          <a:noFill/>
          <a:ln w="19050" cap="flat" cmpd="sng">
            <a:solidFill>
              <a:srgbClr val="FF00FF"/>
            </a:solidFill>
            <a:prstDash val="solid"/>
            <a:round/>
            <a:headEnd type="none" w="med" len="med"/>
            <a:tailEnd type="none" w="med" len="med"/>
          </a:ln>
        </p:spPr>
      </p:pic>
      <p:sp>
        <p:nvSpPr>
          <p:cNvPr id="1407" name="Shape 1407"/>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408" name="Shape 1408"/>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3395472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34" name="Shape 1434"/>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414" name="Shape 1414"/>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79</a:t>
            </a:fld>
            <a:endParaRPr lang="en" dirty="0"/>
          </a:p>
        </p:txBody>
      </p:sp>
      <p:sp>
        <p:nvSpPr>
          <p:cNvPr id="1437" name="Shape 1437"/>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416" name="Shape 1416"/>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417" name="Shape 1417"/>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418" name="Shape 1418"/>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419" name="Shape 1419"/>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420" name="Shape 1420"/>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421" name="Shape 1421"/>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422" name="Shape 1422"/>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423" name="Shape 1423"/>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424" name="Shape 1424"/>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425" name="Shape 1425"/>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426" name="Shape 1426"/>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427" name="Shape 1427"/>
          <p:cNvPicPr preferRelativeResize="0"/>
          <p:nvPr/>
        </p:nvPicPr>
        <p:blipFill>
          <a:blip r:embed="rId9">
            <a:alphaModFix/>
          </a:blip>
          <a:stretch>
            <a:fillRect/>
          </a:stretch>
        </p:blipFill>
        <p:spPr>
          <a:xfrm>
            <a:off x="3052600" y="4764425"/>
            <a:ext cx="1609920" cy="619200"/>
          </a:xfrm>
          <a:prstGeom prst="rect">
            <a:avLst/>
          </a:prstGeom>
          <a:noFill/>
          <a:ln>
            <a:noFill/>
          </a:ln>
        </p:spPr>
      </p:pic>
      <p:pic>
        <p:nvPicPr>
          <p:cNvPr id="1428" name="Shape 1428"/>
          <p:cNvPicPr preferRelativeResize="0"/>
          <p:nvPr/>
        </p:nvPicPr>
        <p:blipFill>
          <a:blip r:embed="rId10">
            <a:alphaModFix/>
          </a:blip>
          <a:stretch>
            <a:fillRect/>
          </a:stretch>
        </p:blipFill>
        <p:spPr>
          <a:xfrm>
            <a:off x="6979625" y="4290450"/>
            <a:ext cx="1956900" cy="747180"/>
          </a:xfrm>
          <a:prstGeom prst="rect">
            <a:avLst/>
          </a:prstGeom>
          <a:noFill/>
          <a:ln w="19050" cap="flat" cmpd="sng">
            <a:solidFill>
              <a:srgbClr val="38761D"/>
            </a:solidFill>
            <a:prstDash val="solid"/>
            <a:round/>
            <a:headEnd type="none" w="med" len="med"/>
            <a:tailEnd type="none" w="med" len="med"/>
          </a:ln>
        </p:spPr>
      </p:pic>
      <p:sp>
        <p:nvSpPr>
          <p:cNvPr id="1429" name="Shape 1429"/>
          <p:cNvSpPr txBox="1"/>
          <p:nvPr/>
        </p:nvSpPr>
        <p:spPr>
          <a:xfrm>
            <a:off x="7066550" y="3813525"/>
            <a:ext cx="2047800" cy="390600"/>
          </a:xfrm>
          <a:prstGeom prst="rect">
            <a:avLst/>
          </a:prstGeom>
          <a:noFill/>
          <a:ln>
            <a:noFill/>
          </a:ln>
        </p:spPr>
        <p:txBody>
          <a:bodyPr wrap="square" lIns="91425" tIns="91425" rIns="91425" bIns="91425" anchor="t" anchorCtr="0">
            <a:noAutofit/>
          </a:bodyPr>
          <a:lstStyle/>
          <a:p>
            <a:r>
              <a:rPr lang="en" sz="2400">
                <a:solidFill>
                  <a:srgbClr val="38761D"/>
                </a:solidFill>
              </a:rPr>
              <a:t>Chain rule:</a:t>
            </a:r>
          </a:p>
        </p:txBody>
      </p:sp>
      <p:cxnSp>
        <p:nvCxnSpPr>
          <p:cNvPr id="1430" name="Shape 1430"/>
          <p:cNvCxnSpPr/>
          <p:nvPr/>
        </p:nvCxnSpPr>
        <p:spPr>
          <a:xfrm rot="10800000">
            <a:off x="6673675" y="2489500"/>
            <a:ext cx="3306300" cy="1089600"/>
          </a:xfrm>
          <a:prstGeom prst="straightConnector1">
            <a:avLst/>
          </a:prstGeom>
          <a:noFill/>
          <a:ln w="19050" cap="flat" cmpd="sng">
            <a:solidFill>
              <a:srgbClr val="FF00FF"/>
            </a:solidFill>
            <a:prstDash val="solid"/>
            <a:round/>
            <a:headEnd type="none" w="lg" len="lg"/>
            <a:tailEnd type="triangle" w="lg" len="lg"/>
          </a:ln>
        </p:spPr>
      </p:cxnSp>
      <p:pic>
        <p:nvPicPr>
          <p:cNvPr id="1431" name="Shape 1431"/>
          <p:cNvPicPr preferRelativeResize="0"/>
          <p:nvPr/>
        </p:nvPicPr>
        <p:blipFill rotWithShape="1">
          <a:blip r:embed="rId9">
            <a:alphaModFix/>
          </a:blip>
          <a:srcRect l="35262" r="36338"/>
          <a:stretch/>
        </p:blipFill>
        <p:spPr>
          <a:xfrm>
            <a:off x="9795873" y="3579125"/>
            <a:ext cx="457200" cy="619200"/>
          </a:xfrm>
          <a:prstGeom prst="rect">
            <a:avLst/>
          </a:prstGeom>
          <a:noFill/>
          <a:ln w="19050" cap="flat" cmpd="sng">
            <a:solidFill>
              <a:srgbClr val="FF00FF"/>
            </a:solidFill>
            <a:prstDash val="solid"/>
            <a:round/>
            <a:headEnd type="none" w="med" len="med"/>
            <a:tailEnd type="none" w="med" len="med"/>
          </a:ln>
        </p:spPr>
      </p:pic>
      <p:pic>
        <p:nvPicPr>
          <p:cNvPr id="1432" name="Shape 1432"/>
          <p:cNvPicPr preferRelativeResize="0"/>
          <p:nvPr/>
        </p:nvPicPr>
        <p:blipFill rotWithShape="1">
          <a:blip r:embed="rId9">
            <a:alphaModFix/>
          </a:blip>
          <a:srcRect l="35262" r="36338"/>
          <a:stretch/>
        </p:blipFill>
        <p:spPr>
          <a:xfrm>
            <a:off x="7034313" y="4314387"/>
            <a:ext cx="504456" cy="683200"/>
          </a:xfrm>
          <a:prstGeom prst="rect">
            <a:avLst/>
          </a:prstGeom>
          <a:noFill/>
          <a:ln>
            <a:noFill/>
          </a:ln>
        </p:spPr>
      </p:pic>
      <p:pic>
        <p:nvPicPr>
          <p:cNvPr id="1433" name="Shape 1433"/>
          <p:cNvPicPr preferRelativeResize="0"/>
          <p:nvPr/>
        </p:nvPicPr>
        <p:blipFill rotWithShape="1">
          <a:blip r:embed="rId8">
            <a:alphaModFix/>
          </a:blip>
          <a:srcRect l="53855" r="26252"/>
          <a:stretch/>
        </p:blipFill>
        <p:spPr>
          <a:xfrm>
            <a:off x="8424100" y="4328925"/>
            <a:ext cx="504450" cy="683200"/>
          </a:xfrm>
          <a:prstGeom prst="rect">
            <a:avLst/>
          </a:prstGeom>
          <a:noFill/>
          <a:ln>
            <a:noFill/>
          </a:ln>
        </p:spPr>
      </p:pic>
      <p:sp>
        <p:nvSpPr>
          <p:cNvPr id="1435" name="Shape 1435"/>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436" name="Shape 1436"/>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148667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8</a:t>
            </a:fld>
            <a:endParaRPr lang="en" dirty="0"/>
          </a:p>
        </p:txBody>
      </p:sp>
      <p:sp>
        <p:nvSpPr>
          <p:cNvPr id="154" name="Shape 15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52" name="Shape 152"/>
          <p:cNvPicPr preferRelativeResize="0"/>
          <p:nvPr/>
        </p:nvPicPr>
        <p:blipFill>
          <a:blip r:embed="rId3">
            <a:alphaModFix/>
          </a:blip>
          <a:stretch>
            <a:fillRect/>
          </a:stretch>
        </p:blipFill>
        <p:spPr>
          <a:xfrm>
            <a:off x="1676400" y="152401"/>
            <a:ext cx="8839198" cy="5910121"/>
          </a:xfrm>
          <a:prstGeom prst="rect">
            <a:avLst/>
          </a:prstGeom>
          <a:noFill/>
          <a:ln>
            <a:noFill/>
          </a:ln>
        </p:spPr>
      </p:pic>
      <p:sp>
        <p:nvSpPr>
          <p:cNvPr id="153" name="Shape 153"/>
          <p:cNvSpPr txBox="1"/>
          <p:nvPr/>
        </p:nvSpPr>
        <p:spPr>
          <a:xfrm>
            <a:off x="8683150" y="6116250"/>
            <a:ext cx="1984800" cy="300600"/>
          </a:xfrm>
          <a:prstGeom prst="rect">
            <a:avLst/>
          </a:prstGeom>
          <a:noFill/>
          <a:ln>
            <a:noFill/>
          </a:ln>
        </p:spPr>
        <p:txBody>
          <a:bodyPr wrap="square" lIns="91425" tIns="91425" rIns="91425" bIns="91425" anchor="t" anchorCtr="0">
            <a:noAutofit/>
          </a:bodyPr>
          <a:lstStyle/>
          <a:p>
            <a:r>
              <a:rPr lang="en" sz="800"/>
              <a:t>Slide credit: CS 231n, Lecture 1, 2016</a:t>
            </a:r>
          </a:p>
        </p:txBody>
      </p:sp>
    </p:spTree>
    <p:extLst>
      <p:ext uri="{BB962C8B-B14F-4D97-AF65-F5344CB8AC3E}">
        <p14:creationId xmlns:p14="http://schemas.microsoft.com/office/powerpoint/2010/main" val="38622680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58" name="Shape 1458"/>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442" name="Shape 1442"/>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80</a:t>
            </a:fld>
            <a:endParaRPr lang="en" dirty="0"/>
          </a:p>
        </p:txBody>
      </p:sp>
      <p:sp>
        <p:nvSpPr>
          <p:cNvPr id="1461" name="Shape 1461"/>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444" name="Shape 1444"/>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445" name="Shape 1445"/>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446" name="Shape 1446"/>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447" name="Shape 1447"/>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448" name="Shape 1448"/>
          <p:cNvSpPr/>
          <p:nvPr/>
        </p:nvSpPr>
        <p:spPr>
          <a:xfrm>
            <a:off x="6226050" y="1599000"/>
            <a:ext cx="375000" cy="263400"/>
          </a:xfrm>
          <a:prstGeom prst="rect">
            <a:avLst/>
          </a:prstGeom>
          <a:solidFill>
            <a:srgbClr val="FFFFFF"/>
          </a:solidFill>
          <a:ln>
            <a:noFill/>
          </a:ln>
        </p:spPr>
        <p:txBody>
          <a:bodyPr wrap="square" lIns="91425" tIns="91425" rIns="91425" bIns="91425" anchor="ctr" anchorCtr="0">
            <a:noAutofit/>
          </a:bodyPr>
          <a:lstStyle/>
          <a:p>
            <a:endParaRPr/>
          </a:p>
        </p:txBody>
      </p:sp>
      <p:sp>
        <p:nvSpPr>
          <p:cNvPr id="1449" name="Shape 1449"/>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450" name="Shape 1450"/>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451" name="Shape 1451"/>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452" name="Shape 1452"/>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453" name="Shape 1453"/>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454" name="Shape 1454"/>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455" name="Shape 1455"/>
          <p:cNvPicPr preferRelativeResize="0"/>
          <p:nvPr/>
        </p:nvPicPr>
        <p:blipFill>
          <a:blip r:embed="rId9">
            <a:alphaModFix/>
          </a:blip>
          <a:stretch>
            <a:fillRect/>
          </a:stretch>
        </p:blipFill>
        <p:spPr>
          <a:xfrm>
            <a:off x="3052600" y="4764425"/>
            <a:ext cx="1609920" cy="619200"/>
          </a:xfrm>
          <a:prstGeom prst="rect">
            <a:avLst/>
          </a:prstGeom>
          <a:noFill/>
          <a:ln>
            <a:noFill/>
          </a:ln>
        </p:spPr>
      </p:pic>
      <p:cxnSp>
        <p:nvCxnSpPr>
          <p:cNvPr id="1456" name="Shape 1456"/>
          <p:cNvCxnSpPr>
            <a:endCxn id="1448" idx="3"/>
          </p:cNvCxnSpPr>
          <p:nvPr/>
        </p:nvCxnSpPr>
        <p:spPr>
          <a:xfrm rot="10800000">
            <a:off x="6601050" y="1730700"/>
            <a:ext cx="3378900" cy="1848300"/>
          </a:xfrm>
          <a:prstGeom prst="straightConnector1">
            <a:avLst/>
          </a:prstGeom>
          <a:noFill/>
          <a:ln w="19050" cap="flat" cmpd="sng">
            <a:solidFill>
              <a:srgbClr val="FF00FF"/>
            </a:solidFill>
            <a:prstDash val="solid"/>
            <a:round/>
            <a:headEnd type="none" w="lg" len="lg"/>
            <a:tailEnd type="triangle" w="lg" len="lg"/>
          </a:ln>
        </p:spPr>
      </p:cxnSp>
      <p:pic>
        <p:nvPicPr>
          <p:cNvPr id="1457" name="Shape 1457"/>
          <p:cNvPicPr preferRelativeResize="0"/>
          <p:nvPr/>
        </p:nvPicPr>
        <p:blipFill rotWithShape="1">
          <a:blip r:embed="rId9">
            <a:alphaModFix/>
          </a:blip>
          <a:srcRect r="73509"/>
          <a:stretch/>
        </p:blipFill>
        <p:spPr>
          <a:xfrm>
            <a:off x="9786703" y="3579000"/>
            <a:ext cx="426475" cy="619200"/>
          </a:xfrm>
          <a:prstGeom prst="rect">
            <a:avLst/>
          </a:prstGeom>
          <a:noFill/>
          <a:ln w="19050" cap="flat" cmpd="sng">
            <a:solidFill>
              <a:srgbClr val="FF00FF"/>
            </a:solidFill>
            <a:prstDash val="solid"/>
            <a:round/>
            <a:headEnd type="none" w="med" len="med"/>
            <a:tailEnd type="none" w="med" len="med"/>
          </a:ln>
        </p:spPr>
      </p:pic>
      <p:sp>
        <p:nvSpPr>
          <p:cNvPr id="1459" name="Shape 1459"/>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460" name="Shape 1460"/>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530592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83" name="Shape 1483"/>
          <p:cNvSpPr txBox="1">
            <a:spLocks noGrp="1"/>
          </p:cNvSpPr>
          <p:nvPr>
            <p:ph type="title"/>
          </p:nvPr>
        </p:nvSpPr>
        <p:spPr>
          <a:xfrm>
            <a:off x="1835700" y="59967"/>
            <a:ext cx="8520600" cy="763500"/>
          </a:xfrm>
          <a:prstGeom prst="rect">
            <a:avLst/>
          </a:prstGeom>
        </p:spPr>
        <p:txBody>
          <a:bodyPr vert="horz" wrap="square" lIns="91425" tIns="91425" rIns="91425" bIns="91425" rtlCol="0" anchor="t" anchorCtr="0">
            <a:noAutofit/>
          </a:bodyPr>
          <a:lstStyle/>
          <a:p>
            <a:r>
              <a:rPr lang="en"/>
              <a:t>Backpropagation</a:t>
            </a:r>
          </a:p>
        </p:txBody>
      </p:sp>
      <p:sp>
        <p:nvSpPr>
          <p:cNvPr id="1466" name="Shape 1466"/>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81</a:t>
            </a:fld>
            <a:endParaRPr lang="en" dirty="0"/>
          </a:p>
        </p:txBody>
      </p:sp>
      <p:sp>
        <p:nvSpPr>
          <p:cNvPr id="1486" name="Shape 1486"/>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sp>
        <p:nvSpPr>
          <p:cNvPr id="1468" name="Shape 1468"/>
          <p:cNvSpPr/>
          <p:nvPr/>
        </p:nvSpPr>
        <p:spPr>
          <a:xfrm>
            <a:off x="1624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endParaRPr/>
          </a:p>
        </p:txBody>
      </p:sp>
      <p:sp>
        <p:nvSpPr>
          <p:cNvPr id="1469" name="Shape 1469"/>
          <p:cNvSpPr/>
          <p:nvPr/>
        </p:nvSpPr>
        <p:spPr>
          <a:xfrm>
            <a:off x="1614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pic>
        <p:nvPicPr>
          <p:cNvPr id="1470" name="Shape 1470"/>
          <p:cNvPicPr preferRelativeResize="0"/>
          <p:nvPr/>
        </p:nvPicPr>
        <p:blipFill>
          <a:blip r:embed="rId3">
            <a:alphaModFix/>
          </a:blip>
          <a:stretch>
            <a:fillRect/>
          </a:stretch>
        </p:blipFill>
        <p:spPr>
          <a:xfrm>
            <a:off x="1814551" y="1451625"/>
            <a:ext cx="2847975" cy="438150"/>
          </a:xfrm>
          <a:prstGeom prst="rect">
            <a:avLst/>
          </a:prstGeom>
          <a:noFill/>
          <a:ln>
            <a:noFill/>
          </a:ln>
        </p:spPr>
      </p:pic>
      <p:pic>
        <p:nvPicPr>
          <p:cNvPr id="1471" name="Shape 1471"/>
          <p:cNvPicPr preferRelativeResize="0"/>
          <p:nvPr/>
        </p:nvPicPr>
        <p:blipFill>
          <a:blip r:embed="rId4">
            <a:alphaModFix/>
          </a:blip>
          <a:stretch>
            <a:fillRect/>
          </a:stretch>
        </p:blipFill>
        <p:spPr>
          <a:xfrm>
            <a:off x="6029950" y="1297676"/>
            <a:ext cx="4510700" cy="2056725"/>
          </a:xfrm>
          <a:prstGeom prst="rect">
            <a:avLst/>
          </a:prstGeom>
          <a:noFill/>
          <a:ln w="9525" cap="flat" cmpd="sng">
            <a:solidFill>
              <a:srgbClr val="000000"/>
            </a:solidFill>
            <a:prstDash val="solid"/>
            <a:round/>
            <a:headEnd type="none" w="med" len="med"/>
            <a:tailEnd type="none" w="med" len="med"/>
          </a:ln>
        </p:spPr>
      </p:pic>
      <p:sp>
        <p:nvSpPr>
          <p:cNvPr id="1472" name="Shape 1472"/>
          <p:cNvSpPr txBox="1"/>
          <p:nvPr/>
        </p:nvSpPr>
        <p:spPr>
          <a:xfrm>
            <a:off x="1782925" y="1924150"/>
            <a:ext cx="3622500" cy="598500"/>
          </a:xfrm>
          <a:prstGeom prst="rect">
            <a:avLst/>
          </a:prstGeom>
          <a:noFill/>
          <a:ln>
            <a:noFill/>
          </a:ln>
        </p:spPr>
        <p:txBody>
          <a:bodyPr wrap="square" lIns="91425" tIns="91425" rIns="91425" bIns="91425" anchor="t" anchorCtr="0">
            <a:noAutofit/>
          </a:bodyPr>
          <a:lstStyle/>
          <a:p>
            <a:r>
              <a:rPr lang="en" sz="2400">
                <a:solidFill>
                  <a:srgbClr val="38761D"/>
                </a:solidFill>
              </a:rPr>
              <a:t>e.g. x = -2, y = 5, z = -4</a:t>
            </a:r>
          </a:p>
        </p:txBody>
      </p:sp>
      <p:pic>
        <p:nvPicPr>
          <p:cNvPr id="1473" name="Shape 1473"/>
          <p:cNvPicPr preferRelativeResize="0"/>
          <p:nvPr/>
        </p:nvPicPr>
        <p:blipFill>
          <a:blip r:embed="rId5">
            <a:alphaModFix/>
          </a:blip>
          <a:stretch>
            <a:fillRect/>
          </a:stretch>
        </p:blipFill>
        <p:spPr>
          <a:xfrm>
            <a:off x="1731187" y="2912751"/>
            <a:ext cx="1409700" cy="390525"/>
          </a:xfrm>
          <a:prstGeom prst="rect">
            <a:avLst/>
          </a:prstGeom>
          <a:noFill/>
          <a:ln>
            <a:noFill/>
          </a:ln>
        </p:spPr>
      </p:pic>
      <p:pic>
        <p:nvPicPr>
          <p:cNvPr id="1474" name="Shape 1474"/>
          <p:cNvPicPr preferRelativeResize="0"/>
          <p:nvPr/>
        </p:nvPicPr>
        <p:blipFill>
          <a:blip r:embed="rId6">
            <a:alphaModFix/>
          </a:blip>
          <a:stretch>
            <a:fillRect/>
          </a:stretch>
        </p:blipFill>
        <p:spPr>
          <a:xfrm>
            <a:off x="1777001" y="3806625"/>
            <a:ext cx="942975" cy="457200"/>
          </a:xfrm>
          <a:prstGeom prst="rect">
            <a:avLst/>
          </a:prstGeom>
          <a:noFill/>
          <a:ln>
            <a:noFill/>
          </a:ln>
        </p:spPr>
      </p:pic>
      <p:pic>
        <p:nvPicPr>
          <p:cNvPr id="1475" name="Shape 1475"/>
          <p:cNvPicPr preferRelativeResize="0"/>
          <p:nvPr/>
        </p:nvPicPr>
        <p:blipFill>
          <a:blip r:embed="rId7">
            <a:alphaModFix/>
          </a:blip>
          <a:stretch>
            <a:fillRect/>
          </a:stretch>
        </p:blipFill>
        <p:spPr>
          <a:xfrm>
            <a:off x="3524576" y="3739950"/>
            <a:ext cx="2047875" cy="590550"/>
          </a:xfrm>
          <a:prstGeom prst="rect">
            <a:avLst/>
          </a:prstGeom>
          <a:noFill/>
          <a:ln>
            <a:noFill/>
          </a:ln>
        </p:spPr>
      </p:pic>
      <p:pic>
        <p:nvPicPr>
          <p:cNvPr id="1476" name="Shape 1476"/>
          <p:cNvPicPr preferRelativeResize="0"/>
          <p:nvPr/>
        </p:nvPicPr>
        <p:blipFill>
          <a:blip r:embed="rId8">
            <a:alphaModFix/>
          </a:blip>
          <a:stretch>
            <a:fillRect/>
          </a:stretch>
        </p:blipFill>
        <p:spPr>
          <a:xfrm>
            <a:off x="3495038" y="2798451"/>
            <a:ext cx="2085975" cy="619125"/>
          </a:xfrm>
          <a:prstGeom prst="rect">
            <a:avLst/>
          </a:prstGeom>
          <a:noFill/>
          <a:ln>
            <a:noFill/>
          </a:ln>
        </p:spPr>
      </p:pic>
      <p:sp>
        <p:nvSpPr>
          <p:cNvPr id="1477" name="Shape 1477"/>
          <p:cNvSpPr txBox="1"/>
          <p:nvPr/>
        </p:nvSpPr>
        <p:spPr>
          <a:xfrm>
            <a:off x="1874275" y="4821350"/>
            <a:ext cx="4117200" cy="502800"/>
          </a:xfrm>
          <a:prstGeom prst="rect">
            <a:avLst/>
          </a:prstGeom>
          <a:noFill/>
          <a:ln>
            <a:noFill/>
          </a:ln>
        </p:spPr>
        <p:txBody>
          <a:bodyPr wrap="square" lIns="91425" tIns="91425" rIns="91425" bIns="91425" anchor="t" anchorCtr="0">
            <a:noAutofit/>
          </a:bodyPr>
          <a:lstStyle/>
          <a:p>
            <a:r>
              <a:rPr lang="en" sz="2400"/>
              <a:t>Want: </a:t>
            </a:r>
          </a:p>
        </p:txBody>
      </p:sp>
      <p:pic>
        <p:nvPicPr>
          <p:cNvPr id="1478" name="Shape 1478"/>
          <p:cNvPicPr preferRelativeResize="0"/>
          <p:nvPr/>
        </p:nvPicPr>
        <p:blipFill>
          <a:blip r:embed="rId9">
            <a:alphaModFix/>
          </a:blip>
          <a:stretch>
            <a:fillRect/>
          </a:stretch>
        </p:blipFill>
        <p:spPr>
          <a:xfrm>
            <a:off x="3052600" y="4764425"/>
            <a:ext cx="1609920" cy="619200"/>
          </a:xfrm>
          <a:prstGeom prst="rect">
            <a:avLst/>
          </a:prstGeom>
          <a:noFill/>
          <a:ln>
            <a:noFill/>
          </a:ln>
        </p:spPr>
      </p:pic>
      <p:cxnSp>
        <p:nvCxnSpPr>
          <p:cNvPr id="1479" name="Shape 1479"/>
          <p:cNvCxnSpPr/>
          <p:nvPr/>
        </p:nvCxnSpPr>
        <p:spPr>
          <a:xfrm rot="10800000">
            <a:off x="6601050" y="1730700"/>
            <a:ext cx="3378900" cy="1848300"/>
          </a:xfrm>
          <a:prstGeom prst="straightConnector1">
            <a:avLst/>
          </a:prstGeom>
          <a:noFill/>
          <a:ln w="19050" cap="flat" cmpd="sng">
            <a:solidFill>
              <a:srgbClr val="FF00FF"/>
            </a:solidFill>
            <a:prstDash val="solid"/>
            <a:round/>
            <a:headEnd type="none" w="lg" len="lg"/>
            <a:tailEnd type="triangle" w="lg" len="lg"/>
          </a:ln>
        </p:spPr>
      </p:cxnSp>
      <p:pic>
        <p:nvPicPr>
          <p:cNvPr id="1480" name="Shape 1480"/>
          <p:cNvPicPr preferRelativeResize="0"/>
          <p:nvPr/>
        </p:nvPicPr>
        <p:blipFill rotWithShape="1">
          <a:blip r:embed="rId9">
            <a:alphaModFix/>
          </a:blip>
          <a:srcRect r="73509"/>
          <a:stretch/>
        </p:blipFill>
        <p:spPr>
          <a:xfrm>
            <a:off x="9786703" y="3579000"/>
            <a:ext cx="426475" cy="619200"/>
          </a:xfrm>
          <a:prstGeom prst="rect">
            <a:avLst/>
          </a:prstGeom>
          <a:noFill/>
          <a:ln w="19050" cap="flat" cmpd="sng">
            <a:solidFill>
              <a:srgbClr val="FF00FF"/>
            </a:solidFill>
            <a:prstDash val="solid"/>
            <a:round/>
            <a:headEnd type="none" w="med" len="med"/>
            <a:tailEnd type="none" w="med" len="med"/>
          </a:ln>
        </p:spPr>
      </p:pic>
      <p:pic>
        <p:nvPicPr>
          <p:cNvPr id="1481" name="Shape 1481"/>
          <p:cNvPicPr preferRelativeResize="0"/>
          <p:nvPr/>
        </p:nvPicPr>
        <p:blipFill>
          <a:blip r:embed="rId10">
            <a:alphaModFix/>
          </a:blip>
          <a:stretch>
            <a:fillRect/>
          </a:stretch>
        </p:blipFill>
        <p:spPr>
          <a:xfrm>
            <a:off x="6979625" y="4298429"/>
            <a:ext cx="1956900" cy="747180"/>
          </a:xfrm>
          <a:prstGeom prst="rect">
            <a:avLst/>
          </a:prstGeom>
          <a:noFill/>
          <a:ln w="19050" cap="flat" cmpd="sng">
            <a:solidFill>
              <a:srgbClr val="38761D"/>
            </a:solidFill>
            <a:prstDash val="solid"/>
            <a:round/>
            <a:headEnd type="none" w="med" len="med"/>
            <a:tailEnd type="none" w="med" len="med"/>
          </a:ln>
        </p:spPr>
      </p:pic>
      <p:sp>
        <p:nvSpPr>
          <p:cNvPr id="1482" name="Shape 1482"/>
          <p:cNvSpPr txBox="1"/>
          <p:nvPr/>
        </p:nvSpPr>
        <p:spPr>
          <a:xfrm>
            <a:off x="7066550" y="3813525"/>
            <a:ext cx="2047800" cy="390600"/>
          </a:xfrm>
          <a:prstGeom prst="rect">
            <a:avLst/>
          </a:prstGeom>
          <a:noFill/>
          <a:ln>
            <a:noFill/>
          </a:ln>
        </p:spPr>
        <p:txBody>
          <a:bodyPr wrap="square" lIns="91425" tIns="91425" rIns="91425" bIns="91425" anchor="t" anchorCtr="0">
            <a:noAutofit/>
          </a:bodyPr>
          <a:lstStyle/>
          <a:p>
            <a:r>
              <a:rPr lang="en" sz="2400">
                <a:solidFill>
                  <a:srgbClr val="38761D"/>
                </a:solidFill>
              </a:rPr>
              <a:t>Chain rule:</a:t>
            </a:r>
          </a:p>
        </p:txBody>
      </p:sp>
      <p:sp>
        <p:nvSpPr>
          <p:cNvPr id="1484" name="Shape 1484"/>
          <p:cNvSpPr txBox="1"/>
          <p:nvPr/>
        </p:nvSpPr>
        <p:spPr>
          <a:xfrm>
            <a:off x="1524000" y="6192575"/>
            <a:ext cx="1984800" cy="240300"/>
          </a:xfrm>
          <a:prstGeom prst="rect">
            <a:avLst/>
          </a:prstGeom>
          <a:noFill/>
          <a:ln>
            <a:noFill/>
          </a:ln>
        </p:spPr>
        <p:txBody>
          <a:bodyPr wrap="square" lIns="91425" tIns="91425" rIns="91425" bIns="91425" anchor="t" anchorCtr="0">
            <a:noAutofit/>
          </a:bodyPr>
          <a:lstStyle/>
          <a:p>
            <a:r>
              <a:rPr lang="en" sz="800"/>
              <a:t>Slide credit: CS 231n, Lecture 4</a:t>
            </a:r>
          </a:p>
        </p:txBody>
      </p:sp>
      <p:sp>
        <p:nvSpPr>
          <p:cNvPr id="1485" name="Shape 1485"/>
          <p:cNvSpPr txBox="1"/>
          <p:nvPr/>
        </p:nvSpPr>
        <p:spPr>
          <a:xfrm>
            <a:off x="6474050" y="699175"/>
            <a:ext cx="3622500" cy="598500"/>
          </a:xfrm>
          <a:prstGeom prst="rect">
            <a:avLst/>
          </a:prstGeom>
          <a:noFill/>
          <a:ln>
            <a:noFill/>
          </a:ln>
        </p:spPr>
        <p:txBody>
          <a:bodyPr wrap="square" lIns="91425" tIns="91425" rIns="91425" bIns="91425" anchor="t" anchorCtr="0">
            <a:noAutofit/>
          </a:bodyPr>
          <a:lstStyle/>
          <a:p>
            <a:pPr algn="ctr"/>
            <a:r>
              <a:rPr lang="en" sz="2400"/>
              <a:t>Computational graph</a:t>
            </a:r>
          </a:p>
        </p:txBody>
      </p:sp>
    </p:spTree>
    <p:extLst>
      <p:ext uri="{BB962C8B-B14F-4D97-AF65-F5344CB8AC3E}">
        <p14:creationId xmlns:p14="http://schemas.microsoft.com/office/powerpoint/2010/main" val="1568764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14349"/>
            <a:ext cx="10108692" cy="7811262"/>
          </a:xfrm>
          <a:prstGeom prst="rect">
            <a:avLst/>
          </a:prstGeom>
        </p:spPr>
      </p:pic>
    </p:spTree>
    <p:extLst>
      <p:ext uri="{BB962C8B-B14F-4D97-AF65-F5344CB8AC3E}">
        <p14:creationId xmlns:p14="http://schemas.microsoft.com/office/powerpoint/2010/main" val="30082427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14350"/>
            <a:ext cx="10108692" cy="7811262"/>
          </a:xfrm>
          <a:prstGeom prst="rect">
            <a:avLst/>
          </a:prstGeom>
        </p:spPr>
      </p:pic>
    </p:spTree>
    <p:extLst>
      <p:ext uri="{BB962C8B-B14F-4D97-AF65-F5344CB8AC3E}">
        <p14:creationId xmlns:p14="http://schemas.microsoft.com/office/powerpoint/2010/main" val="4109701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3909"/>
            <a:ext cx="10002644" cy="7729316"/>
          </a:xfrm>
          <a:prstGeom prst="rect">
            <a:avLst/>
          </a:prstGeom>
        </p:spPr>
      </p:pic>
    </p:spTree>
    <p:extLst>
      <p:ext uri="{BB962C8B-B14F-4D97-AF65-F5344CB8AC3E}">
        <p14:creationId xmlns:p14="http://schemas.microsoft.com/office/powerpoint/2010/main" val="3478107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9"/>
            <a:ext cx="9980340" cy="7712081"/>
          </a:xfrm>
          <a:prstGeom prst="rect">
            <a:avLst/>
          </a:prstGeom>
        </p:spPr>
      </p:pic>
    </p:spTree>
    <p:extLst>
      <p:ext uri="{BB962C8B-B14F-4D97-AF65-F5344CB8AC3E}">
        <p14:creationId xmlns:p14="http://schemas.microsoft.com/office/powerpoint/2010/main" val="1024962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3909"/>
            <a:ext cx="10005268" cy="7731343"/>
          </a:xfrm>
          <a:prstGeom prst="rect">
            <a:avLst/>
          </a:prstGeom>
        </p:spPr>
      </p:pic>
    </p:spTree>
    <p:extLst>
      <p:ext uri="{BB962C8B-B14F-4D97-AF65-F5344CB8AC3E}">
        <p14:creationId xmlns:p14="http://schemas.microsoft.com/office/powerpoint/2010/main" val="1856366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3909"/>
            <a:ext cx="9961974" cy="7697889"/>
          </a:xfrm>
          <a:prstGeom prst="rect">
            <a:avLst/>
          </a:prstGeom>
        </p:spPr>
      </p:pic>
    </p:spTree>
    <p:extLst>
      <p:ext uri="{BB962C8B-B14F-4D97-AF65-F5344CB8AC3E}">
        <p14:creationId xmlns:p14="http://schemas.microsoft.com/office/powerpoint/2010/main" val="25770230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9"/>
            <a:ext cx="9958038" cy="7694847"/>
          </a:xfrm>
          <a:prstGeom prst="rect">
            <a:avLst/>
          </a:prstGeom>
        </p:spPr>
      </p:pic>
      <p:pic>
        <p:nvPicPr>
          <p:cNvPr id="5" name="Picture 4"/>
          <p:cNvPicPr>
            <a:picLocks noChangeAspect="1"/>
          </p:cNvPicPr>
          <p:nvPr/>
        </p:nvPicPr>
        <p:blipFill>
          <a:blip r:embed="rId3"/>
          <a:stretch>
            <a:fillRect/>
          </a:stretch>
        </p:blipFill>
        <p:spPr>
          <a:xfrm>
            <a:off x="1460867" y="868071"/>
            <a:ext cx="9338523" cy="5187041"/>
          </a:xfrm>
          <a:prstGeom prst="rect">
            <a:avLst/>
          </a:prstGeom>
        </p:spPr>
      </p:pic>
    </p:spTree>
    <p:extLst>
      <p:ext uri="{BB962C8B-B14F-4D97-AF65-F5344CB8AC3E}">
        <p14:creationId xmlns:p14="http://schemas.microsoft.com/office/powerpoint/2010/main" val="339490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62" y="-111512"/>
            <a:ext cx="9971813" cy="7705492"/>
          </a:xfrm>
          <a:prstGeom prst="rect">
            <a:avLst/>
          </a:prstGeom>
        </p:spPr>
      </p:pic>
      <p:pic>
        <p:nvPicPr>
          <p:cNvPr id="5" name="Picture 4"/>
          <p:cNvPicPr>
            <a:picLocks noChangeAspect="1"/>
          </p:cNvPicPr>
          <p:nvPr/>
        </p:nvPicPr>
        <p:blipFill>
          <a:blip r:embed="rId3"/>
          <a:stretch>
            <a:fillRect/>
          </a:stretch>
        </p:blipFill>
        <p:spPr>
          <a:xfrm>
            <a:off x="1424567" y="888211"/>
            <a:ext cx="9399551" cy="5236364"/>
          </a:xfrm>
          <a:prstGeom prst="rect">
            <a:avLst/>
          </a:prstGeom>
        </p:spPr>
      </p:pic>
    </p:spTree>
    <p:extLst>
      <p:ext uri="{BB962C8B-B14F-4D97-AF65-F5344CB8AC3E}">
        <p14:creationId xmlns:p14="http://schemas.microsoft.com/office/powerpoint/2010/main" val="633306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sldNum" idx="12"/>
          </p:nvPr>
        </p:nvSpPr>
        <p:spPr>
          <a:xfrm>
            <a:off x="5375700" y="6376650"/>
            <a:ext cx="1678500" cy="524700"/>
          </a:xfrm>
          <a:prstGeom prst="rect">
            <a:avLst/>
          </a:prstGeom>
        </p:spPr>
        <p:txBody>
          <a:bodyPr vert="horz" wrap="square" lIns="91425" tIns="91425" rIns="91425" bIns="91425" rtlCol="0" anchor="ctr" anchorCtr="0">
            <a:noAutofit/>
          </a:bodyPr>
          <a:lstStyle/>
          <a:p>
            <a:r>
              <a:rPr lang="en" dirty="0"/>
              <a:t> </a:t>
            </a:r>
            <a:fld id="{00000000-1234-1234-1234-123412341234}" type="slidenum">
              <a:rPr lang="en"/>
              <a:pPr/>
              <a:t>9</a:t>
            </a:fld>
            <a:endParaRPr lang="en" dirty="0"/>
          </a:p>
        </p:txBody>
      </p:sp>
      <p:sp>
        <p:nvSpPr>
          <p:cNvPr id="164" name="Shape 164"/>
          <p:cNvSpPr txBox="1">
            <a:spLocks noGrp="1"/>
          </p:cNvSpPr>
          <p:nvPr>
            <p:ph type="sldNum" idx="2"/>
          </p:nvPr>
        </p:nvSpPr>
        <p:spPr>
          <a:xfrm>
            <a:off x="9227401" y="6376650"/>
            <a:ext cx="1440600" cy="524700"/>
          </a:xfrm>
          <a:prstGeom prst="rect">
            <a:avLst/>
          </a:prstGeom>
        </p:spPr>
        <p:txBody>
          <a:bodyPr vert="horz" wrap="square" lIns="91425" tIns="91425" rIns="91425" bIns="91425" rtlCol="0" anchor="ctr" anchorCtr="0">
            <a:noAutofit/>
          </a:bodyPr>
          <a:lstStyle/>
          <a:p>
            <a:endParaRPr lang="en" dirty="0"/>
          </a:p>
        </p:txBody>
      </p:sp>
      <p:pic>
        <p:nvPicPr>
          <p:cNvPr id="161" name="Shape 161"/>
          <p:cNvPicPr preferRelativeResize="0"/>
          <p:nvPr/>
        </p:nvPicPr>
        <p:blipFill>
          <a:blip r:embed="rId3">
            <a:alphaModFix/>
          </a:blip>
          <a:stretch>
            <a:fillRect/>
          </a:stretch>
        </p:blipFill>
        <p:spPr>
          <a:xfrm>
            <a:off x="1676400" y="720200"/>
            <a:ext cx="8839198" cy="5245890"/>
          </a:xfrm>
          <a:prstGeom prst="rect">
            <a:avLst/>
          </a:prstGeom>
          <a:noFill/>
          <a:ln>
            <a:noFill/>
          </a:ln>
        </p:spPr>
      </p:pic>
      <p:sp>
        <p:nvSpPr>
          <p:cNvPr id="162" name="Shape 162"/>
          <p:cNvSpPr/>
          <p:nvPr/>
        </p:nvSpPr>
        <p:spPr>
          <a:xfrm>
            <a:off x="1631350" y="5709625"/>
            <a:ext cx="874800" cy="452400"/>
          </a:xfrm>
          <a:prstGeom prst="rect">
            <a:avLst/>
          </a:prstGeom>
          <a:solidFill>
            <a:srgbClr val="FFFFFF"/>
          </a:solidFill>
          <a:ln>
            <a:noFill/>
          </a:ln>
        </p:spPr>
        <p:txBody>
          <a:bodyPr wrap="square" lIns="91425" tIns="91425" rIns="91425" bIns="91425" anchor="ctr" anchorCtr="0">
            <a:noAutofit/>
          </a:bodyPr>
          <a:lstStyle/>
          <a:p>
            <a:endParaRPr/>
          </a:p>
        </p:txBody>
      </p:sp>
      <p:sp>
        <p:nvSpPr>
          <p:cNvPr id="163" name="Shape 163"/>
          <p:cNvSpPr txBox="1"/>
          <p:nvPr/>
        </p:nvSpPr>
        <p:spPr>
          <a:xfrm>
            <a:off x="8683200" y="6110900"/>
            <a:ext cx="1984800" cy="300600"/>
          </a:xfrm>
          <a:prstGeom prst="rect">
            <a:avLst/>
          </a:prstGeom>
          <a:noFill/>
          <a:ln>
            <a:noFill/>
          </a:ln>
        </p:spPr>
        <p:txBody>
          <a:bodyPr wrap="square" lIns="91425" tIns="91425" rIns="91425" bIns="91425" anchor="t" anchorCtr="0">
            <a:noAutofit/>
          </a:bodyPr>
          <a:lstStyle/>
          <a:p>
            <a:r>
              <a:rPr lang="en" sz="800"/>
              <a:t>Slide credit: Kaiming He, ICCV 2015</a:t>
            </a:r>
          </a:p>
        </p:txBody>
      </p:sp>
    </p:spTree>
    <p:extLst>
      <p:ext uri="{BB962C8B-B14F-4D97-AF65-F5344CB8AC3E}">
        <p14:creationId xmlns:p14="http://schemas.microsoft.com/office/powerpoint/2010/main" val="2619256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61" y="-111512"/>
            <a:ext cx="10001332" cy="7728302"/>
          </a:xfrm>
          <a:prstGeom prst="rect">
            <a:avLst/>
          </a:prstGeom>
        </p:spPr>
      </p:pic>
      <p:pic>
        <p:nvPicPr>
          <p:cNvPr id="5" name="Picture 4"/>
          <p:cNvPicPr>
            <a:picLocks noChangeAspect="1"/>
          </p:cNvPicPr>
          <p:nvPr/>
        </p:nvPicPr>
        <p:blipFill>
          <a:blip r:embed="rId3"/>
          <a:stretch>
            <a:fillRect/>
          </a:stretch>
        </p:blipFill>
        <p:spPr>
          <a:xfrm>
            <a:off x="1514162" y="889476"/>
            <a:ext cx="9655644" cy="5492622"/>
          </a:xfrm>
          <a:prstGeom prst="rect">
            <a:avLst/>
          </a:prstGeom>
        </p:spPr>
      </p:pic>
    </p:spTree>
    <p:extLst>
      <p:ext uri="{BB962C8B-B14F-4D97-AF65-F5344CB8AC3E}">
        <p14:creationId xmlns:p14="http://schemas.microsoft.com/office/powerpoint/2010/main" val="27633967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9"/>
            <a:ext cx="9980340" cy="7712081"/>
          </a:xfrm>
          <a:prstGeom prst="rect">
            <a:avLst/>
          </a:prstGeom>
        </p:spPr>
      </p:pic>
      <p:pic>
        <p:nvPicPr>
          <p:cNvPr id="5" name="Picture 4"/>
          <p:cNvPicPr>
            <a:picLocks noChangeAspect="1"/>
          </p:cNvPicPr>
          <p:nvPr/>
        </p:nvPicPr>
        <p:blipFill>
          <a:blip r:embed="rId3"/>
          <a:stretch>
            <a:fillRect/>
          </a:stretch>
        </p:blipFill>
        <p:spPr>
          <a:xfrm>
            <a:off x="1524001" y="441717"/>
            <a:ext cx="10089387" cy="6025990"/>
          </a:xfrm>
          <a:prstGeom prst="rect">
            <a:avLst/>
          </a:prstGeom>
        </p:spPr>
      </p:pic>
    </p:spTree>
    <p:extLst>
      <p:ext uri="{BB962C8B-B14F-4D97-AF65-F5344CB8AC3E}">
        <p14:creationId xmlns:p14="http://schemas.microsoft.com/office/powerpoint/2010/main" val="18769674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509" y="-89210"/>
            <a:ext cx="10016286" cy="7739857"/>
          </a:xfrm>
          <a:prstGeom prst="rect">
            <a:avLst/>
          </a:prstGeom>
        </p:spPr>
      </p:pic>
      <p:pic>
        <p:nvPicPr>
          <p:cNvPr id="5" name="Picture 4"/>
          <p:cNvPicPr>
            <a:picLocks noChangeAspect="1"/>
          </p:cNvPicPr>
          <p:nvPr/>
        </p:nvPicPr>
        <p:blipFill>
          <a:blip r:embed="rId3"/>
          <a:stretch>
            <a:fillRect/>
          </a:stretch>
        </p:blipFill>
        <p:spPr>
          <a:xfrm>
            <a:off x="1441877" y="694629"/>
            <a:ext cx="10122404" cy="5784231"/>
          </a:xfrm>
          <a:prstGeom prst="rect">
            <a:avLst/>
          </a:prstGeom>
        </p:spPr>
      </p:pic>
    </p:spTree>
    <p:extLst>
      <p:ext uri="{BB962C8B-B14F-4D97-AF65-F5344CB8AC3E}">
        <p14:creationId xmlns:p14="http://schemas.microsoft.com/office/powerpoint/2010/main" val="20289005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3909"/>
            <a:ext cx="10024946" cy="7746549"/>
          </a:xfrm>
          <a:prstGeom prst="rect">
            <a:avLst/>
          </a:prstGeom>
        </p:spPr>
      </p:pic>
      <p:pic>
        <p:nvPicPr>
          <p:cNvPr id="5" name="Picture 4"/>
          <p:cNvPicPr>
            <a:picLocks noChangeAspect="1"/>
          </p:cNvPicPr>
          <p:nvPr/>
        </p:nvPicPr>
        <p:blipFill>
          <a:blip r:embed="rId3"/>
          <a:stretch>
            <a:fillRect/>
          </a:stretch>
        </p:blipFill>
        <p:spPr>
          <a:xfrm>
            <a:off x="1524001" y="-265668"/>
            <a:ext cx="10024946" cy="7744476"/>
          </a:xfrm>
          <a:prstGeom prst="rect">
            <a:avLst/>
          </a:prstGeom>
        </p:spPr>
      </p:pic>
    </p:spTree>
    <p:extLst>
      <p:ext uri="{BB962C8B-B14F-4D97-AF65-F5344CB8AC3E}">
        <p14:creationId xmlns:p14="http://schemas.microsoft.com/office/powerpoint/2010/main" val="4586280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300" y="-133815"/>
            <a:ext cx="10029537" cy="7750097"/>
          </a:xfrm>
          <a:prstGeom prst="rect">
            <a:avLst/>
          </a:prstGeom>
        </p:spPr>
      </p:pic>
      <p:pic>
        <p:nvPicPr>
          <p:cNvPr id="5" name="Picture 4"/>
          <p:cNvPicPr>
            <a:picLocks noChangeAspect="1"/>
          </p:cNvPicPr>
          <p:nvPr/>
        </p:nvPicPr>
        <p:blipFill>
          <a:blip r:embed="rId3"/>
          <a:stretch>
            <a:fillRect/>
          </a:stretch>
        </p:blipFill>
        <p:spPr>
          <a:xfrm>
            <a:off x="1485300" y="234874"/>
            <a:ext cx="10082700" cy="6110171"/>
          </a:xfrm>
          <a:prstGeom prst="rect">
            <a:avLst/>
          </a:prstGeom>
        </p:spPr>
      </p:pic>
    </p:spTree>
    <p:extLst>
      <p:ext uri="{BB962C8B-B14F-4D97-AF65-F5344CB8AC3E}">
        <p14:creationId xmlns:p14="http://schemas.microsoft.com/office/powerpoint/2010/main" val="2921244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9"/>
            <a:ext cx="9980340" cy="7712081"/>
          </a:xfrm>
          <a:prstGeom prst="rect">
            <a:avLst/>
          </a:prstGeom>
        </p:spPr>
      </p:pic>
      <p:pic>
        <p:nvPicPr>
          <p:cNvPr id="5" name="Picture 4"/>
          <p:cNvPicPr>
            <a:picLocks noChangeAspect="1"/>
          </p:cNvPicPr>
          <p:nvPr/>
        </p:nvPicPr>
        <p:blipFill>
          <a:blip r:embed="rId3"/>
          <a:stretch>
            <a:fillRect/>
          </a:stretch>
        </p:blipFill>
        <p:spPr>
          <a:xfrm>
            <a:off x="1524000" y="823468"/>
            <a:ext cx="9968932" cy="5524185"/>
          </a:xfrm>
          <a:prstGeom prst="rect">
            <a:avLst/>
          </a:prstGeom>
        </p:spPr>
      </p:pic>
    </p:spTree>
    <p:extLst>
      <p:ext uri="{BB962C8B-B14F-4D97-AF65-F5344CB8AC3E}">
        <p14:creationId xmlns:p14="http://schemas.microsoft.com/office/powerpoint/2010/main" val="2787912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8"/>
            <a:ext cx="9991492" cy="7720698"/>
          </a:xfrm>
          <a:prstGeom prst="rect">
            <a:avLst/>
          </a:prstGeom>
        </p:spPr>
      </p:pic>
      <p:pic>
        <p:nvPicPr>
          <p:cNvPr id="5" name="Picture 4"/>
          <p:cNvPicPr>
            <a:picLocks noChangeAspect="1"/>
          </p:cNvPicPr>
          <p:nvPr/>
        </p:nvPicPr>
        <p:blipFill>
          <a:blip r:embed="rId3"/>
          <a:stretch>
            <a:fillRect/>
          </a:stretch>
        </p:blipFill>
        <p:spPr>
          <a:xfrm>
            <a:off x="1456393" y="823468"/>
            <a:ext cx="10059101" cy="5683987"/>
          </a:xfrm>
          <a:prstGeom prst="rect">
            <a:avLst/>
          </a:prstGeom>
        </p:spPr>
      </p:pic>
    </p:spTree>
    <p:extLst>
      <p:ext uri="{BB962C8B-B14F-4D97-AF65-F5344CB8AC3E}">
        <p14:creationId xmlns:p14="http://schemas.microsoft.com/office/powerpoint/2010/main" val="1139306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3909"/>
            <a:ext cx="9969190" cy="7703465"/>
          </a:xfrm>
          <a:prstGeom prst="rect">
            <a:avLst/>
          </a:prstGeom>
        </p:spPr>
      </p:pic>
      <p:pic>
        <p:nvPicPr>
          <p:cNvPr id="5" name="Picture 4"/>
          <p:cNvPicPr>
            <a:picLocks noChangeAspect="1"/>
          </p:cNvPicPr>
          <p:nvPr/>
        </p:nvPicPr>
        <p:blipFill>
          <a:blip r:embed="rId3"/>
          <a:stretch>
            <a:fillRect/>
          </a:stretch>
        </p:blipFill>
        <p:spPr>
          <a:xfrm>
            <a:off x="1524001" y="726223"/>
            <a:ext cx="10069983" cy="5607670"/>
          </a:xfrm>
          <a:prstGeom prst="rect">
            <a:avLst/>
          </a:prstGeom>
        </p:spPr>
      </p:pic>
    </p:spTree>
    <p:extLst>
      <p:ext uri="{BB962C8B-B14F-4D97-AF65-F5344CB8AC3E}">
        <p14:creationId xmlns:p14="http://schemas.microsoft.com/office/powerpoint/2010/main" val="2977192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3909"/>
            <a:ext cx="9969190" cy="7703465"/>
          </a:xfrm>
          <a:prstGeom prst="rect">
            <a:avLst/>
          </a:prstGeom>
        </p:spPr>
      </p:pic>
      <p:pic>
        <p:nvPicPr>
          <p:cNvPr id="5" name="Picture 4"/>
          <p:cNvPicPr>
            <a:picLocks noChangeAspect="1"/>
          </p:cNvPicPr>
          <p:nvPr/>
        </p:nvPicPr>
        <p:blipFill>
          <a:blip r:embed="rId3"/>
          <a:stretch>
            <a:fillRect/>
          </a:stretch>
        </p:blipFill>
        <p:spPr>
          <a:xfrm>
            <a:off x="1524001" y="661724"/>
            <a:ext cx="10036002" cy="5917497"/>
          </a:xfrm>
          <a:prstGeom prst="rect">
            <a:avLst/>
          </a:prstGeom>
        </p:spPr>
      </p:pic>
    </p:spTree>
    <p:extLst>
      <p:ext uri="{BB962C8B-B14F-4D97-AF65-F5344CB8AC3E}">
        <p14:creationId xmlns:p14="http://schemas.microsoft.com/office/powerpoint/2010/main" val="648246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3908"/>
            <a:ext cx="9991492" cy="7720698"/>
          </a:xfrm>
          <a:prstGeom prst="rect">
            <a:avLst/>
          </a:prstGeom>
        </p:spPr>
      </p:pic>
      <p:pic>
        <p:nvPicPr>
          <p:cNvPr id="5" name="Picture 4"/>
          <p:cNvPicPr>
            <a:picLocks noChangeAspect="1"/>
          </p:cNvPicPr>
          <p:nvPr/>
        </p:nvPicPr>
        <p:blipFill>
          <a:blip r:embed="rId3"/>
          <a:stretch>
            <a:fillRect/>
          </a:stretch>
        </p:blipFill>
        <p:spPr>
          <a:xfrm>
            <a:off x="1524002" y="987343"/>
            <a:ext cx="10047297" cy="5622464"/>
          </a:xfrm>
          <a:prstGeom prst="rect">
            <a:avLst/>
          </a:prstGeom>
        </p:spPr>
      </p:pic>
    </p:spTree>
    <p:extLst>
      <p:ext uri="{BB962C8B-B14F-4D97-AF65-F5344CB8AC3E}">
        <p14:creationId xmlns:p14="http://schemas.microsoft.com/office/powerpoint/2010/main" val="42854357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16099</TotalTime>
  <Words>3719</Words>
  <Application>Microsoft Office PowerPoint</Application>
  <PresentationFormat>Widescreen</PresentationFormat>
  <Paragraphs>756</Paragraphs>
  <Slides>127</Slides>
  <Notes>102</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127</vt:i4>
      </vt:variant>
    </vt:vector>
  </HeadingPairs>
  <TitlesOfParts>
    <vt:vector size="132" baseType="lpstr">
      <vt:lpstr>Helvetica Neue</vt:lpstr>
      <vt:lpstr>Arial</vt:lpstr>
      <vt:lpstr>Calibri</vt:lpstr>
      <vt:lpstr>Calibri Light</vt:lpstr>
      <vt:lpstr>Office Theme</vt:lpstr>
      <vt:lpstr>Introduction to Deep Learning</vt:lpstr>
      <vt:lpstr>So far this semester</vt:lpstr>
      <vt:lpstr>Current Research</vt:lpstr>
      <vt:lpstr>Current Research</vt:lpstr>
      <vt:lpstr>Deep Learning</vt:lpstr>
      <vt:lpstr>Deep learning for many different problems</vt:lpstr>
      <vt:lpstr>PowerPoint Presentation</vt:lpstr>
      <vt:lpstr>PowerPoint Presentation</vt:lpstr>
      <vt:lpstr>PowerPoint Presentation</vt:lpstr>
      <vt:lpstr>PowerPoint Presentation</vt:lpstr>
      <vt:lpstr>PowerPoint Presentation</vt:lpstr>
      <vt:lpstr>Deep Learning for Object Detection</vt:lpstr>
      <vt:lpstr>Deep Learning for Object Detection</vt:lpstr>
      <vt:lpstr>Object segmentation</vt:lpstr>
      <vt:lpstr>Pose Estimation</vt:lpstr>
      <vt:lpstr>Deep Learning for Image Captioning</vt:lpstr>
      <vt:lpstr>Dense Image Captioning</vt:lpstr>
      <vt:lpstr>Visual Question Answering</vt:lpstr>
      <vt:lpstr>Image Super-Resolution</vt:lpstr>
      <vt:lpstr>Generating Art</vt:lpstr>
      <vt:lpstr>Outside Computer Vision</vt:lpstr>
      <vt:lpstr>Deep Reinforcement Learning</vt:lpstr>
      <vt:lpstr>Outline</vt:lpstr>
      <vt:lpstr>Outline</vt:lpstr>
      <vt:lpstr>Image Classification</vt:lpstr>
      <vt:lpstr>Image Classification</vt:lpstr>
      <vt:lpstr>Image Classification</vt:lpstr>
      <vt:lpstr>Outline</vt:lpstr>
      <vt:lpstr>Supervised Learning in 3 easy steps How to learn models from data</vt:lpstr>
      <vt:lpstr>Supervised Learning in 3 easy steps How to learn models from data</vt:lpstr>
      <vt:lpstr>Supervised learning</vt:lpstr>
      <vt:lpstr>Supervised Learning in 3 easy steps How to learn models from data</vt:lpstr>
      <vt:lpstr>Supervised Learning in 3 easy steps How to learn models from data</vt:lpstr>
      <vt:lpstr>Supervised Learning in 3 easy steps How to learn models from data</vt:lpstr>
      <vt:lpstr>Supervised Learning: Linear regression Sometimes called “Ridge Regression” with regularizer</vt:lpstr>
      <vt:lpstr>Supervised learning</vt:lpstr>
      <vt:lpstr>Supervised Learning: Linear regression Sometimes called “Ridge Regression” with regularizer</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Neural Networks with many layers Sometimes called “Fully-Connected Network” or “Multilayer Perceptron”</vt:lpstr>
      <vt:lpstr>Neural Networks with many layers Sometimes called “Fully-Connected Network” or “Multilayer Perceptron”</vt:lpstr>
      <vt:lpstr>Neural Networks with many layers Sometimes called “Fully-Connected Network” or “Multilayer Perceptron”</vt:lpstr>
      <vt:lpstr>Recall: Image Classification</vt:lpstr>
      <vt:lpstr>Recall: Image Classification</vt:lpstr>
      <vt:lpstr>Recall: Image Classification</vt:lpstr>
      <vt:lpstr>Image Classification: Feature Learning</vt:lpstr>
      <vt:lpstr>Image Classification: Deep Learning</vt:lpstr>
      <vt:lpstr>Image Classification: Deep Learning</vt:lpstr>
      <vt:lpstr>Outline</vt:lpstr>
      <vt:lpstr>How to find best weights      ?</vt:lpstr>
      <vt:lpstr>How to find best weights      ?</vt:lpstr>
      <vt:lpstr>How to find best weights      ?</vt:lpstr>
      <vt:lpstr>How to find best weights      ?</vt:lpstr>
      <vt:lpstr>How to find best weights      ?</vt:lpstr>
      <vt:lpstr>Which way is downhill?</vt:lpstr>
      <vt:lpstr>Which way is downhill?</vt:lpstr>
      <vt:lpstr>Which way is downhill?</vt:lpstr>
      <vt:lpstr>Gradient descent The simple algorithm behind all deep learning</vt:lpstr>
      <vt:lpstr>Gradient descent The simple algorithm behind all deep learning</vt:lpstr>
      <vt:lpstr>Gradient descent The simple algorithm behind all deep learning</vt:lpstr>
      <vt:lpstr>Gradient descent The simple algorithm behind all deep learning</vt:lpstr>
      <vt:lpstr>Gradient descent The simple algorithm behind all deep learning</vt:lpstr>
      <vt:lpstr>Outline</vt:lpstr>
      <vt:lpstr>How to compute gradients?</vt:lpstr>
      <vt:lpstr>How to compute gradients?</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Backpropagation</vt:lpstr>
      <vt:lpstr>Backpropagation</vt:lpstr>
      <vt:lpstr>Backpropagation</vt:lpstr>
      <vt:lpstr>A two-layer neural network in 25 lines of code</vt:lpstr>
      <vt:lpstr>A two-layer neural network in 25 lines of code</vt:lpstr>
      <vt:lpstr>A two-layer neural network in 25 lines of code</vt:lpstr>
      <vt:lpstr>A two-layer neural network in 25 lines of code</vt:lpstr>
      <vt:lpstr>A two-layer neural network in 25 lines of code</vt:lpstr>
      <vt:lpstr>A two-layer neural network in 25 lines of code</vt:lpstr>
      <vt:lpstr>A two-layer neural network in 25 lines of code</vt:lpstr>
      <vt:lpstr>Outline</vt:lpstr>
      <vt:lpstr>Convolution Layer</vt:lpstr>
      <vt:lpstr>Convolution Layer</vt:lpstr>
      <vt:lpstr>Convolution Layer</vt:lpstr>
      <vt:lpstr>Convolution Layer</vt:lpstr>
      <vt:lpstr>Convolution Layer</vt:lpstr>
      <vt:lpstr>Convolution Layer</vt:lpstr>
      <vt:lpstr>Convolution Layer</vt:lpstr>
      <vt:lpstr>Convolutional Neural Networks (CNN)</vt:lpstr>
      <vt:lpstr>PowerPoint Presentation</vt:lpstr>
      <vt:lpstr>Summary </vt:lpstr>
      <vt:lpstr>Gartner Hype Cycle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Deep Learning</dc:title>
  <dc:creator>Samuel cheng</dc:creator>
  <cp:lastModifiedBy>Cheng, Samuel</cp:lastModifiedBy>
  <cp:revision>21</cp:revision>
  <dcterms:created xsi:type="dcterms:W3CDTF">2018-04-05T05:27:35Z</dcterms:created>
  <dcterms:modified xsi:type="dcterms:W3CDTF">2024-04-04T19:08:49Z</dcterms:modified>
</cp:coreProperties>
</file>