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45BA-AD94-48BC-9B2B-1F5F51B9A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B7F79-8DBB-4CBC-BBA1-EE8F0D32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612F7-A2CF-4678-B33E-1B652F55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6C2B5-98E9-42C0-BFC8-20D2F8B8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DA1BE-9BC6-4D40-B49E-4B8299EA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E4B4-A79F-4CC4-A3AC-72922FD0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39313-C990-430B-8C59-2211BEDE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82B5-BEB5-4757-BE20-C93E8A24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2DA9C-E9C3-4C93-A614-58CC4EFD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26E8B-0A11-4FF5-B982-28651581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4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EEA07-E3A8-4A95-ADF8-3E9E8882C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66933-09AA-4E3B-8199-435A54311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F5082-8B57-4764-A033-45C492E3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5E897-48CD-4B2C-BD49-187FD1E2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9D10-9908-4805-956E-3AAFA869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BA3-EE63-494A-BC25-F8408414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5515-2123-4222-8074-4A06ECDB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5CCCD-DEA7-4706-944E-55ABFA48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B59AA-25A9-4EA4-BA54-17E7D31F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E868-2EFD-4ABA-B034-EBFBD42B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24A0-1D70-4AF1-9DD2-40E613FC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DB7AB-EEF3-40D7-85CF-DA589F593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ACBDF-6DC6-4E83-823F-20FEB508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C5E71-6F48-4EB7-82DB-1B322A8C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5A30-5558-4457-AEDF-9C1423E0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9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409B-23F8-4FA9-9CF5-26EFDCA0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7661-E9DC-4135-8707-3764DC57A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07FFC-FC70-4AAF-8BF1-3A4BB8E65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074DB-5A9A-453D-8F86-925F8C6D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B3418-E3F7-4B8B-9841-54FFC3E4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75CD5-402A-4167-A4C3-C432B48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577-DF18-4AE2-94F3-68EA1FEC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BE91-8C01-4DE2-8455-9DF8B158E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F2370-4FA1-404E-B456-D93FFBB0E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3DCAA-C8B1-4AB6-BF61-763259DF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D82D6-C4CA-4E06-B5FC-7FAA6A755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C9E5F-9EC1-4234-983A-AA6C0AEE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CE5D7-927E-4793-9ED2-3404A19F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0A709-574E-48E3-A6B1-C177D7C4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8C18-2377-4E4C-97AC-6D11E841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F0553-B232-4AEA-8560-22718F3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D55F8-E34B-4582-8628-959631D6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D6A1F-9C78-49B8-AC59-2B55B4A5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2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A133E-09A6-4C07-8F49-D4D99006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55E33-A3D9-4058-92F5-8B920362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62C61-6F0C-46DC-87B0-F18A1A0B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6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B61B-8DCB-4E5B-9D8B-4B3E121A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01E84-BE2F-474D-8A74-43C448B3C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2132D-F5DA-4070-95D0-8458FD1C2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D576B-6116-4EEC-B0BA-53B34289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30109-26A0-4978-ADE6-C2C34FC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00629-7CF4-4720-A04F-A1CF60A9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8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9426-196B-4AAB-B96B-4649640E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98957-62C4-4924-9AF5-FF660E4D5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6C9A2-8FF0-4C9D-976D-D59C77FAC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E21DF-5CA2-4BBA-B33B-2AA18782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5405F-EC98-4700-A9C5-FBFECC18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5DF3E-1405-4155-B7CC-7F955271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0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F3A935-60D1-45FA-B5DB-01782478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EFC08-F7FD-4217-931D-7195EC97B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74FDD-02D3-4C01-BC49-6DC544BE9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088C-A3A6-4A5A-9404-AD7E690B6A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15B72-188C-4984-9E51-BE2D08A14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534FD-311E-4C65-93A4-76DA8CE07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EBFA-0B59-41D6-91CF-96A5D769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9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nsorflow/tensorflo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heano/Theano" TargetMode="External"/><Relationship Id="rId4" Type="http://schemas.openxmlformats.org/officeDocument/2006/relationships/hyperlink" Target="https://github.com/Microsoft/cnt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eathbattle.wikia.com/wiki/File:Vs.png" TargetMode="External"/><Relationship Id="rId3" Type="http://schemas.openxmlformats.org/officeDocument/2006/relationships/hyperlink" Target="http://clipart.info/devil-emoji-png-transparent-icon-4689" TargetMode="External"/><Relationship Id="rId7" Type="http://schemas.openxmlformats.org/officeDocument/2006/relationships/hyperlink" Target="https://tensorflow.org/" TargetMode="External"/><Relationship Id="rId2" Type="http://schemas.openxmlformats.org/officeDocument/2006/relationships/hyperlink" Target="https://store.waitbutwh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ojibase.com/emojilist/hooray" TargetMode="External"/><Relationship Id="rId5" Type="http://schemas.openxmlformats.org/officeDocument/2006/relationships/hyperlink" Target="https://www.youtube.com/watch?v=BiD5AhFcNW8" TargetMode="External"/><Relationship Id="rId4" Type="http://schemas.openxmlformats.org/officeDocument/2006/relationships/hyperlink" Target="https://peru.com/epic/epic-mobile/facebook-messenger-no-solo-pacman-este-emoji-tambien-desaparecio-fotos-noticia-458421" TargetMode="External"/><Relationship Id="rId9" Type="http://schemas.openxmlformats.org/officeDocument/2006/relationships/hyperlink" Target="https://keras.io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C55ACC-A2F6-403C-A3A4-D59B3734D4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C0100DE-D492-4E72-A0D8-8A783ECEB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r="2547" b="-1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74A36-5724-4685-B6DA-8CE18633F405}"/>
              </a:ext>
            </a:extLst>
          </p:cNvPr>
          <p:cNvSpPr txBox="1"/>
          <p:nvPr/>
        </p:nvSpPr>
        <p:spPr>
          <a:xfrm>
            <a:off x="321324" y="2170611"/>
            <a:ext cx="6048996" cy="1829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	         </a:t>
            </a:r>
            <a:r>
              <a:rPr lang="en-US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sz="5400" b="1" kern="1200" dirty="0">
                <a:latin typeface="+mj-lt"/>
                <a:ea typeface="+mj-ea"/>
                <a:cs typeface="+mj-cs"/>
              </a:rPr>
              <a:t>eras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latin typeface="+mj-lt"/>
                <a:ea typeface="+mj-ea"/>
                <a:cs typeface="+mj-cs"/>
              </a:rPr>
              <a:t>An API, built to make it easier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03D9C-6DF1-4C1D-8839-79C68B978F4F}"/>
              </a:ext>
            </a:extLst>
          </p:cNvPr>
          <p:cNvSpPr/>
          <p:nvPr/>
        </p:nvSpPr>
        <p:spPr>
          <a:xfrm>
            <a:off x="1676076" y="3701389"/>
            <a:ext cx="2627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</a:rPr>
              <a:t>MHD Munzer Alsallakh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88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3C1BF-1CDD-43CC-8021-19D6CD0A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50" y="811693"/>
            <a:ext cx="3335594" cy="540337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    </a:t>
            </a:r>
            <a:r>
              <a:rPr lang="en-US" sz="5400" dirty="0">
                <a:solidFill>
                  <a:srgbClr val="FF0000"/>
                </a:solidFill>
              </a:rPr>
              <a:t>K</a:t>
            </a:r>
            <a:r>
              <a:rPr lang="en-US" sz="5400" dirty="0">
                <a:solidFill>
                  <a:schemeClr val="bg1"/>
                </a:solidFill>
              </a:rPr>
              <a:t>eras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4881BCE-EE95-405F-9BEF-9DFE82275BD9}"/>
              </a:ext>
            </a:extLst>
          </p:cNvPr>
          <p:cNvSpPr/>
          <p:nvPr/>
        </p:nvSpPr>
        <p:spPr>
          <a:xfrm>
            <a:off x="5459413" y="657630"/>
            <a:ext cx="6089650" cy="1271205"/>
          </a:xfrm>
          <a:custGeom>
            <a:avLst/>
            <a:gdLst>
              <a:gd name="connsiteX0" fmla="*/ 0 w 6089650"/>
              <a:gd name="connsiteY0" fmla="*/ 211872 h 1271205"/>
              <a:gd name="connsiteX1" fmla="*/ 211872 w 6089650"/>
              <a:gd name="connsiteY1" fmla="*/ 0 h 1271205"/>
              <a:gd name="connsiteX2" fmla="*/ 5877778 w 6089650"/>
              <a:gd name="connsiteY2" fmla="*/ 0 h 1271205"/>
              <a:gd name="connsiteX3" fmla="*/ 6089650 w 6089650"/>
              <a:gd name="connsiteY3" fmla="*/ 211872 h 1271205"/>
              <a:gd name="connsiteX4" fmla="*/ 6089650 w 6089650"/>
              <a:gd name="connsiteY4" fmla="*/ 1059333 h 1271205"/>
              <a:gd name="connsiteX5" fmla="*/ 5877778 w 6089650"/>
              <a:gd name="connsiteY5" fmla="*/ 1271205 h 1271205"/>
              <a:gd name="connsiteX6" fmla="*/ 211872 w 6089650"/>
              <a:gd name="connsiteY6" fmla="*/ 1271205 h 1271205"/>
              <a:gd name="connsiteX7" fmla="*/ 0 w 6089650"/>
              <a:gd name="connsiteY7" fmla="*/ 1059333 h 1271205"/>
              <a:gd name="connsiteX8" fmla="*/ 0 w 6089650"/>
              <a:gd name="connsiteY8" fmla="*/ 211872 h 1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9650" h="1271205">
                <a:moveTo>
                  <a:pt x="0" y="211872"/>
                </a:moveTo>
                <a:cubicBezTo>
                  <a:pt x="0" y="94858"/>
                  <a:pt x="94858" y="0"/>
                  <a:pt x="211872" y="0"/>
                </a:cubicBezTo>
                <a:lnTo>
                  <a:pt x="5877778" y="0"/>
                </a:lnTo>
                <a:cubicBezTo>
                  <a:pt x="5994792" y="0"/>
                  <a:pt x="6089650" y="94858"/>
                  <a:pt x="6089650" y="211872"/>
                </a:cubicBezTo>
                <a:lnTo>
                  <a:pt x="6089650" y="1059333"/>
                </a:lnTo>
                <a:cubicBezTo>
                  <a:pt x="6089650" y="1176347"/>
                  <a:pt x="5994792" y="1271205"/>
                  <a:pt x="5877778" y="1271205"/>
                </a:cubicBezTo>
                <a:lnTo>
                  <a:pt x="211872" y="1271205"/>
                </a:lnTo>
                <a:cubicBezTo>
                  <a:pt x="94858" y="1271205"/>
                  <a:pt x="0" y="1176347"/>
                  <a:pt x="0" y="1059333"/>
                </a:cubicBezTo>
                <a:lnTo>
                  <a:pt x="0" y="21187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985" tIns="263985" rIns="263985" bIns="263985" numCol="1" spcCol="1270" anchor="ctr" anchorCtr="0">
            <a:noAutofit/>
          </a:bodyPr>
          <a:lstStyle/>
          <a:p>
            <a:pPr marL="0" lvl="0" indent="0" algn="l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300" kern="1200" dirty="0"/>
              <a:t>What is Keras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220B7BF-574D-485F-932E-6E6E1968E94D}"/>
              </a:ext>
            </a:extLst>
          </p:cNvPr>
          <p:cNvSpPr/>
          <p:nvPr/>
        </p:nvSpPr>
        <p:spPr>
          <a:xfrm>
            <a:off x="5459413" y="2081475"/>
            <a:ext cx="6089650" cy="1271205"/>
          </a:xfrm>
          <a:custGeom>
            <a:avLst/>
            <a:gdLst>
              <a:gd name="connsiteX0" fmla="*/ 0 w 6089650"/>
              <a:gd name="connsiteY0" fmla="*/ 211872 h 1271205"/>
              <a:gd name="connsiteX1" fmla="*/ 211872 w 6089650"/>
              <a:gd name="connsiteY1" fmla="*/ 0 h 1271205"/>
              <a:gd name="connsiteX2" fmla="*/ 5877778 w 6089650"/>
              <a:gd name="connsiteY2" fmla="*/ 0 h 1271205"/>
              <a:gd name="connsiteX3" fmla="*/ 6089650 w 6089650"/>
              <a:gd name="connsiteY3" fmla="*/ 211872 h 1271205"/>
              <a:gd name="connsiteX4" fmla="*/ 6089650 w 6089650"/>
              <a:gd name="connsiteY4" fmla="*/ 1059333 h 1271205"/>
              <a:gd name="connsiteX5" fmla="*/ 5877778 w 6089650"/>
              <a:gd name="connsiteY5" fmla="*/ 1271205 h 1271205"/>
              <a:gd name="connsiteX6" fmla="*/ 211872 w 6089650"/>
              <a:gd name="connsiteY6" fmla="*/ 1271205 h 1271205"/>
              <a:gd name="connsiteX7" fmla="*/ 0 w 6089650"/>
              <a:gd name="connsiteY7" fmla="*/ 1059333 h 1271205"/>
              <a:gd name="connsiteX8" fmla="*/ 0 w 6089650"/>
              <a:gd name="connsiteY8" fmla="*/ 211872 h 1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9650" h="1271205">
                <a:moveTo>
                  <a:pt x="0" y="211872"/>
                </a:moveTo>
                <a:cubicBezTo>
                  <a:pt x="0" y="94858"/>
                  <a:pt x="94858" y="0"/>
                  <a:pt x="211872" y="0"/>
                </a:cubicBezTo>
                <a:lnTo>
                  <a:pt x="5877778" y="0"/>
                </a:lnTo>
                <a:cubicBezTo>
                  <a:pt x="5994792" y="0"/>
                  <a:pt x="6089650" y="94858"/>
                  <a:pt x="6089650" y="211872"/>
                </a:cubicBezTo>
                <a:lnTo>
                  <a:pt x="6089650" y="1059333"/>
                </a:lnTo>
                <a:cubicBezTo>
                  <a:pt x="6089650" y="1176347"/>
                  <a:pt x="5994792" y="1271205"/>
                  <a:pt x="5877778" y="1271205"/>
                </a:cubicBezTo>
                <a:lnTo>
                  <a:pt x="211872" y="1271205"/>
                </a:lnTo>
                <a:cubicBezTo>
                  <a:pt x="94858" y="1271205"/>
                  <a:pt x="0" y="1176347"/>
                  <a:pt x="0" y="1059333"/>
                </a:cubicBezTo>
                <a:lnTo>
                  <a:pt x="0" y="2118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1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985" tIns="263985" rIns="263985" bIns="263985" numCol="1" spcCol="1270" anchor="ctr" anchorCtr="0">
            <a:noAutofit/>
          </a:bodyPr>
          <a:lstStyle/>
          <a:p>
            <a:pPr marL="0" lvl="0" indent="0" algn="l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300" kern="1200" dirty="0"/>
              <a:t>Why use Keras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F9CB5D-8DDB-400A-9CA4-9A015129A6E1}"/>
              </a:ext>
            </a:extLst>
          </p:cNvPr>
          <p:cNvSpPr/>
          <p:nvPr/>
        </p:nvSpPr>
        <p:spPr>
          <a:xfrm>
            <a:off x="5459413" y="3505320"/>
            <a:ext cx="6089650" cy="1271205"/>
          </a:xfrm>
          <a:custGeom>
            <a:avLst/>
            <a:gdLst>
              <a:gd name="connsiteX0" fmla="*/ 0 w 6089650"/>
              <a:gd name="connsiteY0" fmla="*/ 211872 h 1271205"/>
              <a:gd name="connsiteX1" fmla="*/ 211872 w 6089650"/>
              <a:gd name="connsiteY1" fmla="*/ 0 h 1271205"/>
              <a:gd name="connsiteX2" fmla="*/ 5877778 w 6089650"/>
              <a:gd name="connsiteY2" fmla="*/ 0 h 1271205"/>
              <a:gd name="connsiteX3" fmla="*/ 6089650 w 6089650"/>
              <a:gd name="connsiteY3" fmla="*/ 211872 h 1271205"/>
              <a:gd name="connsiteX4" fmla="*/ 6089650 w 6089650"/>
              <a:gd name="connsiteY4" fmla="*/ 1059333 h 1271205"/>
              <a:gd name="connsiteX5" fmla="*/ 5877778 w 6089650"/>
              <a:gd name="connsiteY5" fmla="*/ 1271205 h 1271205"/>
              <a:gd name="connsiteX6" fmla="*/ 211872 w 6089650"/>
              <a:gd name="connsiteY6" fmla="*/ 1271205 h 1271205"/>
              <a:gd name="connsiteX7" fmla="*/ 0 w 6089650"/>
              <a:gd name="connsiteY7" fmla="*/ 1059333 h 1271205"/>
              <a:gd name="connsiteX8" fmla="*/ 0 w 6089650"/>
              <a:gd name="connsiteY8" fmla="*/ 211872 h 1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9650" h="1271205">
                <a:moveTo>
                  <a:pt x="0" y="211872"/>
                </a:moveTo>
                <a:cubicBezTo>
                  <a:pt x="0" y="94858"/>
                  <a:pt x="94858" y="0"/>
                  <a:pt x="211872" y="0"/>
                </a:cubicBezTo>
                <a:lnTo>
                  <a:pt x="5877778" y="0"/>
                </a:lnTo>
                <a:cubicBezTo>
                  <a:pt x="5994792" y="0"/>
                  <a:pt x="6089650" y="94858"/>
                  <a:pt x="6089650" y="211872"/>
                </a:cubicBezTo>
                <a:lnTo>
                  <a:pt x="6089650" y="1059333"/>
                </a:lnTo>
                <a:cubicBezTo>
                  <a:pt x="6089650" y="1176347"/>
                  <a:pt x="5994792" y="1271205"/>
                  <a:pt x="5877778" y="1271205"/>
                </a:cubicBezTo>
                <a:lnTo>
                  <a:pt x="211872" y="1271205"/>
                </a:lnTo>
                <a:cubicBezTo>
                  <a:pt x="94858" y="1271205"/>
                  <a:pt x="0" y="1176347"/>
                  <a:pt x="0" y="1059333"/>
                </a:cubicBezTo>
                <a:lnTo>
                  <a:pt x="0" y="21187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1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985" tIns="263985" rIns="263985" bIns="263985" numCol="1" spcCol="1270" anchor="ctr" anchorCtr="0">
            <a:noAutofit/>
          </a:bodyPr>
          <a:lstStyle/>
          <a:p>
            <a:pPr marL="0" lvl="0" indent="0" algn="l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300" kern="1200" dirty="0"/>
              <a:t>Keras Vs. TF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6878CC-9709-4190-908A-269290F6D56E}"/>
              </a:ext>
            </a:extLst>
          </p:cNvPr>
          <p:cNvSpPr/>
          <p:nvPr/>
        </p:nvSpPr>
        <p:spPr>
          <a:xfrm>
            <a:off x="5459413" y="4929165"/>
            <a:ext cx="6089650" cy="1271205"/>
          </a:xfrm>
          <a:custGeom>
            <a:avLst/>
            <a:gdLst>
              <a:gd name="connsiteX0" fmla="*/ 0 w 6089650"/>
              <a:gd name="connsiteY0" fmla="*/ 211872 h 1271205"/>
              <a:gd name="connsiteX1" fmla="*/ 211872 w 6089650"/>
              <a:gd name="connsiteY1" fmla="*/ 0 h 1271205"/>
              <a:gd name="connsiteX2" fmla="*/ 5877778 w 6089650"/>
              <a:gd name="connsiteY2" fmla="*/ 0 h 1271205"/>
              <a:gd name="connsiteX3" fmla="*/ 6089650 w 6089650"/>
              <a:gd name="connsiteY3" fmla="*/ 211872 h 1271205"/>
              <a:gd name="connsiteX4" fmla="*/ 6089650 w 6089650"/>
              <a:gd name="connsiteY4" fmla="*/ 1059333 h 1271205"/>
              <a:gd name="connsiteX5" fmla="*/ 5877778 w 6089650"/>
              <a:gd name="connsiteY5" fmla="*/ 1271205 h 1271205"/>
              <a:gd name="connsiteX6" fmla="*/ 211872 w 6089650"/>
              <a:gd name="connsiteY6" fmla="*/ 1271205 h 1271205"/>
              <a:gd name="connsiteX7" fmla="*/ 0 w 6089650"/>
              <a:gd name="connsiteY7" fmla="*/ 1059333 h 1271205"/>
              <a:gd name="connsiteX8" fmla="*/ 0 w 6089650"/>
              <a:gd name="connsiteY8" fmla="*/ 211872 h 1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9650" h="1271205">
                <a:moveTo>
                  <a:pt x="0" y="211872"/>
                </a:moveTo>
                <a:cubicBezTo>
                  <a:pt x="0" y="94858"/>
                  <a:pt x="94858" y="0"/>
                  <a:pt x="211872" y="0"/>
                </a:cubicBezTo>
                <a:lnTo>
                  <a:pt x="5877778" y="0"/>
                </a:lnTo>
                <a:cubicBezTo>
                  <a:pt x="5994792" y="0"/>
                  <a:pt x="6089650" y="94858"/>
                  <a:pt x="6089650" y="211872"/>
                </a:cubicBezTo>
                <a:lnTo>
                  <a:pt x="6089650" y="1059333"/>
                </a:lnTo>
                <a:cubicBezTo>
                  <a:pt x="6089650" y="1176347"/>
                  <a:pt x="5994792" y="1271205"/>
                  <a:pt x="5877778" y="1271205"/>
                </a:cubicBezTo>
                <a:lnTo>
                  <a:pt x="211872" y="1271205"/>
                </a:lnTo>
                <a:cubicBezTo>
                  <a:pt x="94858" y="1271205"/>
                  <a:pt x="0" y="1176347"/>
                  <a:pt x="0" y="1059333"/>
                </a:cubicBezTo>
                <a:lnTo>
                  <a:pt x="0" y="21187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985" tIns="263985" rIns="263985" bIns="263985" numCol="1" spcCol="1270" anchor="ctr" anchorCtr="0">
            <a:noAutofit/>
          </a:bodyPr>
          <a:lstStyle/>
          <a:p>
            <a:pPr marL="0" lvl="0" indent="0" algn="l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300" kern="1200" dirty="0"/>
              <a:t>Playing with Keras</a:t>
            </a:r>
          </a:p>
        </p:txBody>
      </p:sp>
    </p:spTree>
    <p:extLst>
      <p:ext uri="{BB962C8B-B14F-4D97-AF65-F5344CB8AC3E}">
        <p14:creationId xmlns:p14="http://schemas.microsoft.com/office/powerpoint/2010/main" val="38570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42DBF-D6D7-4C76-984C-A0D8571A6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74" y="-12411"/>
            <a:ext cx="5609220" cy="5939279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E49D5-B07C-4B04-9C0B-35D0BE9A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eras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35C94-BD1D-4500-900C-DED25C1E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Keras is a high-level neural networks API, written in Python and capable of running on top of </a:t>
            </a:r>
            <a:r>
              <a:rPr lang="en-US" sz="1800" dirty="0">
                <a:hlinkClick r:id="rId3"/>
              </a:rPr>
              <a:t>TensorFlow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CNTK</a:t>
            </a:r>
            <a:r>
              <a:rPr lang="en-US" sz="1800" dirty="0"/>
              <a:t>, or </a:t>
            </a:r>
            <a:r>
              <a:rPr lang="en-US" sz="1800" dirty="0">
                <a:hlinkClick r:id="rId5"/>
              </a:rPr>
              <a:t>Theano</a:t>
            </a:r>
            <a:r>
              <a:rPr lang="en-US" sz="1800" dirty="0"/>
              <a:t>. It was developed with a focus on enabling fast experimentation. </a:t>
            </a:r>
          </a:p>
          <a:p>
            <a:pPr marL="0" indent="0">
              <a:buNone/>
            </a:pPr>
            <a:r>
              <a:rPr lang="en-US" sz="1800" i="1" dirty="0"/>
              <a:t>“Being able to go from idea to result with the least possible delay is key to doing good research.”(keras.io)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1061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3BAF1561-20C4-41FD-A35F-BF2B9E727F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839DC788-B140-4F3E-A91E-CB3E70ED94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18D930-0EEE-448F-ABF1-2AA3C83DA5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5F13F6-8027-4008-A61E-95525287D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7" y="2099296"/>
            <a:ext cx="6542117" cy="2502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DFB9A-EC3F-4EBB-8807-4E555C18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1490542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Why </a:t>
            </a:r>
            <a:r>
              <a:rPr lang="en-US" sz="3600" dirty="0">
                <a:solidFill>
                  <a:srgbClr val="FF0000"/>
                </a:solidFill>
              </a:rPr>
              <a:t>K</a:t>
            </a:r>
            <a:r>
              <a:rPr lang="en-US" sz="3600" dirty="0">
                <a:solidFill>
                  <a:schemeClr val="bg1"/>
                </a:solidFill>
              </a:rPr>
              <a:t>eras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4019E14-B1CF-4DE5-BD93-F01DDCCB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Rapid prototyping </a:t>
            </a:r>
          </a:p>
          <a:p>
            <a:r>
              <a:rPr lang="en-US" sz="2000" dirty="0">
                <a:solidFill>
                  <a:schemeClr val="bg1"/>
                </a:solidFill>
              </a:rPr>
              <a:t>Easily switching between APIs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Industry best practices are already built in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default settings are a big help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Prebuilt systems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GPU acceleration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99A8FB7-A79B-4BC9-9D56-B79587F6A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23893E2-3349-46D7-A7AA-B9E447957F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B7592FE-10D1-4664-B623-353F47C8DF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E5906-9DBE-4CF3-A400-ECF1AD454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83FA5A-7623-42EC-BCAA-C471D51467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" r="2" b="6162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6AB1D8C7-3D36-4797-A5B6-6DB5B1FDBD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r="-5" b="-5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F3F0-E0BD-4903-9254-6CC5DA36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eras vs. 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6ECA-0F38-464F-8AC7-4B5D9988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Keras makes it easy to develop a model</a:t>
            </a:r>
          </a:p>
          <a:p>
            <a:r>
              <a:rPr lang="en-US" sz="1800" dirty="0"/>
              <a:t>Keras is a high level programming API</a:t>
            </a:r>
          </a:p>
          <a:p>
            <a:r>
              <a:rPr lang="en-US" sz="1800" dirty="0"/>
              <a:t>Keras works for both simple and complex problems </a:t>
            </a:r>
          </a:p>
          <a:p>
            <a:r>
              <a:rPr lang="en-US" sz="1800" dirty="0"/>
              <a:t>Satan Hides within details </a:t>
            </a:r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AFEDEA7-89FA-4490-AD26-694658B74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4267199"/>
            <a:ext cx="302846" cy="295275"/>
          </a:xfrm>
          <a:prstGeom prst="rect">
            <a:avLst/>
          </a:prstGeom>
        </p:spPr>
      </p:pic>
      <p:pic>
        <p:nvPicPr>
          <p:cNvPr id="15" name="Picture 1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0A857D9-CD22-40AD-B3B6-588223D5E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9" y="822175"/>
            <a:ext cx="6174104" cy="5310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3470CA-37E2-430F-97BD-872613E62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19" y="2533239"/>
            <a:ext cx="4578585" cy="26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07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EA0402-5843-4D53-BF9C-BE72058120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1B43EC4-7D6F-44CA-82DD-103883D236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88A9FC0-E36F-4C10-814F-7CB4801E8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8827" y="267104"/>
            <a:ext cx="2580738" cy="253557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AA157DA-35FF-4E0B-8254-C48D31740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876" y="4769963"/>
            <a:ext cx="2043119" cy="1922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3A64C-26CF-4A2F-8142-E096100E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Time for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dirty="0" err="1"/>
              <a:t>oding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1B7F3B-6262-4F36-8320-72550B99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en-US" sz="2000" dirty="0"/>
              <a:t>Building a simple model</a:t>
            </a:r>
          </a:p>
          <a:p>
            <a:r>
              <a:rPr lang="en-US" sz="2000" dirty="0"/>
              <a:t>Using ResNet50 prebuilt system</a:t>
            </a:r>
          </a:p>
          <a:p>
            <a:r>
              <a:rPr lang="en-US" sz="2000" dirty="0"/>
              <a:t>Using Keras with tensor board</a:t>
            </a:r>
          </a:p>
        </p:txBody>
      </p:sp>
    </p:spTree>
    <p:extLst>
      <p:ext uri="{BB962C8B-B14F-4D97-AF65-F5344CB8AC3E}">
        <p14:creationId xmlns:p14="http://schemas.microsoft.com/office/powerpoint/2010/main" val="140410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6553-772E-4DC5-BF73-AB345BAC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C31CD-FE09-4881-B7B6-65A878F00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https://store.waitbutwhy.com/</a:t>
            </a:r>
            <a:endParaRPr lang="en-US" dirty="0"/>
          </a:p>
          <a:p>
            <a:r>
              <a:rPr lang="en-US" dirty="0">
                <a:hlinkClick r:id="rId3"/>
              </a:rPr>
              <a:t>http://clipart.info/devil-emoji-png-transparent-icon-4689</a:t>
            </a:r>
            <a:endParaRPr lang="en-US" dirty="0"/>
          </a:p>
          <a:p>
            <a:r>
              <a:rPr lang="en-US" dirty="0">
                <a:hlinkClick r:id="rId4"/>
              </a:rPr>
              <a:t>https://peru.com/epic/epic-mobile/facebook-messenger-no-solo-pacman-este-emoji-tambien-desaparecio-fotos-noticia-458421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https://www.youtube.com/watch?v=BiD5AhFcNW8</a:t>
            </a:r>
            <a:endParaRPr lang="en-US" dirty="0"/>
          </a:p>
          <a:p>
            <a:r>
              <a:rPr lang="en-US" dirty="0">
                <a:hlinkClick r:id="rId6"/>
              </a:rPr>
              <a:t>https://www.emojibase.com/emojilist/hooray</a:t>
            </a:r>
            <a:endParaRPr lang="en-US" dirty="0"/>
          </a:p>
          <a:p>
            <a:r>
              <a:rPr lang="en-US" dirty="0">
                <a:hlinkClick r:id="rId7"/>
              </a:rPr>
              <a:t>https://tensorflow.org</a:t>
            </a:r>
            <a:endParaRPr lang="en-US" dirty="0"/>
          </a:p>
          <a:p>
            <a:r>
              <a:rPr lang="en-US" dirty="0">
                <a:hlinkClick r:id="rId8"/>
              </a:rPr>
              <a:t>http://deathbattle.wikia.com/wiki/File:Vs.png</a:t>
            </a:r>
            <a:endParaRPr lang="en-US" dirty="0"/>
          </a:p>
          <a:p>
            <a:r>
              <a:rPr lang="en-US" dirty="0">
                <a:hlinkClick r:id="rId9"/>
              </a:rPr>
              <a:t>https://keras.io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4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BD87BF-FBB2-4DDF-8CF4-5F0347DE2A3C}"/>
              </a:ext>
            </a:extLst>
          </p:cNvPr>
          <p:cNvSpPr txBox="1"/>
          <p:nvPr/>
        </p:nvSpPr>
        <p:spPr>
          <a:xfrm>
            <a:off x="4203871" y="2808681"/>
            <a:ext cx="3647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dirty="0">
                <a:solidFill>
                  <a:schemeClr val="bg1"/>
                </a:solidFill>
              </a:rPr>
              <a:t>شُكْرَاً لَكُمْ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FFF0F-D4E8-47F8-A4C7-38F6FFDA0C97}"/>
              </a:ext>
            </a:extLst>
          </p:cNvPr>
          <p:cNvSpPr txBox="1"/>
          <p:nvPr/>
        </p:nvSpPr>
        <p:spPr>
          <a:xfrm rot="20802709">
            <a:off x="2178241" y="2351782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A039F-3BBB-405B-A4F7-DC53998EC452}"/>
              </a:ext>
            </a:extLst>
          </p:cNvPr>
          <p:cNvSpPr txBox="1"/>
          <p:nvPr/>
        </p:nvSpPr>
        <p:spPr>
          <a:xfrm rot="1146521">
            <a:off x="7863768" y="2438321"/>
            <a:ext cx="1481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 dirty="0">
                <a:solidFill>
                  <a:schemeClr val="bg1"/>
                </a:solidFill>
              </a:rPr>
              <a:t>谢谢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08E35-4946-4F08-8D1C-37B373A78096}"/>
              </a:ext>
            </a:extLst>
          </p:cNvPr>
          <p:cNvSpPr/>
          <p:nvPr/>
        </p:nvSpPr>
        <p:spPr>
          <a:xfrm rot="571405">
            <a:off x="2165270" y="4150561"/>
            <a:ext cx="2498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>
                <a:solidFill>
                  <a:schemeClr val="bg1"/>
                </a:solidFill>
              </a:rPr>
              <a:t>Terima kasih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C1D1C1-FB9A-4EF7-B381-FECF529135E5}"/>
              </a:ext>
            </a:extLst>
          </p:cNvPr>
          <p:cNvSpPr/>
          <p:nvPr/>
        </p:nvSpPr>
        <p:spPr>
          <a:xfrm rot="20797118">
            <a:off x="6884074" y="4219919"/>
            <a:ext cx="241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Merci</a:t>
            </a:r>
            <a:r>
              <a:rPr lang="ar-SY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vous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91E3F-7F82-4EB0-A0D5-7FE81E390AF6}"/>
              </a:ext>
            </a:extLst>
          </p:cNvPr>
          <p:cNvSpPr/>
          <p:nvPr/>
        </p:nvSpPr>
        <p:spPr>
          <a:xfrm>
            <a:off x="5182261" y="4999148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600" dirty="0">
                <a:solidFill>
                  <a:schemeClr val="bg1"/>
                </a:solidFill>
              </a:rPr>
              <a:t>شکریہ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17F76-ADF2-4D62-A176-22D5D3B3E481}"/>
              </a:ext>
            </a:extLst>
          </p:cNvPr>
          <p:cNvSpPr/>
          <p:nvPr/>
        </p:nvSpPr>
        <p:spPr>
          <a:xfrm>
            <a:off x="5206514" y="1793017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dirty="0">
                <a:solidFill>
                  <a:schemeClr val="bg1"/>
                </a:solidFill>
              </a:rPr>
              <a:t>धन्यवाद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1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638</TotalTime>
  <Words>245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Mangal</vt:lpstr>
      <vt:lpstr>Office Theme</vt:lpstr>
      <vt:lpstr>PowerPoint Presentation</vt:lpstr>
      <vt:lpstr>     Keras</vt:lpstr>
      <vt:lpstr>What is Keras</vt:lpstr>
      <vt:lpstr>Why Keras</vt:lpstr>
      <vt:lpstr>Keras vs. TF</vt:lpstr>
      <vt:lpstr>Time for Koding</vt:lpstr>
      <vt:lpstr>Photos Credits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AlSallakh, MHD Munzer</dc:creator>
  <cp:lastModifiedBy>AlSallakh, MHD Munzer</cp:lastModifiedBy>
  <cp:revision>22</cp:revision>
  <dcterms:created xsi:type="dcterms:W3CDTF">2018-03-29T16:01:46Z</dcterms:created>
  <dcterms:modified xsi:type="dcterms:W3CDTF">2018-03-30T02:40:08Z</dcterms:modified>
</cp:coreProperties>
</file>