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Lst>
  <p:sldSz cx="9144000" cy="6858000" type="screen4x3"/>
  <p:notesSz cx="7559675" cy="1069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144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HK" sz="4400" b="0" strike="noStrike" spc="-1">
              <a:latin typeface="Arial"/>
            </a:endParaRPr>
          </a:p>
        </p:txBody>
      </p:sp>
      <p:sp>
        <p:nvSpPr>
          <p:cNvPr id="24"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HK" sz="3200" b="0" strike="noStrike" spc="-1">
              <a:latin typeface="Arial"/>
            </a:endParaRPr>
          </a:p>
        </p:txBody>
      </p:sp>
      <p:sp>
        <p:nvSpPr>
          <p:cNvPr id="25"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HK"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HK" sz="4400" b="0" strike="noStrike" spc="-1">
              <a:latin typeface="Arial"/>
            </a:endParaRPr>
          </a:p>
        </p:txBody>
      </p:sp>
      <p:sp>
        <p:nvSpPr>
          <p:cNvPr id="27"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HK" sz="3200" b="0" strike="noStrike" spc="-1">
              <a:latin typeface="Arial"/>
            </a:endParaRPr>
          </a:p>
        </p:txBody>
      </p:sp>
      <p:sp>
        <p:nvSpPr>
          <p:cNvPr id="28"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HK" sz="3200" b="0" strike="noStrike" spc="-1">
              <a:latin typeface="Arial"/>
            </a:endParaRPr>
          </a:p>
        </p:txBody>
      </p:sp>
      <p:sp>
        <p:nvSpPr>
          <p:cNvPr id="29"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HK" sz="3200" b="0" strike="noStrike" spc="-1">
              <a:latin typeface="Arial"/>
            </a:endParaRPr>
          </a:p>
        </p:txBody>
      </p:sp>
      <p:sp>
        <p:nvSpPr>
          <p:cNvPr id="30"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HK"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HK" sz="4400" b="0" strike="noStrike" spc="-1">
              <a:latin typeface="Arial"/>
            </a:endParaRPr>
          </a:p>
        </p:txBody>
      </p:sp>
      <p:sp>
        <p:nvSpPr>
          <p:cNvPr id="32"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HK" sz="3200" b="0" strike="noStrike" spc="-1">
              <a:latin typeface="Arial"/>
            </a:endParaRPr>
          </a:p>
        </p:txBody>
      </p:sp>
      <p:sp>
        <p:nvSpPr>
          <p:cNvPr id="33"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HK" sz="3200" b="0" strike="noStrike" spc="-1">
              <a:latin typeface="Arial"/>
            </a:endParaRPr>
          </a:p>
        </p:txBody>
      </p:sp>
      <p:sp>
        <p:nvSpPr>
          <p:cNvPr id="34"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HK" sz="3200" b="0" strike="noStrike" spc="-1">
              <a:latin typeface="Arial"/>
            </a:endParaRPr>
          </a:p>
        </p:txBody>
      </p:sp>
      <p:sp>
        <p:nvSpPr>
          <p:cNvPr id="35"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HK" sz="3200" b="0" strike="noStrike" spc="-1">
              <a:latin typeface="Arial"/>
            </a:endParaRPr>
          </a:p>
        </p:txBody>
      </p:sp>
      <p:sp>
        <p:nvSpPr>
          <p:cNvPr id="36"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HK" sz="3200" b="0" strike="noStrike" spc="-1">
              <a:latin typeface="Arial"/>
            </a:endParaRPr>
          </a:p>
        </p:txBody>
      </p:sp>
      <p:sp>
        <p:nvSpPr>
          <p:cNvPr id="37"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HK"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HK" sz="4400" b="0" strike="noStrike" spc="-1">
              <a:latin typeface="Arial"/>
            </a:endParaRPr>
          </a:p>
        </p:txBody>
      </p:sp>
      <p:sp>
        <p:nvSpPr>
          <p:cNvPr id="41"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en-HK"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HK" sz="4400" b="0" strike="noStrike" spc="-1">
              <a:latin typeface="Arial"/>
            </a:endParaRPr>
          </a:p>
        </p:txBody>
      </p:sp>
      <p:sp>
        <p:nvSpPr>
          <p:cNvPr id="43"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en-HK"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HK" sz="4400" b="0" strike="noStrike" spc="-1">
              <a:latin typeface="Arial"/>
            </a:endParaRPr>
          </a:p>
        </p:txBody>
      </p:sp>
      <p:sp>
        <p:nvSpPr>
          <p:cNvPr id="45"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HK" sz="3200" b="0" strike="noStrike" spc="-1">
              <a:latin typeface="Arial"/>
            </a:endParaRPr>
          </a:p>
        </p:txBody>
      </p:sp>
      <p:sp>
        <p:nvSpPr>
          <p:cNvPr id="46"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HK"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HK"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en-HK"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HK" sz="4400" b="0" strike="noStrike" spc="-1">
              <a:latin typeface="Arial"/>
            </a:endParaRPr>
          </a:p>
        </p:txBody>
      </p:sp>
      <p:sp>
        <p:nvSpPr>
          <p:cNvPr id="50"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HK" sz="3200" b="0" strike="noStrike" spc="-1">
              <a:latin typeface="Arial"/>
            </a:endParaRPr>
          </a:p>
        </p:txBody>
      </p:sp>
      <p:sp>
        <p:nvSpPr>
          <p:cNvPr id="51"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HK" sz="3200" b="0" strike="noStrike" spc="-1">
              <a:latin typeface="Arial"/>
            </a:endParaRPr>
          </a:p>
        </p:txBody>
      </p:sp>
      <p:sp>
        <p:nvSpPr>
          <p:cNvPr id="52"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HK"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HK" sz="4400" b="0" strike="noStrike" spc="-1">
              <a:latin typeface="Arial"/>
            </a:endParaRPr>
          </a:p>
        </p:txBody>
      </p:sp>
      <p:sp>
        <p:nvSpPr>
          <p:cNvPr id="3"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en-HK"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HK" sz="4400" b="0" strike="noStrike" spc="-1">
              <a:latin typeface="Arial"/>
            </a:endParaRPr>
          </a:p>
        </p:txBody>
      </p:sp>
      <p:sp>
        <p:nvSpPr>
          <p:cNvPr id="54"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HK" sz="3200" b="0" strike="noStrike" spc="-1">
              <a:latin typeface="Arial"/>
            </a:endParaRPr>
          </a:p>
        </p:txBody>
      </p:sp>
      <p:sp>
        <p:nvSpPr>
          <p:cNvPr id="55"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HK" sz="3200" b="0" strike="noStrike" spc="-1">
              <a:latin typeface="Arial"/>
            </a:endParaRPr>
          </a:p>
        </p:txBody>
      </p:sp>
      <p:sp>
        <p:nvSpPr>
          <p:cNvPr id="56"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HK"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HK" sz="4400" b="0" strike="noStrike" spc="-1">
              <a:latin typeface="Arial"/>
            </a:endParaRPr>
          </a:p>
        </p:txBody>
      </p:sp>
      <p:sp>
        <p:nvSpPr>
          <p:cNvPr id="58"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HK" sz="3200" b="0" strike="noStrike" spc="-1">
              <a:latin typeface="Arial"/>
            </a:endParaRPr>
          </a:p>
        </p:txBody>
      </p:sp>
      <p:sp>
        <p:nvSpPr>
          <p:cNvPr id="59"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HK" sz="3200" b="0" strike="noStrike" spc="-1">
              <a:latin typeface="Arial"/>
            </a:endParaRPr>
          </a:p>
        </p:txBody>
      </p:sp>
      <p:sp>
        <p:nvSpPr>
          <p:cNvPr id="60"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HK"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HK" sz="4400" b="0" strike="noStrike" spc="-1">
              <a:latin typeface="Arial"/>
            </a:endParaRPr>
          </a:p>
        </p:txBody>
      </p:sp>
      <p:sp>
        <p:nvSpPr>
          <p:cNvPr id="62"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HK" sz="3200" b="0" strike="noStrike" spc="-1">
              <a:latin typeface="Arial"/>
            </a:endParaRPr>
          </a:p>
        </p:txBody>
      </p:sp>
      <p:sp>
        <p:nvSpPr>
          <p:cNvPr id="63"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HK"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HK" sz="4400" b="0" strike="noStrike" spc="-1">
              <a:latin typeface="Arial"/>
            </a:endParaRPr>
          </a:p>
        </p:txBody>
      </p:sp>
      <p:sp>
        <p:nvSpPr>
          <p:cNvPr id="65"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HK" sz="3200" b="0" strike="noStrike" spc="-1">
              <a:latin typeface="Arial"/>
            </a:endParaRPr>
          </a:p>
        </p:txBody>
      </p:sp>
      <p:sp>
        <p:nvSpPr>
          <p:cNvPr id="66"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HK" sz="3200" b="0" strike="noStrike" spc="-1">
              <a:latin typeface="Arial"/>
            </a:endParaRPr>
          </a:p>
        </p:txBody>
      </p:sp>
      <p:sp>
        <p:nvSpPr>
          <p:cNvPr id="67"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HK" sz="3200" b="0" strike="noStrike" spc="-1">
              <a:latin typeface="Arial"/>
            </a:endParaRPr>
          </a:p>
        </p:txBody>
      </p:sp>
      <p:sp>
        <p:nvSpPr>
          <p:cNvPr id="68"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HK"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HK" sz="4400" b="0" strike="noStrike" spc="-1">
              <a:latin typeface="Arial"/>
            </a:endParaRPr>
          </a:p>
        </p:txBody>
      </p:sp>
      <p:sp>
        <p:nvSpPr>
          <p:cNvPr id="70"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HK" sz="3200" b="0" strike="noStrike" spc="-1">
              <a:latin typeface="Arial"/>
            </a:endParaRPr>
          </a:p>
        </p:txBody>
      </p:sp>
      <p:sp>
        <p:nvSpPr>
          <p:cNvPr id="71"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HK" sz="3200" b="0" strike="noStrike" spc="-1">
              <a:latin typeface="Arial"/>
            </a:endParaRPr>
          </a:p>
        </p:txBody>
      </p:sp>
      <p:sp>
        <p:nvSpPr>
          <p:cNvPr id="72"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HK" sz="3200" b="0" strike="noStrike" spc="-1">
              <a:latin typeface="Arial"/>
            </a:endParaRPr>
          </a:p>
        </p:txBody>
      </p:sp>
      <p:sp>
        <p:nvSpPr>
          <p:cNvPr id="73"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HK" sz="3200" b="0" strike="noStrike" spc="-1">
              <a:latin typeface="Arial"/>
            </a:endParaRPr>
          </a:p>
        </p:txBody>
      </p:sp>
      <p:sp>
        <p:nvSpPr>
          <p:cNvPr id="74"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HK" sz="3200" b="0" strike="noStrike" spc="-1">
              <a:latin typeface="Arial"/>
            </a:endParaRPr>
          </a:p>
        </p:txBody>
      </p:sp>
      <p:sp>
        <p:nvSpPr>
          <p:cNvPr id="75"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HK"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HK" sz="4400" b="0" strike="noStrike" spc="-1">
              <a:latin typeface="Arial"/>
            </a:endParaRPr>
          </a:p>
        </p:txBody>
      </p:sp>
      <p:sp>
        <p:nvSpPr>
          <p:cNvPr id="5"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en-HK"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HK" sz="4400" b="0" strike="noStrike" spc="-1">
              <a:latin typeface="Arial"/>
            </a:endParaRPr>
          </a:p>
        </p:txBody>
      </p:sp>
      <p:sp>
        <p:nvSpPr>
          <p:cNvPr id="7"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HK" sz="3200" b="0" strike="noStrike" spc="-1">
              <a:latin typeface="Arial"/>
            </a:endParaRPr>
          </a:p>
        </p:txBody>
      </p:sp>
      <p:sp>
        <p:nvSpPr>
          <p:cNvPr id="8"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HK"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HK"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en-HK"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HK" sz="4400" b="0" strike="noStrike" spc="-1">
              <a:latin typeface="Arial"/>
            </a:endParaRPr>
          </a:p>
        </p:txBody>
      </p:sp>
      <p:sp>
        <p:nvSpPr>
          <p:cNvPr id="12"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HK" sz="3200" b="0" strike="noStrike" spc="-1">
              <a:latin typeface="Arial"/>
            </a:endParaRPr>
          </a:p>
        </p:txBody>
      </p:sp>
      <p:sp>
        <p:nvSpPr>
          <p:cNvPr id="13"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HK" sz="3200" b="0" strike="noStrike" spc="-1">
              <a:latin typeface="Arial"/>
            </a:endParaRPr>
          </a:p>
        </p:txBody>
      </p:sp>
      <p:sp>
        <p:nvSpPr>
          <p:cNvPr id="14"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HK"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HK" sz="4400" b="0" strike="noStrike" spc="-1">
              <a:latin typeface="Arial"/>
            </a:endParaRPr>
          </a:p>
        </p:txBody>
      </p:sp>
      <p:sp>
        <p:nvSpPr>
          <p:cNvPr id="16"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HK" sz="3200" b="0" strike="noStrike" spc="-1">
              <a:latin typeface="Arial"/>
            </a:endParaRPr>
          </a:p>
        </p:txBody>
      </p:sp>
      <p:sp>
        <p:nvSpPr>
          <p:cNvPr id="17"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HK" sz="3200" b="0" strike="noStrike" spc="-1">
              <a:latin typeface="Arial"/>
            </a:endParaRPr>
          </a:p>
        </p:txBody>
      </p:sp>
      <p:sp>
        <p:nvSpPr>
          <p:cNvPr id="18"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HK"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HK" sz="4400" b="0" strike="noStrike" spc="-1">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HK" sz="3200" b="0" strike="noStrike" spc="-1">
              <a:latin typeface="Arial"/>
            </a:endParaRPr>
          </a:p>
        </p:txBody>
      </p:sp>
      <p:sp>
        <p:nvSpPr>
          <p:cNvPr id="21"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HK" sz="3200" b="0" strike="noStrike" spc="-1">
              <a:latin typeface="Arial"/>
            </a:endParaRPr>
          </a:p>
        </p:txBody>
      </p:sp>
      <p:sp>
        <p:nvSpPr>
          <p:cNvPr id="22"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HK"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tIns="0" rIns="0" bIns="0" anchor="ctr"/>
          <a:lstStyle/>
          <a:p>
            <a:pPr algn="ctr"/>
            <a:r>
              <a:rPr lang="en-HK" sz="4400" b="0" strike="noStrike" spc="-1">
                <a:latin typeface="Arial"/>
              </a:rPr>
              <a:t>Click to edit the title text format</a:t>
            </a:r>
          </a:p>
        </p:txBody>
      </p:sp>
      <p:sp>
        <p:nvSpPr>
          <p:cNvPr id="3" name="PlaceHolder 2"/>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HK"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HK" sz="2800" b="0" strike="noStrike" spc="-1">
                <a:latin typeface="Arial"/>
              </a:rPr>
              <a:t>Second Outline Level</a:t>
            </a:r>
          </a:p>
          <a:p>
            <a:pPr marL="1296000" lvl="2" indent="-288000">
              <a:spcBef>
                <a:spcPts val="850"/>
              </a:spcBef>
              <a:buClr>
                <a:srgbClr val="000000"/>
              </a:buClr>
              <a:buSzPct val="45000"/>
              <a:buFont typeface="Wingdings" charset="2"/>
              <a:buChar char=""/>
            </a:pPr>
            <a:r>
              <a:rPr lang="en-HK" sz="2400" b="0" strike="noStrike" spc="-1">
                <a:latin typeface="Arial"/>
              </a:rPr>
              <a:t>Third Outline Level</a:t>
            </a:r>
          </a:p>
          <a:p>
            <a:pPr marL="1728000" lvl="3" indent="-216000">
              <a:spcBef>
                <a:spcPts val="567"/>
              </a:spcBef>
              <a:buClr>
                <a:srgbClr val="000000"/>
              </a:buClr>
              <a:buSzPct val="75000"/>
              <a:buFont typeface="Symbol" charset="2"/>
              <a:buChar char=""/>
            </a:pPr>
            <a:r>
              <a:rPr lang="en-HK" sz="2000" b="0" strike="noStrike" spc="-1">
                <a:latin typeface="Arial"/>
              </a:rPr>
              <a:t>Fourth Outline Level</a:t>
            </a:r>
          </a:p>
          <a:p>
            <a:pPr marL="2160000" lvl="4" indent="-216000">
              <a:spcBef>
                <a:spcPts val="283"/>
              </a:spcBef>
              <a:buClr>
                <a:srgbClr val="000000"/>
              </a:buClr>
              <a:buSzPct val="45000"/>
              <a:buFont typeface="Wingdings" charset="2"/>
              <a:buChar char=""/>
            </a:pPr>
            <a:r>
              <a:rPr lang="en-HK" sz="2000" b="0" strike="noStrike" spc="-1">
                <a:latin typeface="Arial"/>
              </a:rPr>
              <a:t>Fifth Outline Level</a:t>
            </a:r>
          </a:p>
          <a:p>
            <a:pPr marL="2592000" lvl="5" indent="-216000">
              <a:spcBef>
                <a:spcPts val="283"/>
              </a:spcBef>
              <a:buClr>
                <a:srgbClr val="000000"/>
              </a:buClr>
              <a:buSzPct val="45000"/>
              <a:buFont typeface="Wingdings" charset="2"/>
              <a:buChar char=""/>
            </a:pPr>
            <a:r>
              <a:rPr lang="en-HK" sz="2000" b="0" strike="noStrike" spc="-1">
                <a:latin typeface="Arial"/>
              </a:rPr>
              <a:t>Sixth Outline Level</a:t>
            </a:r>
          </a:p>
          <a:p>
            <a:pPr marL="3024000" lvl="6" indent="-216000">
              <a:spcBef>
                <a:spcPts val="283"/>
              </a:spcBef>
              <a:buClr>
                <a:srgbClr val="000000"/>
              </a:buClr>
              <a:buSzPct val="45000"/>
              <a:buFont typeface="Wingdings" charset="2"/>
              <a:buChar char=""/>
            </a:pPr>
            <a:r>
              <a:rPr lang="en-HK"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4800"/>
          </a:xfrm>
          <a:prstGeom prst="rect">
            <a:avLst/>
          </a:prstGeom>
        </p:spPr>
        <p:txBody>
          <a:bodyPr lIns="0" tIns="0" rIns="0" bIns="0" anchor="ctr"/>
          <a:lstStyle/>
          <a:p>
            <a:pPr algn="ctr"/>
            <a:r>
              <a:rPr lang="en-HK" sz="4400" b="0" strike="noStrike" spc="-1">
                <a:latin typeface="Arial"/>
              </a:rPr>
              <a:t>Click to edit the title text format</a:t>
            </a:r>
          </a:p>
        </p:txBody>
      </p:sp>
      <p:sp>
        <p:nvSpPr>
          <p:cNvPr id="39" name="PlaceHolder 2"/>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HK"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HK" sz="2800" b="0" strike="noStrike" spc="-1">
                <a:latin typeface="Arial"/>
              </a:rPr>
              <a:t>Second Outline Level</a:t>
            </a:r>
          </a:p>
          <a:p>
            <a:pPr marL="1296000" lvl="2" indent="-288000">
              <a:spcBef>
                <a:spcPts val="850"/>
              </a:spcBef>
              <a:buClr>
                <a:srgbClr val="000000"/>
              </a:buClr>
              <a:buSzPct val="45000"/>
              <a:buFont typeface="Wingdings" charset="2"/>
              <a:buChar char=""/>
            </a:pPr>
            <a:r>
              <a:rPr lang="en-HK" sz="2400" b="0" strike="noStrike" spc="-1">
                <a:latin typeface="Arial"/>
              </a:rPr>
              <a:t>Third Outline Level</a:t>
            </a:r>
          </a:p>
          <a:p>
            <a:pPr marL="1728000" lvl="3" indent="-216000">
              <a:spcBef>
                <a:spcPts val="567"/>
              </a:spcBef>
              <a:buClr>
                <a:srgbClr val="000000"/>
              </a:buClr>
              <a:buSzPct val="75000"/>
              <a:buFont typeface="Symbol" charset="2"/>
              <a:buChar char=""/>
            </a:pPr>
            <a:r>
              <a:rPr lang="en-HK" sz="2000" b="0" strike="noStrike" spc="-1">
                <a:latin typeface="Arial"/>
              </a:rPr>
              <a:t>Fourth Outline Level</a:t>
            </a:r>
          </a:p>
          <a:p>
            <a:pPr marL="2160000" lvl="4" indent="-216000">
              <a:spcBef>
                <a:spcPts val="283"/>
              </a:spcBef>
              <a:buClr>
                <a:srgbClr val="000000"/>
              </a:buClr>
              <a:buSzPct val="45000"/>
              <a:buFont typeface="Wingdings" charset="2"/>
              <a:buChar char=""/>
            </a:pPr>
            <a:r>
              <a:rPr lang="en-HK" sz="2000" b="0" strike="noStrike" spc="-1">
                <a:latin typeface="Arial"/>
              </a:rPr>
              <a:t>Fifth Outline Level</a:t>
            </a:r>
          </a:p>
          <a:p>
            <a:pPr marL="2592000" lvl="5" indent="-216000">
              <a:spcBef>
                <a:spcPts val="283"/>
              </a:spcBef>
              <a:buClr>
                <a:srgbClr val="000000"/>
              </a:buClr>
              <a:buSzPct val="45000"/>
              <a:buFont typeface="Wingdings" charset="2"/>
              <a:buChar char=""/>
            </a:pPr>
            <a:r>
              <a:rPr lang="en-HK" sz="2000" b="0" strike="noStrike" spc="-1">
                <a:latin typeface="Arial"/>
              </a:rPr>
              <a:t>Sixth Outline Level</a:t>
            </a:r>
          </a:p>
          <a:p>
            <a:pPr marL="3024000" lvl="6" indent="-216000">
              <a:spcBef>
                <a:spcPts val="283"/>
              </a:spcBef>
              <a:buClr>
                <a:srgbClr val="000000"/>
              </a:buClr>
              <a:buSzPct val="45000"/>
              <a:buFont typeface="Wingdings" charset="2"/>
              <a:buChar char=""/>
            </a:pPr>
            <a:r>
              <a:rPr lang="en-HK"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CustomShape 1"/>
          <p:cNvSpPr/>
          <p:nvPr/>
        </p:nvSpPr>
        <p:spPr>
          <a:xfrm>
            <a:off x="685800" y="1122480"/>
            <a:ext cx="7770240" cy="2385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90000"/>
              </a:lnSpc>
            </a:pPr>
            <a:r>
              <a:rPr lang="en-HK" sz="6000" b="0" strike="noStrike" spc="-1">
                <a:solidFill>
                  <a:srgbClr val="000000"/>
                </a:solidFill>
                <a:latin typeface="Calibri Light"/>
                <a:ea typeface="DejaVu Sans"/>
              </a:rPr>
              <a:t>Presentation and project</a:t>
            </a:r>
            <a:endParaRPr lang="en-HK" sz="6000" b="0" strike="noStrike" spc="-1">
              <a:latin typeface="Arial"/>
            </a:endParaRPr>
          </a:p>
        </p:txBody>
      </p:sp>
      <p:sp>
        <p:nvSpPr>
          <p:cNvPr id="77" name="CustomShape 2"/>
          <p:cNvSpPr/>
          <p:nvPr/>
        </p:nvSpPr>
        <p:spPr>
          <a:xfrm>
            <a:off x="1143000" y="3602160"/>
            <a:ext cx="6855840" cy="165348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CustomShape 1"/>
          <p:cNvSpPr/>
          <p:nvPr/>
        </p:nvSpPr>
        <p:spPr>
          <a:xfrm>
            <a:off x="628560" y="365040"/>
            <a:ext cx="7884720" cy="1323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en-HK" sz="4400" b="0" strike="noStrike" spc="-1">
                <a:solidFill>
                  <a:srgbClr val="000000"/>
                </a:solidFill>
                <a:latin typeface="Calibri Light"/>
                <a:ea typeface="DejaVu Sans"/>
              </a:rPr>
              <a:t>Submission (due on 5/7)</a:t>
            </a:r>
            <a:endParaRPr lang="en-HK" sz="4400" b="0" strike="noStrike" spc="-1">
              <a:latin typeface="Arial"/>
            </a:endParaRPr>
          </a:p>
        </p:txBody>
      </p:sp>
      <p:sp>
        <p:nvSpPr>
          <p:cNvPr id="94" name="CustomShape 2"/>
          <p:cNvSpPr/>
          <p:nvPr/>
        </p:nvSpPr>
        <p:spPr>
          <a:xfrm>
            <a:off x="628560" y="1825560"/>
            <a:ext cx="7884720" cy="4349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20000"/>
          </a:bodyPr>
          <a:lstStyle/>
          <a:p>
            <a:pPr marL="457200" indent="-456120">
              <a:lnSpc>
                <a:spcPct val="90000"/>
              </a:lnSpc>
              <a:spcBef>
                <a:spcPts val="1001"/>
              </a:spcBef>
              <a:buClr>
                <a:srgbClr val="000000"/>
              </a:buClr>
              <a:buFont typeface="Arial"/>
              <a:buChar char="•"/>
            </a:pPr>
            <a:r>
              <a:rPr lang="en-HK" sz="2800" b="0" strike="noStrike" spc="-1" dirty="0">
                <a:solidFill>
                  <a:srgbClr val="000000"/>
                </a:solidFill>
                <a:latin typeface="Calibri"/>
                <a:ea typeface="DejaVu Sans"/>
              </a:rPr>
              <a:t>Written report: any format is fine. Conference like report is encouraged. Should include</a:t>
            </a:r>
            <a:endParaRPr lang="en-HK" sz="2800" b="0" strike="noStrike" spc="-1" dirty="0">
              <a:latin typeface="Arial"/>
            </a:endParaRPr>
          </a:p>
          <a:p>
            <a:pPr marL="685800" lvl="1" indent="-226440">
              <a:lnSpc>
                <a:spcPct val="90000"/>
              </a:lnSpc>
              <a:spcBef>
                <a:spcPts val="499"/>
              </a:spcBef>
              <a:buClr>
                <a:srgbClr val="000000"/>
              </a:buClr>
              <a:buFont typeface="Arial"/>
              <a:buChar char="•"/>
            </a:pPr>
            <a:r>
              <a:rPr lang="en-HK" sz="2400" b="0" strike="noStrike" spc="-1" dirty="0">
                <a:solidFill>
                  <a:srgbClr val="000000"/>
                </a:solidFill>
                <a:latin typeface="Calibri"/>
                <a:ea typeface="DejaVu Sans"/>
              </a:rPr>
              <a:t>Problem description and motivation</a:t>
            </a:r>
            <a:endParaRPr lang="en-HK" sz="2400" b="0" strike="noStrike" spc="-1" dirty="0">
              <a:latin typeface="Arial"/>
            </a:endParaRPr>
          </a:p>
          <a:p>
            <a:pPr marL="1143000" lvl="2" indent="-226440">
              <a:lnSpc>
                <a:spcPct val="90000"/>
              </a:lnSpc>
              <a:spcBef>
                <a:spcPts val="499"/>
              </a:spcBef>
              <a:buClr>
                <a:srgbClr val="000000"/>
              </a:buClr>
              <a:buFont typeface="Arial"/>
              <a:buChar char="•"/>
            </a:pPr>
            <a:r>
              <a:rPr lang="en-HK" sz="2000" b="0" strike="noStrike" spc="-1" dirty="0">
                <a:solidFill>
                  <a:srgbClr val="000000"/>
                </a:solidFill>
                <a:latin typeface="Calibri"/>
                <a:ea typeface="DejaVu Sans"/>
              </a:rPr>
              <a:t>What did you try to solve</a:t>
            </a:r>
            <a:endParaRPr lang="en-HK" sz="2000" b="0" strike="noStrike" spc="-1" dirty="0">
              <a:latin typeface="Arial"/>
            </a:endParaRPr>
          </a:p>
          <a:p>
            <a:pPr marL="1143000" lvl="2" indent="-226440">
              <a:lnSpc>
                <a:spcPct val="90000"/>
              </a:lnSpc>
              <a:spcBef>
                <a:spcPts val="499"/>
              </a:spcBef>
              <a:buClr>
                <a:srgbClr val="000000"/>
              </a:buClr>
              <a:buFont typeface="Arial"/>
              <a:buChar char="•"/>
            </a:pPr>
            <a:r>
              <a:rPr lang="en-HK" sz="2000" b="0" strike="noStrike" spc="-1" dirty="0">
                <a:solidFill>
                  <a:srgbClr val="000000"/>
                </a:solidFill>
                <a:latin typeface="Calibri"/>
                <a:ea typeface="DejaVu Sans"/>
              </a:rPr>
              <a:t>Can be shorter if it is a common problem (e.g., segmentation)</a:t>
            </a:r>
            <a:endParaRPr lang="en-HK" sz="2000" b="0" strike="noStrike" spc="-1" dirty="0">
              <a:latin typeface="Arial"/>
            </a:endParaRPr>
          </a:p>
          <a:p>
            <a:pPr marL="685800" lvl="1" indent="-226440">
              <a:lnSpc>
                <a:spcPct val="90000"/>
              </a:lnSpc>
              <a:spcBef>
                <a:spcPts val="499"/>
              </a:spcBef>
              <a:buClr>
                <a:srgbClr val="000000"/>
              </a:buClr>
              <a:buFont typeface="Arial"/>
              <a:buChar char="•"/>
            </a:pPr>
            <a:r>
              <a:rPr lang="en-HK" sz="2400" b="0" strike="noStrike" spc="-1" dirty="0">
                <a:solidFill>
                  <a:srgbClr val="000000"/>
                </a:solidFill>
                <a:latin typeface="Calibri"/>
                <a:ea typeface="DejaVu Sans"/>
              </a:rPr>
              <a:t>Your approach(s)</a:t>
            </a:r>
            <a:endParaRPr lang="en-HK" sz="2400" b="0" strike="noStrike" spc="-1" dirty="0">
              <a:latin typeface="Arial"/>
            </a:endParaRPr>
          </a:p>
          <a:p>
            <a:pPr marL="685800" lvl="1" indent="-226440">
              <a:lnSpc>
                <a:spcPct val="90000"/>
              </a:lnSpc>
              <a:spcBef>
                <a:spcPts val="499"/>
              </a:spcBef>
              <a:buClr>
                <a:srgbClr val="000000"/>
              </a:buClr>
              <a:buFont typeface="Arial"/>
              <a:buChar char="•"/>
            </a:pPr>
            <a:r>
              <a:rPr lang="en-HK" sz="2400" b="0" strike="noStrike" spc="-1" dirty="0">
                <a:solidFill>
                  <a:srgbClr val="000000"/>
                </a:solidFill>
                <a:latin typeface="Calibri"/>
                <a:ea typeface="DejaVu Sans"/>
              </a:rPr>
              <a:t>Evaluation/Discussion: why it works or doesn’t work</a:t>
            </a:r>
          </a:p>
          <a:p>
            <a:pPr marL="685800" lvl="1" indent="-226440">
              <a:lnSpc>
                <a:spcPct val="90000"/>
              </a:lnSpc>
              <a:spcBef>
                <a:spcPts val="499"/>
              </a:spcBef>
              <a:buClr>
                <a:srgbClr val="000000"/>
              </a:buClr>
              <a:buFont typeface="Arial"/>
              <a:buChar char="•"/>
            </a:pPr>
            <a:r>
              <a:rPr lang="en-HK" sz="2200" b="0" strike="noStrike" spc="-1" dirty="0">
                <a:latin typeface="Arial"/>
              </a:rPr>
              <a:t>Include </a:t>
            </a:r>
            <a:r>
              <a:rPr lang="en-HK" sz="2200" spc="-1" dirty="0">
                <a:latin typeface="Arial"/>
              </a:rPr>
              <a:t>implemented code in appendix or in separate files</a:t>
            </a:r>
            <a:endParaRPr lang="en-HK" sz="2400" b="0" strike="noStrike" spc="-1" dirty="0">
              <a:latin typeface="Arial"/>
            </a:endParaRPr>
          </a:p>
          <a:p>
            <a:pPr marL="457200" indent="-456120">
              <a:lnSpc>
                <a:spcPct val="90000"/>
              </a:lnSpc>
              <a:spcBef>
                <a:spcPts val="1001"/>
              </a:spcBef>
              <a:buClr>
                <a:srgbClr val="000000"/>
              </a:buClr>
              <a:buFont typeface="Arial"/>
              <a:buChar char="•"/>
            </a:pPr>
            <a:r>
              <a:rPr lang="en-HK" sz="2800" b="0" strike="noStrike" spc="-1" dirty="0">
                <a:solidFill>
                  <a:srgbClr val="000000"/>
                </a:solidFill>
                <a:latin typeface="Calibri"/>
                <a:ea typeface="DejaVu Sans"/>
              </a:rPr>
              <a:t>Extra credit: 20 - 40 minutes screencast/video “presentation” explaining what you have done (max 25% extra) </a:t>
            </a:r>
            <a:endParaRPr lang="en-HK" sz="2800" b="0" strike="noStrike" spc="-1" dirty="0">
              <a:latin typeface="Arial"/>
            </a:endParaRPr>
          </a:p>
          <a:p>
            <a:pPr marL="800280" lvl="1" indent="-342000">
              <a:lnSpc>
                <a:spcPct val="90000"/>
              </a:lnSpc>
              <a:spcBef>
                <a:spcPts val="1001"/>
              </a:spcBef>
              <a:buClr>
                <a:srgbClr val="000000"/>
              </a:buClr>
              <a:buFont typeface="Arial"/>
              <a:buChar char="•"/>
            </a:pPr>
            <a:r>
              <a:rPr lang="en-HK" sz="2400" b="0" strike="noStrike" spc="-1" dirty="0">
                <a:solidFill>
                  <a:srgbClr val="000000"/>
                </a:solidFill>
                <a:latin typeface="Calibri"/>
                <a:ea typeface="DejaVu Sans"/>
              </a:rPr>
              <a:t>Longer video is not always better</a:t>
            </a:r>
            <a:endParaRPr lang="en-HK" sz="2400" b="0" strike="noStrike" spc="-1" dirty="0">
              <a:latin typeface="Arial"/>
            </a:endParaRPr>
          </a:p>
          <a:p>
            <a:pPr marL="228600" indent="-226440">
              <a:lnSpc>
                <a:spcPct val="90000"/>
              </a:lnSpc>
              <a:spcBef>
                <a:spcPts val="1001"/>
              </a:spcBef>
              <a:buClr>
                <a:srgbClr val="000000"/>
              </a:buClr>
              <a:buFont typeface="Arial"/>
              <a:buChar char="•"/>
            </a:pPr>
            <a:r>
              <a:rPr lang="en-HK" sz="2800" b="0" strike="noStrike" spc="-1" dirty="0">
                <a:solidFill>
                  <a:srgbClr val="000000"/>
                </a:solidFill>
                <a:latin typeface="Calibri"/>
                <a:ea typeface="DejaVu Sans"/>
              </a:rPr>
              <a:t>5 times late penalty (25% per day)</a:t>
            </a:r>
            <a:endParaRPr lang="en-HK" sz="2800" b="0" strike="noStrike" spc="-1" dirty="0">
              <a:latin typeface="Arial"/>
            </a:endParaRPr>
          </a:p>
          <a:p>
            <a:pPr>
              <a:lnSpc>
                <a:spcPct val="90000"/>
              </a:lnSpc>
              <a:spcBef>
                <a:spcPts val="1001"/>
              </a:spcBef>
            </a:pPr>
            <a:endParaRPr lang="en-HK"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CustomShape 1"/>
          <p:cNvSpPr/>
          <p:nvPr/>
        </p:nvSpPr>
        <p:spPr>
          <a:xfrm>
            <a:off x="628560" y="365040"/>
            <a:ext cx="7884720" cy="1323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en-HK" sz="4400" b="0" strike="noStrike" spc="-1">
                <a:solidFill>
                  <a:srgbClr val="000000"/>
                </a:solidFill>
                <a:latin typeface="Calibri Light"/>
                <a:ea typeface="DejaVu Sans"/>
              </a:rPr>
              <a:t>Expectation</a:t>
            </a:r>
            <a:endParaRPr lang="en-HK" sz="4400" b="0" strike="noStrike" spc="-1">
              <a:latin typeface="Arial"/>
            </a:endParaRPr>
          </a:p>
        </p:txBody>
      </p:sp>
      <p:graphicFrame>
        <p:nvGraphicFramePr>
          <p:cNvPr id="96" name="Table 2"/>
          <p:cNvGraphicFramePr/>
          <p:nvPr/>
        </p:nvGraphicFramePr>
        <p:xfrm>
          <a:off x="628560" y="1825560"/>
          <a:ext cx="7886160" cy="1852200"/>
        </p:xfrm>
        <a:graphic>
          <a:graphicData uri="http://schemas.openxmlformats.org/drawingml/2006/table">
            <a:tbl>
              <a:tblPr/>
              <a:tblGrid>
                <a:gridCol w="3943080">
                  <a:extLst>
                    <a:ext uri="{9D8B030D-6E8A-4147-A177-3AD203B41FA5}">
                      <a16:colId xmlns:a16="http://schemas.microsoft.com/office/drawing/2014/main" val="20000"/>
                    </a:ext>
                  </a:extLst>
                </a:gridCol>
                <a:gridCol w="3943440">
                  <a:extLst>
                    <a:ext uri="{9D8B030D-6E8A-4147-A177-3AD203B41FA5}">
                      <a16:colId xmlns:a16="http://schemas.microsoft.com/office/drawing/2014/main" val="20001"/>
                    </a:ext>
                  </a:extLst>
                </a:gridCol>
              </a:tblGrid>
              <a:tr h="370800">
                <a:tc>
                  <a:txBody>
                    <a:bodyPr/>
                    <a:lstStyle/>
                    <a:p>
                      <a:pPr>
                        <a:lnSpc>
                          <a:spcPct val="100000"/>
                        </a:lnSpc>
                      </a:pPr>
                      <a:r>
                        <a:rPr lang="en-HK" sz="1800" b="1" strike="noStrike" spc="-1">
                          <a:solidFill>
                            <a:srgbClr val="FFFFFF"/>
                          </a:solidFill>
                          <a:latin typeface="Calibri"/>
                          <a:ea typeface="DejaVu Sans"/>
                        </a:rPr>
                        <a:t>Quality (Effort spent)</a:t>
                      </a:r>
                      <a:endParaRPr lang="en-HK"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tc>
                  <a:txBody>
                    <a:bodyPr/>
                    <a:lstStyle/>
                    <a:p>
                      <a:pPr>
                        <a:lnSpc>
                          <a:spcPct val="100000"/>
                        </a:lnSpc>
                      </a:pPr>
                      <a:r>
                        <a:rPr lang="en-HK" sz="1800" b="1" strike="noStrike" spc="-1">
                          <a:solidFill>
                            <a:srgbClr val="FFFFFF"/>
                          </a:solidFill>
                          <a:latin typeface="Calibri"/>
                          <a:ea typeface="DejaVu Sans"/>
                        </a:rPr>
                        <a:t>Grade</a:t>
                      </a:r>
                      <a:endParaRPr lang="en-HK"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extLst>
                  <a:ext uri="{0D108BD9-81ED-4DB2-BD59-A6C34878D82A}">
                    <a16:rowId xmlns:a16="http://schemas.microsoft.com/office/drawing/2014/main" val="10000"/>
                  </a:ext>
                </a:extLst>
              </a:tr>
              <a:tr h="370800">
                <a:tc>
                  <a:txBody>
                    <a:bodyPr/>
                    <a:lstStyle/>
                    <a:p>
                      <a:pPr>
                        <a:lnSpc>
                          <a:spcPct val="100000"/>
                        </a:lnSpc>
                      </a:pPr>
                      <a:r>
                        <a:rPr lang="en-HK" sz="1800" b="0" strike="noStrike" spc="-1">
                          <a:solidFill>
                            <a:srgbClr val="000000"/>
                          </a:solidFill>
                          <a:latin typeface="Calibri"/>
                          <a:ea typeface="DejaVu Sans"/>
                        </a:rPr>
                        <a:t>Just submitting</a:t>
                      </a:r>
                      <a:endParaRPr lang="en-HK" sz="1800" b="0" strike="noStrike" spc="-1">
                        <a:latin typeface="Arial"/>
                      </a:endParaRPr>
                    </a:p>
                  </a:txBody>
                  <a:tcPr>
                    <a:lnL w="12240">
                      <a:solidFill>
                        <a:srgbClr val="FFFFFF"/>
                      </a:solidFill>
                    </a:lnL>
                    <a:lnR w="12240">
                      <a:solidFill>
                        <a:srgbClr val="FFFFFF"/>
                      </a:solidFill>
                    </a:lnR>
                    <a:lnT w="38160">
                      <a:solidFill>
                        <a:srgbClr val="FFFFFF"/>
                      </a:solidFill>
                    </a:lnT>
                    <a:lnB w="12240">
                      <a:solidFill>
                        <a:srgbClr val="FFFFFF"/>
                      </a:solidFill>
                    </a:lnB>
                    <a:solidFill>
                      <a:srgbClr val="D1DEEF"/>
                    </a:solidFill>
                  </a:tcPr>
                </a:tc>
                <a:tc>
                  <a:txBody>
                    <a:bodyPr/>
                    <a:lstStyle/>
                    <a:p>
                      <a:pPr>
                        <a:lnSpc>
                          <a:spcPct val="100000"/>
                        </a:lnSpc>
                      </a:pPr>
                      <a:r>
                        <a:rPr lang="en-HK" sz="1800" b="0" strike="noStrike" spc="-1">
                          <a:solidFill>
                            <a:srgbClr val="000000"/>
                          </a:solidFill>
                          <a:latin typeface="Calibri"/>
                          <a:ea typeface="DejaVu Sans"/>
                        </a:rPr>
                        <a:t>1/4</a:t>
                      </a:r>
                      <a:endParaRPr lang="en-HK" sz="1800" b="0" strike="noStrike" spc="-1">
                        <a:latin typeface="Arial"/>
                      </a:endParaRPr>
                    </a:p>
                  </a:txBody>
                  <a:tcPr>
                    <a:lnL w="12240">
                      <a:solidFill>
                        <a:srgbClr val="FFFFFF"/>
                      </a:solidFill>
                    </a:lnL>
                    <a:lnR w="12240">
                      <a:solidFill>
                        <a:srgbClr val="FFFFFF"/>
                      </a:solidFill>
                    </a:lnR>
                    <a:lnT w="38160">
                      <a:solidFill>
                        <a:srgbClr val="FFFFFF"/>
                      </a:solidFill>
                    </a:lnT>
                    <a:lnB w="12240">
                      <a:solidFill>
                        <a:srgbClr val="FFFFFF"/>
                      </a:solidFill>
                    </a:lnB>
                    <a:solidFill>
                      <a:srgbClr val="D1DEEF"/>
                    </a:solidFill>
                  </a:tcPr>
                </a:tc>
                <a:extLst>
                  <a:ext uri="{0D108BD9-81ED-4DB2-BD59-A6C34878D82A}">
                    <a16:rowId xmlns:a16="http://schemas.microsoft.com/office/drawing/2014/main" val="10001"/>
                  </a:ext>
                </a:extLst>
              </a:tr>
              <a:tr h="370800">
                <a:tc>
                  <a:txBody>
                    <a:bodyPr/>
                    <a:lstStyle/>
                    <a:p>
                      <a:pPr>
                        <a:lnSpc>
                          <a:spcPct val="100000"/>
                        </a:lnSpc>
                      </a:pPr>
                      <a:r>
                        <a:rPr lang="en-HK" sz="1800" b="0" strike="noStrike" spc="-1">
                          <a:solidFill>
                            <a:srgbClr val="000000"/>
                          </a:solidFill>
                          <a:latin typeface="Calibri"/>
                          <a:ea typeface="DejaVu Sans"/>
                        </a:rPr>
                        <a:t>Department-level competition</a:t>
                      </a:r>
                      <a:endParaRPr lang="en-HK"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FF7"/>
                    </a:solidFill>
                  </a:tcPr>
                </a:tc>
                <a:tc>
                  <a:txBody>
                    <a:bodyPr/>
                    <a:lstStyle/>
                    <a:p>
                      <a:pPr>
                        <a:lnSpc>
                          <a:spcPct val="100000"/>
                        </a:lnSpc>
                      </a:pPr>
                      <a:r>
                        <a:rPr lang="en-HK" sz="1800" b="0" strike="noStrike" spc="-1">
                          <a:solidFill>
                            <a:srgbClr val="000000"/>
                          </a:solidFill>
                          <a:latin typeface="Calibri"/>
                          <a:ea typeface="DejaVu Sans"/>
                        </a:rPr>
                        <a:t>2/4</a:t>
                      </a:r>
                      <a:endParaRPr lang="en-HK"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FF7"/>
                    </a:solidFill>
                  </a:tcPr>
                </a:tc>
                <a:extLst>
                  <a:ext uri="{0D108BD9-81ED-4DB2-BD59-A6C34878D82A}">
                    <a16:rowId xmlns:a16="http://schemas.microsoft.com/office/drawing/2014/main" val="10002"/>
                  </a:ext>
                </a:extLst>
              </a:tr>
              <a:tr h="370800">
                <a:tc>
                  <a:txBody>
                    <a:bodyPr/>
                    <a:lstStyle/>
                    <a:p>
                      <a:pPr>
                        <a:lnSpc>
                          <a:spcPct val="100000"/>
                        </a:lnSpc>
                      </a:pPr>
                      <a:r>
                        <a:rPr lang="en-HK" sz="1800" b="0" strike="noStrike" spc="-1">
                          <a:solidFill>
                            <a:srgbClr val="000000"/>
                          </a:solidFill>
                          <a:latin typeface="Calibri"/>
                          <a:ea typeface="DejaVu Sans"/>
                        </a:rPr>
                        <a:t>University-level competition</a:t>
                      </a:r>
                      <a:endParaRPr lang="en-HK"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EEF"/>
                    </a:solidFill>
                  </a:tcPr>
                </a:tc>
                <a:tc>
                  <a:txBody>
                    <a:bodyPr/>
                    <a:lstStyle/>
                    <a:p>
                      <a:pPr>
                        <a:lnSpc>
                          <a:spcPct val="100000"/>
                        </a:lnSpc>
                      </a:pPr>
                      <a:r>
                        <a:rPr lang="en-HK" sz="1800" b="0" strike="noStrike" spc="-1">
                          <a:solidFill>
                            <a:srgbClr val="000000"/>
                          </a:solidFill>
                          <a:latin typeface="Calibri"/>
                          <a:ea typeface="DejaVu Sans"/>
                        </a:rPr>
                        <a:t>3/4</a:t>
                      </a:r>
                      <a:endParaRPr lang="en-HK"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EEF"/>
                    </a:solidFill>
                  </a:tcPr>
                </a:tc>
                <a:extLst>
                  <a:ext uri="{0D108BD9-81ED-4DB2-BD59-A6C34878D82A}">
                    <a16:rowId xmlns:a16="http://schemas.microsoft.com/office/drawing/2014/main" val="10003"/>
                  </a:ext>
                </a:extLst>
              </a:tr>
              <a:tr h="369000">
                <a:tc>
                  <a:txBody>
                    <a:bodyPr/>
                    <a:lstStyle/>
                    <a:p>
                      <a:pPr>
                        <a:lnSpc>
                          <a:spcPct val="100000"/>
                        </a:lnSpc>
                      </a:pPr>
                      <a:r>
                        <a:rPr lang="en-HK" sz="1800" b="0" strike="noStrike" spc="-1">
                          <a:solidFill>
                            <a:srgbClr val="000000"/>
                          </a:solidFill>
                          <a:latin typeface="Calibri"/>
                          <a:ea typeface="DejaVu Sans"/>
                        </a:rPr>
                        <a:t>National-level competition</a:t>
                      </a:r>
                      <a:endParaRPr lang="en-HK"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FF7"/>
                    </a:solidFill>
                  </a:tcPr>
                </a:tc>
                <a:tc>
                  <a:txBody>
                    <a:bodyPr/>
                    <a:lstStyle/>
                    <a:p>
                      <a:pPr>
                        <a:lnSpc>
                          <a:spcPct val="100000"/>
                        </a:lnSpc>
                      </a:pPr>
                      <a:r>
                        <a:rPr lang="en-HK" sz="1800" b="0" strike="noStrike" spc="-1">
                          <a:solidFill>
                            <a:srgbClr val="000000"/>
                          </a:solidFill>
                          <a:latin typeface="Calibri"/>
                          <a:ea typeface="DejaVu Sans"/>
                        </a:rPr>
                        <a:t>4/4</a:t>
                      </a:r>
                      <a:endParaRPr lang="en-HK"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FF7"/>
                    </a:solidFill>
                  </a:tcPr>
                </a:tc>
                <a:extLst>
                  <a:ext uri="{0D108BD9-81ED-4DB2-BD59-A6C34878D82A}">
                    <a16:rowId xmlns:a16="http://schemas.microsoft.com/office/drawing/2014/main" val="10004"/>
                  </a:ext>
                </a:extLst>
              </a:tr>
            </a:tbl>
          </a:graphicData>
        </a:graphic>
      </p:graphicFrame>
      <p:sp>
        <p:nvSpPr>
          <p:cNvPr id="97" name="CustomShape 3"/>
          <p:cNvSpPr/>
          <p:nvPr/>
        </p:nvSpPr>
        <p:spPr>
          <a:xfrm>
            <a:off x="640080" y="4297680"/>
            <a:ext cx="7954920" cy="1369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HK" sz="1800" b="1" strike="noStrike" spc="-1">
                <a:latin typeface="Arial"/>
              </a:rPr>
              <a:t>Note that after all the grade is based more on effort spent than whether the project is “complete”. I definitely would like to encourage you to pursue project that you find most interesting and passionate about.  Don’t worry if you can’t “complete” it. You just need to detail what you have done in the report. </a:t>
            </a:r>
            <a:endParaRPr lang="en-HK"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p:nvPr/>
        </p:nvSpPr>
        <p:spPr>
          <a:xfrm>
            <a:off x="628560" y="365040"/>
            <a:ext cx="7884720" cy="1323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en-HK" sz="4400" b="0" strike="noStrike" spc="-1">
                <a:solidFill>
                  <a:srgbClr val="000000"/>
                </a:solidFill>
                <a:latin typeface="Calibri Light"/>
                <a:ea typeface="DejaVu Sans"/>
              </a:rPr>
              <a:t>Final grade</a:t>
            </a:r>
            <a:endParaRPr lang="en-HK" sz="4400" b="0" strike="noStrike" spc="-1">
              <a:latin typeface="Arial"/>
            </a:endParaRPr>
          </a:p>
        </p:txBody>
      </p:sp>
      <p:sp>
        <p:nvSpPr>
          <p:cNvPr id="99" name="CustomShape 2"/>
          <p:cNvSpPr/>
          <p:nvPr/>
        </p:nvSpPr>
        <p:spPr>
          <a:xfrm>
            <a:off x="628560" y="1825560"/>
            <a:ext cx="7884720" cy="4349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6440">
              <a:lnSpc>
                <a:spcPct val="90000"/>
              </a:lnSpc>
              <a:spcBef>
                <a:spcPts val="1001"/>
              </a:spcBef>
              <a:buClr>
                <a:srgbClr val="000000"/>
              </a:buClr>
              <a:buFont typeface="Arial"/>
              <a:buChar char="•"/>
            </a:pPr>
            <a:r>
              <a:rPr lang="en-HK" sz="2800" b="0" strike="noStrike" spc="-1">
                <a:solidFill>
                  <a:srgbClr val="000000"/>
                </a:solidFill>
                <a:latin typeface="Calibri"/>
                <a:ea typeface="DejaVu Sans"/>
              </a:rPr>
              <a:t>A: ~ 80% or above</a:t>
            </a:r>
            <a:endParaRPr lang="en-HK" sz="2800" b="0" strike="noStrike" spc="-1">
              <a:latin typeface="Arial"/>
            </a:endParaRPr>
          </a:p>
          <a:p>
            <a:pPr marL="228600" indent="-226440">
              <a:lnSpc>
                <a:spcPct val="90000"/>
              </a:lnSpc>
              <a:spcBef>
                <a:spcPts val="1001"/>
              </a:spcBef>
              <a:buClr>
                <a:srgbClr val="000000"/>
              </a:buClr>
              <a:buFont typeface="Arial"/>
              <a:buChar char="•"/>
            </a:pPr>
            <a:r>
              <a:rPr lang="en-HK" sz="2800" b="0" strike="noStrike" spc="-1">
                <a:solidFill>
                  <a:srgbClr val="000000"/>
                </a:solidFill>
                <a:latin typeface="Calibri"/>
                <a:ea typeface="DejaVu Sans"/>
              </a:rPr>
              <a:t>B: 60%-80%</a:t>
            </a:r>
            <a:endParaRPr lang="en-HK" sz="2800" b="0" strike="noStrike" spc="-1">
              <a:latin typeface="Arial"/>
            </a:endParaRPr>
          </a:p>
          <a:p>
            <a:pPr marL="228600" indent="-226440">
              <a:lnSpc>
                <a:spcPct val="90000"/>
              </a:lnSpc>
              <a:spcBef>
                <a:spcPts val="1001"/>
              </a:spcBef>
              <a:buClr>
                <a:srgbClr val="000000"/>
              </a:buClr>
              <a:buFont typeface="Arial"/>
              <a:buChar char="•"/>
            </a:pPr>
            <a:r>
              <a:rPr lang="en-HK" sz="2800" b="0" strike="noStrike" spc="-1">
                <a:solidFill>
                  <a:srgbClr val="000000"/>
                </a:solidFill>
                <a:latin typeface="Calibri"/>
                <a:ea typeface="DejaVu Sans"/>
              </a:rPr>
              <a:t>C: 40%-60%</a:t>
            </a:r>
            <a:endParaRPr lang="en-HK" sz="2800" b="0" strike="noStrike" spc="-1">
              <a:latin typeface="Arial"/>
            </a:endParaRPr>
          </a:p>
          <a:p>
            <a:pPr marL="228600" indent="-226440">
              <a:lnSpc>
                <a:spcPct val="90000"/>
              </a:lnSpc>
              <a:spcBef>
                <a:spcPts val="1001"/>
              </a:spcBef>
              <a:buClr>
                <a:srgbClr val="000000"/>
              </a:buClr>
              <a:buFont typeface="Arial"/>
              <a:buChar char="•"/>
            </a:pPr>
            <a:r>
              <a:rPr lang="en-HK" sz="2800" b="0" strike="noStrike" spc="-1">
                <a:solidFill>
                  <a:srgbClr val="000000"/>
                </a:solidFill>
                <a:latin typeface="Calibri"/>
                <a:ea typeface="DejaVu Sans"/>
              </a:rPr>
              <a:t>D: 20%-40%</a:t>
            </a:r>
            <a:endParaRPr lang="en-HK" sz="2800" b="0" strike="noStrike" spc="-1">
              <a:latin typeface="Arial"/>
            </a:endParaRPr>
          </a:p>
          <a:p>
            <a:pPr marL="228600" indent="-226440">
              <a:lnSpc>
                <a:spcPct val="90000"/>
              </a:lnSpc>
              <a:spcBef>
                <a:spcPts val="1001"/>
              </a:spcBef>
              <a:buClr>
                <a:srgbClr val="000000"/>
              </a:buClr>
              <a:buFont typeface="Arial"/>
              <a:buChar char="•"/>
            </a:pPr>
            <a:r>
              <a:rPr lang="en-HK" sz="2800" b="0" strike="noStrike" spc="-1">
                <a:solidFill>
                  <a:srgbClr val="000000"/>
                </a:solidFill>
                <a:latin typeface="Calibri"/>
                <a:ea typeface="DejaVu Sans"/>
              </a:rPr>
              <a:t>F: Below 20%</a:t>
            </a:r>
            <a:endParaRPr lang="en-HK"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CustomShape 1"/>
          <p:cNvSpPr/>
          <p:nvPr/>
        </p:nvSpPr>
        <p:spPr>
          <a:xfrm>
            <a:off x="628560" y="365040"/>
            <a:ext cx="7884720" cy="1323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en-HK" sz="4400" b="0" strike="noStrike" spc="-1">
                <a:solidFill>
                  <a:srgbClr val="000000"/>
                </a:solidFill>
                <a:latin typeface="Calibri Light"/>
                <a:ea typeface="DejaVu Sans"/>
              </a:rPr>
              <a:t>Presenter</a:t>
            </a:r>
            <a:endParaRPr lang="en-HK" sz="4400" b="0" strike="noStrike" spc="-1">
              <a:latin typeface="Arial"/>
            </a:endParaRPr>
          </a:p>
        </p:txBody>
      </p:sp>
      <p:sp>
        <p:nvSpPr>
          <p:cNvPr id="79" name="CustomShape 2"/>
          <p:cNvSpPr/>
          <p:nvPr/>
        </p:nvSpPr>
        <p:spPr>
          <a:xfrm>
            <a:off x="628560" y="1690560"/>
            <a:ext cx="7884720" cy="4720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6440">
              <a:lnSpc>
                <a:spcPct val="90000"/>
              </a:lnSpc>
              <a:spcBef>
                <a:spcPts val="1001"/>
              </a:spcBef>
              <a:buClr>
                <a:srgbClr val="000000"/>
              </a:buClr>
              <a:buFont typeface="Arial"/>
              <a:buChar char="•"/>
            </a:pPr>
            <a:r>
              <a:rPr lang="en-HK" sz="2800" b="0" strike="noStrike" spc="-1">
                <a:solidFill>
                  <a:srgbClr val="000000"/>
                </a:solidFill>
                <a:latin typeface="Calibri"/>
                <a:ea typeface="DejaVu Sans"/>
              </a:rPr>
              <a:t>Rule of all: Be informative</a:t>
            </a:r>
            <a:endParaRPr lang="en-HK" sz="2800" b="0" strike="noStrike" spc="-1">
              <a:latin typeface="Arial"/>
            </a:endParaRPr>
          </a:p>
          <a:p>
            <a:pPr marL="685800" lvl="1" indent="-226440">
              <a:lnSpc>
                <a:spcPct val="90000"/>
              </a:lnSpc>
              <a:spcBef>
                <a:spcPts val="499"/>
              </a:spcBef>
              <a:buClr>
                <a:srgbClr val="000000"/>
              </a:buClr>
              <a:buFont typeface="Arial"/>
              <a:buChar char="•"/>
            </a:pPr>
            <a:r>
              <a:rPr lang="en-HK" sz="2400" b="0" strike="noStrike" spc="-1">
                <a:solidFill>
                  <a:srgbClr val="000000"/>
                </a:solidFill>
                <a:latin typeface="Calibri"/>
                <a:ea typeface="DejaVu Sans"/>
              </a:rPr>
              <a:t>Anticipate audience can learn something “new”</a:t>
            </a:r>
            <a:endParaRPr lang="en-HK" sz="2400" b="0" strike="noStrike" spc="-1">
              <a:latin typeface="Arial"/>
            </a:endParaRPr>
          </a:p>
          <a:p>
            <a:pPr marL="685800" lvl="1" indent="-226440">
              <a:lnSpc>
                <a:spcPct val="90000"/>
              </a:lnSpc>
              <a:spcBef>
                <a:spcPts val="499"/>
              </a:spcBef>
              <a:buClr>
                <a:srgbClr val="000000"/>
              </a:buClr>
              <a:buFont typeface="Arial"/>
              <a:buChar char="•"/>
            </a:pPr>
            <a:r>
              <a:rPr lang="en-HK" sz="2400" b="0" strike="noStrike" spc="-1">
                <a:solidFill>
                  <a:srgbClr val="000000"/>
                </a:solidFill>
                <a:latin typeface="Calibri"/>
                <a:ea typeface="DejaVu Sans"/>
              </a:rPr>
              <a:t>Should be easy to digest but not too trivial</a:t>
            </a:r>
            <a:endParaRPr lang="en-HK" sz="2400" b="0" strike="noStrike" spc="-1">
              <a:latin typeface="Arial"/>
            </a:endParaRPr>
          </a:p>
          <a:p>
            <a:pPr marL="685800" lvl="1" indent="-226440">
              <a:lnSpc>
                <a:spcPct val="90000"/>
              </a:lnSpc>
              <a:spcBef>
                <a:spcPts val="499"/>
              </a:spcBef>
              <a:buClr>
                <a:srgbClr val="000000"/>
              </a:buClr>
              <a:buFont typeface="Arial"/>
              <a:buChar char="•"/>
            </a:pPr>
            <a:r>
              <a:rPr lang="en-HK" sz="2400" b="0" strike="noStrike" spc="-1">
                <a:solidFill>
                  <a:srgbClr val="000000"/>
                </a:solidFill>
                <a:latin typeface="Calibri"/>
                <a:ea typeface="DejaVu Sans"/>
              </a:rPr>
              <a:t>Avoid significant overlap with prior presentations</a:t>
            </a:r>
            <a:endParaRPr lang="en-HK" sz="2400" b="0" strike="noStrike" spc="-1">
              <a:latin typeface="Arial"/>
            </a:endParaRPr>
          </a:p>
          <a:p>
            <a:pPr marL="228600" indent="-226440">
              <a:lnSpc>
                <a:spcPct val="90000"/>
              </a:lnSpc>
              <a:spcBef>
                <a:spcPts val="1001"/>
              </a:spcBef>
              <a:buClr>
                <a:srgbClr val="000000"/>
              </a:buClr>
              <a:buFont typeface="Arial"/>
              <a:buChar char="•"/>
            </a:pPr>
            <a:r>
              <a:rPr lang="en-HK" sz="2800" b="0" strike="noStrike" spc="-1">
                <a:solidFill>
                  <a:srgbClr val="000000"/>
                </a:solidFill>
                <a:latin typeface="Calibri"/>
                <a:ea typeface="DejaVu Sans"/>
              </a:rPr>
              <a:t>Be organize</a:t>
            </a:r>
            <a:endParaRPr lang="en-HK" sz="2800" b="0" strike="noStrike" spc="-1">
              <a:latin typeface="Arial"/>
            </a:endParaRPr>
          </a:p>
          <a:p>
            <a:pPr marL="685800" lvl="1" indent="-226440">
              <a:lnSpc>
                <a:spcPct val="90000"/>
              </a:lnSpc>
              <a:spcBef>
                <a:spcPts val="499"/>
              </a:spcBef>
              <a:buClr>
                <a:srgbClr val="000000"/>
              </a:buClr>
              <a:buFont typeface="Arial"/>
              <a:buChar char="•"/>
            </a:pPr>
            <a:r>
              <a:rPr lang="en-HK" sz="2400" b="0" strike="noStrike" spc="-1">
                <a:solidFill>
                  <a:srgbClr val="000000"/>
                </a:solidFill>
                <a:latin typeface="Calibri"/>
                <a:ea typeface="DejaVu Sans"/>
              </a:rPr>
              <a:t>From high-level to detail</a:t>
            </a:r>
            <a:endParaRPr lang="en-HK" sz="2400" b="0" strike="noStrike" spc="-1">
              <a:latin typeface="Arial"/>
            </a:endParaRPr>
          </a:p>
          <a:p>
            <a:pPr marL="685800" lvl="1" indent="-226440">
              <a:lnSpc>
                <a:spcPct val="90000"/>
              </a:lnSpc>
              <a:spcBef>
                <a:spcPts val="499"/>
              </a:spcBef>
              <a:buClr>
                <a:srgbClr val="000000"/>
              </a:buClr>
              <a:buFont typeface="Arial"/>
              <a:buChar char="•"/>
            </a:pPr>
            <a:r>
              <a:rPr lang="en-HK" sz="2400" b="0" strike="noStrike" spc="-1">
                <a:solidFill>
                  <a:srgbClr val="000000"/>
                </a:solidFill>
                <a:latin typeface="Calibri"/>
                <a:ea typeface="DejaVu Sans"/>
              </a:rPr>
              <a:t>Simple demo will be great</a:t>
            </a:r>
            <a:endParaRPr lang="en-HK" sz="2400" b="0" strike="noStrike" spc="-1">
              <a:latin typeface="Arial"/>
            </a:endParaRPr>
          </a:p>
          <a:p>
            <a:pPr>
              <a:lnSpc>
                <a:spcPct val="90000"/>
              </a:lnSpc>
              <a:spcBef>
                <a:spcPts val="1001"/>
              </a:spcBef>
            </a:pPr>
            <a:endParaRPr lang="en-HK" sz="2400" b="0" strike="noStrike" spc="-1">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par>
                                <p:cTn id="7" presetID="1" presetClass="entr" fill="hold" nodeType="withEffect">
                                  <p:stCondLst>
                                    <p:cond delay="0"/>
                                  </p:stCondLst>
                                  <p:childTnLst>
                                    <p:set>
                                      <p:cBhvr>
                                        <p:cTn id="8" dur="1" fill="hold">
                                          <p:stCondLst>
                                            <p:cond delay="0"/>
                                          </p:stCondLst>
                                        </p:cTn>
                                        <p:tgtEl>
                                          <p:spTgt spid="79">
                                            <p:txEl>
                                              <p:pRg st="1" end="1"/>
                                            </p:txEl>
                                          </p:spTgt>
                                        </p:tgtEl>
                                        <p:attrNameLst>
                                          <p:attrName>style.visibility</p:attrName>
                                        </p:attrNameLst>
                                      </p:cBhvr>
                                      <p:to>
                                        <p:strVal val="visible"/>
                                      </p:to>
                                    </p:set>
                                  </p:childTnLst>
                                </p:cTn>
                              </p:par>
                              <p:par>
                                <p:cTn id="9" presetID="1" presetClass="entr" fill="hold" nodeType="withEffect">
                                  <p:stCondLst>
                                    <p:cond delay="0"/>
                                  </p:stCondLst>
                                  <p:childTnLst>
                                    <p:set>
                                      <p:cBhvr>
                                        <p:cTn id="10" dur="1" fill="hold">
                                          <p:stCondLst>
                                            <p:cond delay="0"/>
                                          </p:stCondLst>
                                        </p:cTn>
                                        <p:tgtEl>
                                          <p:spTgt spid="79">
                                            <p:txEl>
                                              <p:pRg st="2" end="2"/>
                                            </p:txEl>
                                          </p:spTgt>
                                        </p:tgtEl>
                                        <p:attrNameLst>
                                          <p:attrName>style.visibility</p:attrName>
                                        </p:attrNameLst>
                                      </p:cBhvr>
                                      <p:to>
                                        <p:strVal val="visible"/>
                                      </p:to>
                                    </p:set>
                                  </p:childTnLst>
                                </p:cTn>
                              </p:par>
                              <p:par>
                                <p:cTn id="11" presetID="1" presetClass="entr" fill="hold" nodeType="withEffect">
                                  <p:stCondLst>
                                    <p:cond delay="0"/>
                                  </p:stCondLst>
                                  <p:childTnLst>
                                    <p:set>
                                      <p:cBhvr>
                                        <p:cTn id="12"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fill="hold" nodeType="clickEffect">
                                  <p:stCondLst>
                                    <p:cond delay="0"/>
                                  </p:stCondLst>
                                  <p:childTnLst>
                                    <p:set>
                                      <p:cBhvr>
                                        <p:cTn id="16" dur="1" fill="hold">
                                          <p:stCondLst>
                                            <p:cond delay="0"/>
                                          </p:stCondLst>
                                        </p:cTn>
                                        <p:tgtEl>
                                          <p:spTgt spid="79">
                                            <p:txEl>
                                              <p:pRg st="4" end="4"/>
                                            </p:txEl>
                                          </p:spTgt>
                                        </p:tgtEl>
                                        <p:attrNameLst>
                                          <p:attrName>style.visibility</p:attrName>
                                        </p:attrNameLst>
                                      </p:cBhvr>
                                      <p:to>
                                        <p:strVal val="visible"/>
                                      </p:to>
                                    </p:set>
                                  </p:childTnLst>
                                </p:cTn>
                              </p:par>
                              <p:par>
                                <p:cTn id="17" presetID="1" presetClass="entr" fill="hold" nodeType="withEffect">
                                  <p:stCondLst>
                                    <p:cond delay="0"/>
                                  </p:stCondLst>
                                  <p:childTnLst>
                                    <p:set>
                                      <p:cBhvr>
                                        <p:cTn id="18" dur="1" fill="hold">
                                          <p:stCondLst>
                                            <p:cond delay="0"/>
                                          </p:stCondLst>
                                        </p:cTn>
                                        <p:tgtEl>
                                          <p:spTgt spid="79">
                                            <p:txEl>
                                              <p:pRg st="5" end="5"/>
                                            </p:txEl>
                                          </p:spTgt>
                                        </p:tgtEl>
                                        <p:attrNameLst>
                                          <p:attrName>style.visibility</p:attrName>
                                        </p:attrNameLst>
                                      </p:cBhvr>
                                      <p:to>
                                        <p:strVal val="visible"/>
                                      </p:to>
                                    </p:set>
                                  </p:childTnLst>
                                </p:cTn>
                              </p:par>
                              <p:par>
                                <p:cTn id="19" presetID="1" presetClass="entr" fill="hold" nodeType="withEffect">
                                  <p:stCondLst>
                                    <p:cond delay="0"/>
                                  </p:stCondLst>
                                  <p:childTnLst>
                                    <p:set>
                                      <p:cBhvr>
                                        <p:cTn id="20" dur="1" fill="hold">
                                          <p:stCondLst>
                                            <p:cond delay="0"/>
                                          </p:stCondLst>
                                        </p:cTn>
                                        <p:tgtEl>
                                          <p:spTgt spid="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CustomShape 1"/>
          <p:cNvSpPr/>
          <p:nvPr/>
        </p:nvSpPr>
        <p:spPr>
          <a:xfrm>
            <a:off x="628560" y="0"/>
            <a:ext cx="7884720" cy="1323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en-HK" sz="4400" b="0" strike="noStrike" spc="-1">
                <a:solidFill>
                  <a:srgbClr val="000000"/>
                </a:solidFill>
                <a:latin typeface="Calibri Light"/>
                <a:ea typeface="DejaVu Sans"/>
              </a:rPr>
              <a:t>Audience</a:t>
            </a:r>
            <a:endParaRPr lang="en-HK" sz="4400" b="0" strike="noStrike" spc="-1">
              <a:latin typeface="Arial"/>
            </a:endParaRPr>
          </a:p>
        </p:txBody>
      </p:sp>
      <p:sp>
        <p:nvSpPr>
          <p:cNvPr id="81" name="CustomShape 2"/>
          <p:cNvSpPr/>
          <p:nvPr/>
        </p:nvSpPr>
        <p:spPr>
          <a:xfrm>
            <a:off x="628560" y="1324440"/>
            <a:ext cx="7884720" cy="5191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6440">
              <a:lnSpc>
                <a:spcPct val="90000"/>
              </a:lnSpc>
              <a:spcBef>
                <a:spcPts val="1001"/>
              </a:spcBef>
              <a:buClr>
                <a:srgbClr val="000000"/>
              </a:buClr>
              <a:buFont typeface="Arial"/>
              <a:buChar char="•"/>
            </a:pPr>
            <a:r>
              <a:rPr lang="en-HK" sz="2000" b="0" strike="noStrike" spc="-1">
                <a:solidFill>
                  <a:srgbClr val="000000"/>
                </a:solidFill>
                <a:latin typeface="Calibri"/>
                <a:ea typeface="DejaVu Sans"/>
              </a:rPr>
              <a:t>You are asked to rate each presenter</a:t>
            </a:r>
            <a:endParaRPr lang="en-HK" sz="2000" b="0" strike="noStrike" spc="-1">
              <a:latin typeface="Arial"/>
            </a:endParaRPr>
          </a:p>
          <a:p>
            <a:pPr marL="228600" indent="-226440">
              <a:lnSpc>
                <a:spcPct val="90000"/>
              </a:lnSpc>
              <a:spcBef>
                <a:spcPts val="1001"/>
              </a:spcBef>
              <a:buClr>
                <a:srgbClr val="000000"/>
              </a:buClr>
              <a:buFont typeface="Arial"/>
              <a:buChar char="•"/>
            </a:pPr>
            <a:r>
              <a:rPr lang="en-HK" sz="2000" b="0" strike="noStrike" spc="-1">
                <a:solidFill>
                  <a:srgbClr val="000000"/>
                </a:solidFill>
                <a:latin typeface="Calibri"/>
                <a:ea typeface="DejaVu Sans"/>
              </a:rPr>
              <a:t>I will put the “task” up on canvas</a:t>
            </a:r>
            <a:endParaRPr lang="en-HK" sz="2000" b="0" strike="noStrike" spc="-1">
              <a:latin typeface="Arial"/>
            </a:endParaRPr>
          </a:p>
          <a:p>
            <a:pPr marL="228600" indent="-226440">
              <a:lnSpc>
                <a:spcPct val="90000"/>
              </a:lnSpc>
              <a:spcBef>
                <a:spcPts val="1001"/>
              </a:spcBef>
              <a:buClr>
                <a:srgbClr val="000000"/>
              </a:buClr>
              <a:buFont typeface="Arial"/>
              <a:buChar char="•"/>
            </a:pPr>
            <a:r>
              <a:rPr lang="en-HK" sz="2000" b="0" strike="noStrike" spc="-1">
                <a:solidFill>
                  <a:srgbClr val="000000"/>
                </a:solidFill>
                <a:latin typeface="Calibri"/>
                <a:ea typeface="DejaVu Sans"/>
              </a:rPr>
              <a:t>It will be “graded” and a part of the 30% of activities</a:t>
            </a:r>
            <a:endParaRPr lang="en-HK" sz="2000" b="0" strike="noStrike" spc="-1">
              <a:latin typeface="Arial"/>
            </a:endParaRPr>
          </a:p>
          <a:p>
            <a:pPr marL="685800" lvl="1" indent="-226440">
              <a:lnSpc>
                <a:spcPct val="90000"/>
              </a:lnSpc>
              <a:spcBef>
                <a:spcPts val="499"/>
              </a:spcBef>
              <a:buClr>
                <a:srgbClr val="000000"/>
              </a:buClr>
              <a:buFont typeface="Arial"/>
              <a:buChar char="•"/>
            </a:pPr>
            <a:r>
              <a:rPr lang="en-HK" sz="1800" b="0" strike="noStrike" spc="-1">
                <a:solidFill>
                  <a:srgbClr val="000000"/>
                </a:solidFill>
                <a:latin typeface="Calibri"/>
                <a:ea typeface="DejaVu Sans"/>
              </a:rPr>
              <a:t>Be critical. Treat yourself as a judge for some context. </a:t>
            </a:r>
            <a:r>
              <a:rPr lang="en-HK" sz="1800" b="1" u="sng" strike="noStrike" spc="-1">
                <a:solidFill>
                  <a:srgbClr val="000000"/>
                </a:solidFill>
                <a:uFillTx/>
                <a:latin typeface="Calibri"/>
                <a:ea typeface="DejaVu Sans"/>
              </a:rPr>
              <a:t>Need to comment on strength and weaknesses of a presentation</a:t>
            </a:r>
            <a:endParaRPr lang="en-HK" sz="1800" b="0" strike="noStrike" spc="-1">
              <a:latin typeface="Arial"/>
            </a:endParaRPr>
          </a:p>
          <a:p>
            <a:pPr marL="685800" lvl="1" indent="-226440">
              <a:lnSpc>
                <a:spcPct val="90000"/>
              </a:lnSpc>
              <a:spcBef>
                <a:spcPts val="499"/>
              </a:spcBef>
              <a:buClr>
                <a:srgbClr val="000000"/>
              </a:buClr>
              <a:buFont typeface="Arial"/>
              <a:buChar char="•"/>
            </a:pPr>
            <a:r>
              <a:rPr lang="en-HK" sz="1800" b="0" strike="noStrike" spc="-1">
                <a:solidFill>
                  <a:srgbClr val="000000"/>
                </a:solidFill>
                <a:latin typeface="Calibri"/>
                <a:ea typeface="DejaVu Sans"/>
              </a:rPr>
              <a:t>Grading metric for review (1 points max)</a:t>
            </a:r>
            <a:endParaRPr lang="en-HK" sz="1800" b="0" strike="noStrike" spc="-1">
              <a:latin typeface="Arial"/>
            </a:endParaRPr>
          </a:p>
          <a:p>
            <a:pPr marL="1143000" lvl="2" indent="-226440">
              <a:lnSpc>
                <a:spcPct val="90000"/>
              </a:lnSpc>
              <a:spcBef>
                <a:spcPts val="499"/>
              </a:spcBef>
              <a:buClr>
                <a:srgbClr val="000000"/>
              </a:buClr>
              <a:buFont typeface="Arial"/>
              <a:buChar char="•"/>
            </a:pPr>
            <a:r>
              <a:rPr lang="en-HK" sz="1600" b="0" strike="noStrike" spc="-1">
                <a:solidFill>
                  <a:srgbClr val="000000"/>
                </a:solidFill>
                <a:latin typeface="Calibri"/>
                <a:ea typeface="DejaVu Sans"/>
              </a:rPr>
              <a:t>Below average (0.5 point)</a:t>
            </a:r>
            <a:endParaRPr lang="en-HK" sz="1600" b="0" strike="noStrike" spc="-1">
              <a:latin typeface="Arial"/>
            </a:endParaRPr>
          </a:p>
          <a:p>
            <a:pPr marL="1143000" lvl="2" indent="-226440">
              <a:lnSpc>
                <a:spcPct val="90000"/>
              </a:lnSpc>
              <a:spcBef>
                <a:spcPts val="499"/>
              </a:spcBef>
              <a:buClr>
                <a:srgbClr val="000000"/>
              </a:buClr>
              <a:buFont typeface="Arial"/>
              <a:buChar char="•"/>
            </a:pPr>
            <a:r>
              <a:rPr lang="en-HK" sz="1600" b="0" strike="noStrike" spc="-1">
                <a:solidFill>
                  <a:srgbClr val="000000"/>
                </a:solidFill>
                <a:latin typeface="Calibri"/>
                <a:ea typeface="DejaVu Sans"/>
              </a:rPr>
              <a:t>Average (0.75 point)</a:t>
            </a:r>
            <a:endParaRPr lang="en-HK" sz="1600" b="0" strike="noStrike" spc="-1">
              <a:latin typeface="Arial"/>
            </a:endParaRPr>
          </a:p>
          <a:p>
            <a:pPr marL="1143000" lvl="2" indent="-226440">
              <a:lnSpc>
                <a:spcPct val="90000"/>
              </a:lnSpc>
              <a:spcBef>
                <a:spcPts val="499"/>
              </a:spcBef>
              <a:buClr>
                <a:srgbClr val="000000"/>
              </a:buClr>
              <a:buFont typeface="Arial"/>
              <a:buChar char="•"/>
            </a:pPr>
            <a:r>
              <a:rPr lang="en-HK" sz="1600" b="0" strike="noStrike" spc="-1">
                <a:solidFill>
                  <a:srgbClr val="000000"/>
                </a:solidFill>
                <a:latin typeface="Calibri"/>
                <a:ea typeface="DejaVu Sans"/>
              </a:rPr>
              <a:t>Above average (1 points)</a:t>
            </a:r>
            <a:endParaRPr lang="en-HK" sz="1600" b="0" strike="noStrike" spc="-1">
              <a:latin typeface="Arial"/>
            </a:endParaRPr>
          </a:p>
          <a:p>
            <a:pPr marL="228600" indent="-226440">
              <a:lnSpc>
                <a:spcPct val="90000"/>
              </a:lnSpc>
              <a:spcBef>
                <a:spcPts val="1001"/>
              </a:spcBef>
              <a:buClr>
                <a:srgbClr val="000000"/>
              </a:buClr>
              <a:buFont typeface="Arial"/>
              <a:buChar char="•"/>
            </a:pPr>
            <a:r>
              <a:rPr lang="en-HK" sz="2000" b="0" strike="noStrike" spc="-1">
                <a:solidFill>
                  <a:srgbClr val="000000"/>
                </a:solidFill>
                <a:latin typeface="Calibri"/>
                <a:ea typeface="DejaVu Sans"/>
              </a:rPr>
              <a:t>Your rating should be submitted before </a:t>
            </a:r>
            <a:r>
              <a:rPr lang="en-HK" sz="2000" b="0" u="sng" strike="noStrike" spc="-1">
                <a:solidFill>
                  <a:srgbClr val="000000"/>
                </a:solidFill>
                <a:uFillTx/>
                <a:latin typeface="Calibri"/>
                <a:ea typeface="DejaVu Sans"/>
              </a:rPr>
              <a:t>mid-night of the day after presentation </a:t>
            </a:r>
            <a:endParaRPr lang="en-HK" sz="2000" b="0" strike="noStrike" spc="-1">
              <a:latin typeface="Arial"/>
            </a:endParaRPr>
          </a:p>
          <a:p>
            <a:pPr marL="685800" lvl="1" indent="-226440">
              <a:lnSpc>
                <a:spcPct val="90000"/>
              </a:lnSpc>
              <a:spcBef>
                <a:spcPts val="499"/>
              </a:spcBef>
              <a:buClr>
                <a:srgbClr val="000000"/>
              </a:buClr>
              <a:buFont typeface="Arial"/>
              <a:buChar char="•"/>
            </a:pPr>
            <a:r>
              <a:rPr lang="en-HK" sz="1800" b="0" strike="noStrike" spc="-1">
                <a:solidFill>
                  <a:srgbClr val="000000"/>
                </a:solidFill>
                <a:latin typeface="Calibri"/>
                <a:ea typeface="DejaVu Sans"/>
              </a:rPr>
              <a:t>You have ~30 hours</a:t>
            </a:r>
            <a:endParaRPr lang="en-HK" sz="1800" b="0" strike="noStrike" spc="-1">
              <a:latin typeface="Arial"/>
            </a:endParaRPr>
          </a:p>
          <a:p>
            <a:pPr marL="228600" indent="-226440">
              <a:lnSpc>
                <a:spcPct val="90000"/>
              </a:lnSpc>
              <a:spcBef>
                <a:spcPts val="1001"/>
              </a:spcBef>
              <a:buClr>
                <a:srgbClr val="000000"/>
              </a:buClr>
              <a:buFont typeface="Arial"/>
              <a:buChar char="•"/>
            </a:pPr>
            <a:r>
              <a:rPr lang="en-HK" sz="2000" b="1" strike="noStrike" spc="-1">
                <a:solidFill>
                  <a:srgbClr val="000000"/>
                </a:solidFill>
                <a:latin typeface="Calibri"/>
                <a:ea typeface="DejaVu Sans"/>
              </a:rPr>
              <a:t>Late submission won’t be accepted</a:t>
            </a:r>
            <a:endParaRPr lang="en-HK" sz="2000" b="0" strike="noStrike" spc="-1">
              <a:latin typeface="Arial"/>
            </a:endParaRPr>
          </a:p>
          <a:p>
            <a:pPr marL="685800" lvl="1" indent="-226440">
              <a:lnSpc>
                <a:spcPct val="90000"/>
              </a:lnSpc>
              <a:spcBef>
                <a:spcPts val="499"/>
              </a:spcBef>
              <a:buClr>
                <a:srgbClr val="000000"/>
              </a:buClr>
              <a:buFont typeface="Arial"/>
              <a:buChar char="•"/>
            </a:pPr>
            <a:r>
              <a:rPr lang="en-HK" sz="1800" b="0" strike="noStrike" spc="-1">
                <a:solidFill>
                  <a:srgbClr val="000000"/>
                </a:solidFill>
                <a:latin typeface="Calibri"/>
                <a:ea typeface="DejaVu Sans"/>
              </a:rPr>
              <a:t>Your input will be used to grade the presenter</a:t>
            </a:r>
            <a:endParaRPr lang="en-HK" sz="1800" b="0" strike="noStrike" spc="-1">
              <a:latin typeface="Arial"/>
            </a:endParaRPr>
          </a:p>
          <a:p>
            <a:pPr marL="685800" lvl="1" indent="-226440">
              <a:lnSpc>
                <a:spcPct val="90000"/>
              </a:lnSpc>
              <a:spcBef>
                <a:spcPts val="499"/>
              </a:spcBef>
              <a:buClr>
                <a:srgbClr val="000000"/>
              </a:buClr>
              <a:buFont typeface="Arial"/>
              <a:buChar char="•"/>
            </a:pPr>
            <a:r>
              <a:rPr lang="en-HK" sz="1800" b="0" strike="noStrike" spc="-1">
                <a:solidFill>
                  <a:srgbClr val="000000"/>
                </a:solidFill>
                <a:latin typeface="Calibri"/>
                <a:ea typeface="DejaVu Sans"/>
              </a:rPr>
              <a:t>Presenter should submit review also. It is treated as a self-appraisal and won’t be used to grade your presentation</a:t>
            </a:r>
            <a:endParaRPr lang="en-HK" sz="1800" b="0" strike="noStrike" spc="-1">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8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8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81">
                                            <p:txEl>
                                              <p:pRg st="2" end="2"/>
                                            </p:txEl>
                                          </p:spTgt>
                                        </p:tgtEl>
                                        <p:attrNameLst>
                                          <p:attrName>style.visibility</p:attrName>
                                        </p:attrNameLst>
                                      </p:cBhvr>
                                      <p:to>
                                        <p:strVal val="visible"/>
                                      </p:to>
                                    </p:set>
                                  </p:childTnLst>
                                </p:cTn>
                              </p:par>
                              <p:par>
                                <p:cTn id="15" presetID="1" presetClass="entr" fill="hold" nodeType="withEffect">
                                  <p:stCondLst>
                                    <p:cond delay="0"/>
                                  </p:stCondLst>
                                  <p:childTnLst>
                                    <p:set>
                                      <p:cBhvr>
                                        <p:cTn id="16" dur="1" fill="hold">
                                          <p:stCondLst>
                                            <p:cond delay="0"/>
                                          </p:stCondLst>
                                        </p:cTn>
                                        <p:tgtEl>
                                          <p:spTgt spid="81">
                                            <p:txEl>
                                              <p:pRg st="3" end="3"/>
                                            </p:txEl>
                                          </p:spTgt>
                                        </p:tgtEl>
                                        <p:attrNameLst>
                                          <p:attrName>style.visibility</p:attrName>
                                        </p:attrNameLst>
                                      </p:cBhvr>
                                      <p:to>
                                        <p:strVal val="visible"/>
                                      </p:to>
                                    </p:set>
                                  </p:childTnLst>
                                </p:cTn>
                              </p:par>
                              <p:par>
                                <p:cTn id="17" presetID="1" presetClass="entr" fill="hold" nodeType="withEffect">
                                  <p:stCondLst>
                                    <p:cond delay="0"/>
                                  </p:stCondLst>
                                  <p:childTnLst>
                                    <p:set>
                                      <p:cBhvr>
                                        <p:cTn id="18" dur="1" fill="hold">
                                          <p:stCondLst>
                                            <p:cond delay="0"/>
                                          </p:stCondLst>
                                        </p:cTn>
                                        <p:tgtEl>
                                          <p:spTgt spid="81">
                                            <p:txEl>
                                              <p:pRg st="4" end="4"/>
                                            </p:txEl>
                                          </p:spTgt>
                                        </p:tgtEl>
                                        <p:attrNameLst>
                                          <p:attrName>style.visibility</p:attrName>
                                        </p:attrNameLst>
                                      </p:cBhvr>
                                      <p:to>
                                        <p:strVal val="visible"/>
                                      </p:to>
                                    </p:set>
                                  </p:childTnLst>
                                </p:cTn>
                              </p:par>
                              <p:par>
                                <p:cTn id="19" presetID="1" presetClass="entr" fill="hold" nodeType="withEffect">
                                  <p:stCondLst>
                                    <p:cond delay="0"/>
                                  </p:stCondLst>
                                  <p:childTnLst>
                                    <p:set>
                                      <p:cBhvr>
                                        <p:cTn id="20" dur="1" fill="hold">
                                          <p:stCondLst>
                                            <p:cond delay="0"/>
                                          </p:stCondLst>
                                        </p:cTn>
                                        <p:tgtEl>
                                          <p:spTgt spid="81">
                                            <p:txEl>
                                              <p:pRg st="5" end="5"/>
                                            </p:txEl>
                                          </p:spTgt>
                                        </p:tgtEl>
                                        <p:attrNameLst>
                                          <p:attrName>style.visibility</p:attrName>
                                        </p:attrNameLst>
                                      </p:cBhvr>
                                      <p:to>
                                        <p:strVal val="visible"/>
                                      </p:to>
                                    </p:set>
                                  </p:childTnLst>
                                </p:cTn>
                              </p:par>
                              <p:par>
                                <p:cTn id="21" presetID="1" presetClass="entr" fill="hold" nodeType="withEffect">
                                  <p:stCondLst>
                                    <p:cond delay="0"/>
                                  </p:stCondLst>
                                  <p:childTnLst>
                                    <p:set>
                                      <p:cBhvr>
                                        <p:cTn id="22" dur="1" fill="hold">
                                          <p:stCondLst>
                                            <p:cond delay="0"/>
                                          </p:stCondLst>
                                        </p:cTn>
                                        <p:tgtEl>
                                          <p:spTgt spid="81">
                                            <p:txEl>
                                              <p:pRg st="6" end="6"/>
                                            </p:txEl>
                                          </p:spTgt>
                                        </p:tgtEl>
                                        <p:attrNameLst>
                                          <p:attrName>style.visibility</p:attrName>
                                        </p:attrNameLst>
                                      </p:cBhvr>
                                      <p:to>
                                        <p:strVal val="visible"/>
                                      </p:to>
                                    </p:set>
                                  </p:childTnLst>
                                </p:cTn>
                              </p:par>
                              <p:par>
                                <p:cTn id="23" presetID="1" presetClass="entr" fill="hold" nodeType="withEffect">
                                  <p:stCondLst>
                                    <p:cond delay="0"/>
                                  </p:stCondLst>
                                  <p:childTnLst>
                                    <p:set>
                                      <p:cBhvr>
                                        <p:cTn id="24" dur="1" fill="hold">
                                          <p:stCondLst>
                                            <p:cond delay="0"/>
                                          </p:stCondLst>
                                        </p:cTn>
                                        <p:tgtEl>
                                          <p:spTgt spid="81">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fill="hold" nodeType="clickEffect">
                                  <p:stCondLst>
                                    <p:cond delay="0"/>
                                  </p:stCondLst>
                                  <p:childTnLst>
                                    <p:set>
                                      <p:cBhvr>
                                        <p:cTn id="28" dur="1" fill="hold">
                                          <p:stCondLst>
                                            <p:cond delay="0"/>
                                          </p:stCondLst>
                                        </p:cTn>
                                        <p:tgtEl>
                                          <p:spTgt spid="81">
                                            <p:txEl>
                                              <p:pRg st="8" end="8"/>
                                            </p:txEl>
                                          </p:spTgt>
                                        </p:tgtEl>
                                        <p:attrNameLst>
                                          <p:attrName>style.visibility</p:attrName>
                                        </p:attrNameLst>
                                      </p:cBhvr>
                                      <p:to>
                                        <p:strVal val="visible"/>
                                      </p:to>
                                    </p:set>
                                  </p:childTnLst>
                                </p:cTn>
                              </p:par>
                              <p:par>
                                <p:cTn id="29" presetID="1" presetClass="entr" fill="hold" nodeType="withEffect">
                                  <p:stCondLst>
                                    <p:cond delay="0"/>
                                  </p:stCondLst>
                                  <p:childTnLst>
                                    <p:set>
                                      <p:cBhvr>
                                        <p:cTn id="30" dur="1" fill="hold">
                                          <p:stCondLst>
                                            <p:cond delay="0"/>
                                          </p:stCondLst>
                                        </p:cTn>
                                        <p:tgtEl>
                                          <p:spTgt spid="81">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fill="hold" nodeType="clickEffect">
                                  <p:stCondLst>
                                    <p:cond delay="0"/>
                                  </p:stCondLst>
                                  <p:childTnLst>
                                    <p:set>
                                      <p:cBhvr>
                                        <p:cTn id="34" dur="1" fill="hold">
                                          <p:stCondLst>
                                            <p:cond delay="0"/>
                                          </p:stCondLst>
                                        </p:cTn>
                                        <p:tgtEl>
                                          <p:spTgt spid="81">
                                            <p:txEl>
                                              <p:pRg st="10" end="10"/>
                                            </p:txEl>
                                          </p:spTgt>
                                        </p:tgtEl>
                                        <p:attrNameLst>
                                          <p:attrName>style.visibility</p:attrName>
                                        </p:attrNameLst>
                                      </p:cBhvr>
                                      <p:to>
                                        <p:strVal val="visible"/>
                                      </p:to>
                                    </p:set>
                                  </p:childTnLst>
                                </p:cTn>
                              </p:par>
                              <p:par>
                                <p:cTn id="35" presetID="1" presetClass="entr" fill="hold" nodeType="withEffect">
                                  <p:stCondLst>
                                    <p:cond delay="0"/>
                                  </p:stCondLst>
                                  <p:childTnLst>
                                    <p:set>
                                      <p:cBhvr>
                                        <p:cTn id="36" dur="1" fill="hold">
                                          <p:stCondLst>
                                            <p:cond delay="0"/>
                                          </p:stCondLst>
                                        </p:cTn>
                                        <p:tgtEl>
                                          <p:spTgt spid="81">
                                            <p:txEl>
                                              <p:pRg st="11" end="11"/>
                                            </p:txEl>
                                          </p:spTgt>
                                        </p:tgtEl>
                                        <p:attrNameLst>
                                          <p:attrName>style.visibility</p:attrName>
                                        </p:attrNameLst>
                                      </p:cBhvr>
                                      <p:to>
                                        <p:strVal val="visible"/>
                                      </p:to>
                                    </p:set>
                                  </p:childTnLst>
                                </p:cTn>
                              </p:par>
                              <p:par>
                                <p:cTn id="37" presetID="1" presetClass="entr" fill="hold" nodeType="withEffect">
                                  <p:stCondLst>
                                    <p:cond delay="0"/>
                                  </p:stCondLst>
                                  <p:childTnLst>
                                    <p:set>
                                      <p:cBhvr>
                                        <p:cTn id="38" dur="1" fill="hold">
                                          <p:stCondLst>
                                            <p:cond delay="0"/>
                                          </p:stCondLst>
                                        </p:cTn>
                                        <p:tgtEl>
                                          <p:spTgt spid="81">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CustomShape 1"/>
          <p:cNvSpPr/>
          <p:nvPr/>
        </p:nvSpPr>
        <p:spPr>
          <a:xfrm>
            <a:off x="628560" y="365040"/>
            <a:ext cx="7884720" cy="1323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en-HK" sz="4400" b="0" strike="noStrike" spc="-1">
                <a:solidFill>
                  <a:srgbClr val="000000"/>
                </a:solidFill>
                <a:latin typeface="Calibri Light"/>
                <a:ea typeface="DejaVu Sans"/>
              </a:rPr>
              <a:t>Final Project</a:t>
            </a:r>
            <a:endParaRPr lang="en-HK" sz="4400" b="0" strike="noStrike" spc="-1">
              <a:latin typeface="Arial"/>
            </a:endParaRPr>
          </a:p>
        </p:txBody>
      </p:sp>
      <p:sp>
        <p:nvSpPr>
          <p:cNvPr id="83" name="CustomShape 2"/>
          <p:cNvSpPr/>
          <p:nvPr/>
        </p:nvSpPr>
        <p:spPr>
          <a:xfrm>
            <a:off x="628560" y="1825560"/>
            <a:ext cx="7884720" cy="4349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6440">
              <a:lnSpc>
                <a:spcPct val="90000"/>
              </a:lnSpc>
              <a:spcBef>
                <a:spcPts val="1001"/>
              </a:spcBef>
              <a:buClr>
                <a:srgbClr val="000000"/>
              </a:buClr>
              <a:buFont typeface="Arial"/>
              <a:buChar char="•"/>
            </a:pPr>
            <a:r>
              <a:rPr lang="en-HK" sz="2800" b="0" strike="noStrike" spc="-1">
                <a:solidFill>
                  <a:srgbClr val="000000"/>
                </a:solidFill>
                <a:latin typeface="Calibri"/>
                <a:ea typeface="DejaVu Sans"/>
              </a:rPr>
              <a:t>Significant portion of your final grade (40%)  </a:t>
            </a:r>
            <a:endParaRPr lang="en-HK" sz="2800" b="0" strike="noStrike" spc="-1">
              <a:latin typeface="Arial"/>
            </a:endParaRPr>
          </a:p>
          <a:p>
            <a:pPr marL="685800" lvl="1" indent="-226440">
              <a:lnSpc>
                <a:spcPct val="90000"/>
              </a:lnSpc>
              <a:spcBef>
                <a:spcPts val="499"/>
              </a:spcBef>
              <a:buClr>
                <a:srgbClr val="000000"/>
              </a:buClr>
              <a:buFont typeface="Arial"/>
              <a:buChar char="•"/>
            </a:pPr>
            <a:r>
              <a:rPr lang="en-HK" sz="2400" b="0" strike="noStrike" spc="-1">
                <a:solidFill>
                  <a:srgbClr val="000000"/>
                </a:solidFill>
                <a:latin typeface="Calibri"/>
                <a:ea typeface="DejaVu Sans"/>
              </a:rPr>
              <a:t>Start early and clearly define your task and dataset </a:t>
            </a:r>
            <a:endParaRPr lang="en-HK" sz="2400" b="0" strike="noStrike" spc="-1">
              <a:latin typeface="Arial"/>
            </a:endParaRPr>
          </a:p>
          <a:p>
            <a:pPr>
              <a:lnSpc>
                <a:spcPct val="90000"/>
              </a:lnSpc>
              <a:spcBef>
                <a:spcPts val="1001"/>
              </a:spcBef>
            </a:pPr>
            <a:r>
              <a:rPr lang="en-HK" sz="2800" b="0" strike="noStrike" spc="-1">
                <a:solidFill>
                  <a:srgbClr val="000000"/>
                </a:solidFill>
                <a:latin typeface="Calibri"/>
                <a:ea typeface="DejaVu Sans"/>
              </a:rPr>
              <a:t>Some paussible projects: </a:t>
            </a:r>
            <a:endParaRPr lang="en-HK" sz="2800" b="0" strike="noStrike" spc="-1">
              <a:latin typeface="Arial"/>
            </a:endParaRPr>
          </a:p>
          <a:p>
            <a:pPr marL="914400" lvl="1" indent="-455040">
              <a:lnSpc>
                <a:spcPct val="90000"/>
              </a:lnSpc>
              <a:spcBef>
                <a:spcPts val="499"/>
              </a:spcBef>
              <a:buClr>
                <a:srgbClr val="000000"/>
              </a:buClr>
              <a:buFont typeface="Calibri Light"/>
              <a:buAutoNum type="arabicPeriod"/>
            </a:pPr>
            <a:r>
              <a:rPr lang="en-HK" sz="2400" b="0" strike="noStrike" spc="-1">
                <a:solidFill>
                  <a:srgbClr val="000000"/>
                </a:solidFill>
                <a:latin typeface="Calibri"/>
                <a:ea typeface="DejaVu Sans"/>
              </a:rPr>
              <a:t>Apply existing neural network model to a new problem </a:t>
            </a:r>
            <a:endParaRPr lang="en-HK" sz="2400" b="0" strike="noStrike" spc="-1">
              <a:latin typeface="Arial"/>
            </a:endParaRPr>
          </a:p>
          <a:p>
            <a:pPr marL="914400" lvl="1" indent="-455040">
              <a:lnSpc>
                <a:spcPct val="90000"/>
              </a:lnSpc>
              <a:spcBef>
                <a:spcPts val="499"/>
              </a:spcBef>
              <a:buClr>
                <a:srgbClr val="000000"/>
              </a:buClr>
              <a:buFont typeface="Calibri Light"/>
              <a:buAutoNum type="arabicPeriod"/>
            </a:pPr>
            <a:r>
              <a:rPr lang="en-HK" sz="2400" b="0" strike="noStrike" spc="-1">
                <a:solidFill>
                  <a:srgbClr val="000000"/>
                </a:solidFill>
                <a:latin typeface="Calibri"/>
                <a:ea typeface="DejaVu Sans"/>
              </a:rPr>
              <a:t>Implement a complex architecture for old problem</a:t>
            </a:r>
            <a:endParaRPr lang="en-HK" sz="2400" b="0" strike="noStrike" spc="-1">
              <a:latin typeface="Arial"/>
            </a:endParaRPr>
          </a:p>
          <a:p>
            <a:pPr marL="914400" lvl="1" indent="-455040">
              <a:lnSpc>
                <a:spcPct val="90000"/>
              </a:lnSpc>
              <a:spcBef>
                <a:spcPts val="499"/>
              </a:spcBef>
              <a:buClr>
                <a:srgbClr val="000000"/>
              </a:buClr>
              <a:buFont typeface="Calibri Light"/>
              <a:buAutoNum type="arabicPeriod"/>
            </a:pPr>
            <a:r>
              <a:rPr lang="en-HK" sz="2400" b="0" strike="noStrike" spc="-1">
                <a:solidFill>
                  <a:srgbClr val="000000"/>
                </a:solidFill>
                <a:latin typeface="Calibri"/>
                <a:ea typeface="DejaVu Sans"/>
              </a:rPr>
              <a:t>Come up with a new neural network model </a:t>
            </a:r>
            <a:endParaRPr lang="en-HK" sz="2400" b="0" strike="noStrike" spc="-1">
              <a:latin typeface="Arial"/>
            </a:endParaRPr>
          </a:p>
          <a:p>
            <a:pPr marL="914400" lvl="1" indent="-455040">
              <a:lnSpc>
                <a:spcPct val="90000"/>
              </a:lnSpc>
              <a:spcBef>
                <a:spcPts val="499"/>
              </a:spcBef>
              <a:buClr>
                <a:srgbClr val="000000"/>
              </a:buClr>
              <a:buFont typeface="Calibri Light"/>
              <a:buAutoNum type="arabicPeriod"/>
            </a:pPr>
            <a:r>
              <a:rPr lang="en-HK" sz="2400" b="0" strike="noStrike" spc="-1">
                <a:solidFill>
                  <a:srgbClr val="000000"/>
                </a:solidFill>
                <a:latin typeface="Calibri"/>
                <a:ea typeface="DejaVu Sans"/>
              </a:rPr>
              <a:t>Theory </a:t>
            </a:r>
            <a:endParaRPr lang="en-HK" sz="24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CustomShape 1"/>
          <p:cNvSpPr/>
          <p:nvPr/>
        </p:nvSpPr>
        <p:spPr>
          <a:xfrm>
            <a:off x="628560" y="365040"/>
            <a:ext cx="7884720" cy="1323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en-HK" sz="4400" b="0" strike="noStrike" spc="-1">
                <a:solidFill>
                  <a:srgbClr val="000000"/>
                </a:solidFill>
                <a:latin typeface="Calibri Light"/>
                <a:ea typeface="DejaVu Sans"/>
              </a:rPr>
              <a:t>Procedures for Type 1-3</a:t>
            </a:r>
            <a:endParaRPr lang="en-HK" sz="4400" b="0" strike="noStrike" spc="-1">
              <a:latin typeface="Arial"/>
            </a:endParaRPr>
          </a:p>
        </p:txBody>
      </p:sp>
      <p:sp>
        <p:nvSpPr>
          <p:cNvPr id="85" name="CustomShape 2"/>
          <p:cNvSpPr/>
          <p:nvPr/>
        </p:nvSpPr>
        <p:spPr>
          <a:xfrm>
            <a:off x="628560" y="1825560"/>
            <a:ext cx="7884720" cy="4691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514440" indent="-512280">
              <a:lnSpc>
                <a:spcPct val="90000"/>
              </a:lnSpc>
              <a:spcBef>
                <a:spcPts val="1001"/>
              </a:spcBef>
              <a:buClr>
                <a:srgbClr val="000000"/>
              </a:buClr>
              <a:buFont typeface="Calibri Light"/>
              <a:buAutoNum type="arabicPeriod"/>
            </a:pPr>
            <a:r>
              <a:rPr lang="en-HK" b="0" strike="noStrike" spc="-1" dirty="0">
                <a:solidFill>
                  <a:srgbClr val="000000"/>
                </a:solidFill>
                <a:latin typeface="Calibri"/>
                <a:ea typeface="DejaVu Sans"/>
              </a:rPr>
              <a:t>Define Task </a:t>
            </a:r>
            <a:endParaRPr lang="en-HK" b="0" strike="noStrike" spc="-1" dirty="0">
              <a:latin typeface="Arial"/>
            </a:endParaRPr>
          </a:p>
          <a:p>
            <a:pPr marL="685800" lvl="1" indent="-226440">
              <a:lnSpc>
                <a:spcPct val="90000"/>
              </a:lnSpc>
              <a:spcBef>
                <a:spcPts val="499"/>
              </a:spcBef>
              <a:buClr>
                <a:srgbClr val="000000"/>
              </a:buClr>
              <a:buFont typeface="Arial"/>
              <a:buChar char="•"/>
            </a:pPr>
            <a:r>
              <a:rPr lang="en-HK" sz="1600" b="0" strike="noStrike" spc="-1" dirty="0">
                <a:solidFill>
                  <a:srgbClr val="000000"/>
                </a:solidFill>
                <a:latin typeface="Calibri"/>
                <a:ea typeface="DejaVu Sans"/>
              </a:rPr>
              <a:t>Example: summarization of text</a:t>
            </a:r>
            <a:endParaRPr lang="en-HK" sz="1600" b="0" strike="noStrike" spc="-1" dirty="0">
              <a:latin typeface="Arial"/>
            </a:endParaRPr>
          </a:p>
          <a:p>
            <a:pPr marL="514440" indent="-512280">
              <a:lnSpc>
                <a:spcPct val="90000"/>
              </a:lnSpc>
              <a:spcBef>
                <a:spcPts val="1001"/>
              </a:spcBef>
              <a:buClr>
                <a:srgbClr val="000000"/>
              </a:buClr>
              <a:buFont typeface="Calibri Light"/>
              <a:buAutoNum type="arabicPeriod"/>
            </a:pPr>
            <a:r>
              <a:rPr lang="en-HK" b="0" strike="noStrike" spc="-1" dirty="0">
                <a:solidFill>
                  <a:srgbClr val="000000"/>
                </a:solidFill>
                <a:latin typeface="Calibri"/>
                <a:ea typeface="DejaVu Sans"/>
              </a:rPr>
              <a:t>Define Dataset </a:t>
            </a:r>
            <a:endParaRPr lang="en-HK" b="0" strike="noStrike" spc="-1" dirty="0">
              <a:latin typeface="Arial"/>
            </a:endParaRPr>
          </a:p>
          <a:p>
            <a:pPr marL="685800" lvl="1" indent="-226440">
              <a:lnSpc>
                <a:spcPct val="90000"/>
              </a:lnSpc>
              <a:spcBef>
                <a:spcPts val="499"/>
              </a:spcBef>
              <a:buClr>
                <a:srgbClr val="000000"/>
              </a:buClr>
              <a:buFont typeface="Arial"/>
              <a:buChar char="•"/>
            </a:pPr>
            <a:r>
              <a:rPr lang="en-HK" sz="1600" b="0" strike="noStrike" spc="-1" dirty="0">
                <a:solidFill>
                  <a:srgbClr val="000000"/>
                </a:solidFill>
                <a:latin typeface="Calibri"/>
                <a:ea typeface="DejaVu Sans"/>
              </a:rPr>
              <a:t>Search for public dataset first</a:t>
            </a:r>
            <a:endParaRPr lang="en-HK" sz="1600" b="0" strike="noStrike" spc="-1" dirty="0">
              <a:latin typeface="Arial"/>
            </a:endParaRPr>
          </a:p>
          <a:p>
            <a:pPr marL="1143000" lvl="2" indent="-226440">
              <a:lnSpc>
                <a:spcPct val="90000"/>
              </a:lnSpc>
              <a:spcBef>
                <a:spcPts val="499"/>
              </a:spcBef>
              <a:buClr>
                <a:srgbClr val="000000"/>
              </a:buClr>
              <a:buFont typeface="Arial"/>
              <a:buChar char="•"/>
            </a:pPr>
            <a:r>
              <a:rPr lang="en-HK" sz="1400" b="0" strike="noStrike" spc="-1" dirty="0">
                <a:solidFill>
                  <a:srgbClr val="000000"/>
                </a:solidFill>
                <a:latin typeface="Calibri"/>
                <a:ea typeface="DejaVu Sans"/>
              </a:rPr>
              <a:t>Sometimes conference/competition will provide dataset </a:t>
            </a:r>
            <a:endParaRPr lang="en-HK" sz="1400" b="0" strike="noStrike" spc="-1" dirty="0">
              <a:latin typeface="Arial"/>
            </a:endParaRPr>
          </a:p>
          <a:p>
            <a:pPr marL="1600200" lvl="3" indent="-226440">
              <a:lnSpc>
                <a:spcPct val="90000"/>
              </a:lnSpc>
              <a:spcBef>
                <a:spcPts val="499"/>
              </a:spcBef>
              <a:buClr>
                <a:srgbClr val="000000"/>
              </a:buClr>
              <a:buFont typeface="Arial"/>
              <a:buChar char="•"/>
            </a:pPr>
            <a:r>
              <a:rPr lang="en-HK" sz="1200" b="0" strike="noStrike" spc="-1" dirty="0">
                <a:solidFill>
                  <a:srgbClr val="000000"/>
                </a:solidFill>
                <a:latin typeface="Calibri"/>
                <a:ea typeface="DejaVu Sans"/>
              </a:rPr>
              <a:t>E.g., Document Understanding Conference (DUC) </a:t>
            </a:r>
            <a:endParaRPr lang="en-HK" sz="1200" b="0" strike="noStrike" spc="-1" dirty="0">
              <a:latin typeface="Arial"/>
            </a:endParaRPr>
          </a:p>
          <a:p>
            <a:pPr marL="685800" lvl="1" indent="-226440">
              <a:lnSpc>
                <a:spcPct val="90000"/>
              </a:lnSpc>
              <a:spcBef>
                <a:spcPts val="499"/>
              </a:spcBef>
              <a:buClr>
                <a:srgbClr val="000000"/>
              </a:buClr>
              <a:buFont typeface="Arial"/>
              <a:buChar char="•"/>
            </a:pPr>
            <a:r>
              <a:rPr lang="en-HK" sz="1600" b="0" strike="noStrike" spc="-1" dirty="0">
                <a:solidFill>
                  <a:srgbClr val="000000"/>
                </a:solidFill>
                <a:latin typeface="Calibri"/>
                <a:ea typeface="DejaVu Sans"/>
              </a:rPr>
              <a:t>Define your own (harder, need more new baselines) </a:t>
            </a:r>
            <a:endParaRPr lang="en-HK" sz="1600" b="0" strike="noStrike" spc="-1" dirty="0">
              <a:latin typeface="Arial"/>
            </a:endParaRPr>
          </a:p>
          <a:p>
            <a:pPr marL="1143000" lvl="2" indent="-226440">
              <a:lnSpc>
                <a:spcPct val="90000"/>
              </a:lnSpc>
              <a:spcBef>
                <a:spcPts val="499"/>
              </a:spcBef>
              <a:buClr>
                <a:srgbClr val="000000"/>
              </a:buClr>
              <a:buFont typeface="Arial"/>
              <a:buChar char="•"/>
            </a:pPr>
            <a:r>
              <a:rPr lang="en-HK" sz="1400" b="0" strike="noStrike" spc="-1" dirty="0">
                <a:solidFill>
                  <a:srgbClr val="000000"/>
                </a:solidFill>
                <a:latin typeface="Calibri"/>
                <a:ea typeface="DejaVu Sans"/>
              </a:rPr>
              <a:t>Dataset from your own research </a:t>
            </a:r>
            <a:endParaRPr lang="en-HK" sz="1400" b="0" strike="noStrike" spc="-1" dirty="0">
              <a:latin typeface="Arial"/>
            </a:endParaRPr>
          </a:p>
          <a:p>
            <a:pPr marL="1143000" lvl="2" indent="-226440">
              <a:lnSpc>
                <a:spcPct val="90000"/>
              </a:lnSpc>
              <a:spcBef>
                <a:spcPts val="499"/>
              </a:spcBef>
              <a:buClr>
                <a:srgbClr val="000000"/>
              </a:buClr>
              <a:buFont typeface="Arial"/>
              <a:buChar char="•"/>
            </a:pPr>
            <a:r>
              <a:rPr lang="en-HK" sz="1400" b="0" strike="noStrike" spc="-1" dirty="0">
                <a:solidFill>
                  <a:srgbClr val="000000"/>
                </a:solidFill>
                <a:latin typeface="Calibri"/>
                <a:ea typeface="DejaVu Sans"/>
              </a:rPr>
              <a:t>Clever use of public data </a:t>
            </a:r>
            <a:endParaRPr lang="en-HK" sz="1400" b="0" strike="noStrike" spc="-1" dirty="0">
              <a:latin typeface="Arial"/>
            </a:endParaRPr>
          </a:p>
          <a:p>
            <a:pPr marL="1600200" lvl="3" indent="-226440">
              <a:lnSpc>
                <a:spcPct val="90000"/>
              </a:lnSpc>
              <a:spcBef>
                <a:spcPts val="499"/>
              </a:spcBef>
              <a:buClr>
                <a:srgbClr val="000000"/>
              </a:buClr>
              <a:buFont typeface="Arial"/>
              <a:buChar char="•"/>
            </a:pPr>
            <a:r>
              <a:rPr lang="en-HK" sz="1200" b="0" strike="noStrike" spc="-1" dirty="0">
                <a:solidFill>
                  <a:srgbClr val="000000"/>
                </a:solidFill>
                <a:latin typeface="Calibri"/>
                <a:ea typeface="DejaVu Sans"/>
              </a:rPr>
              <a:t>E.g., For text summarization, can use Wikipedia: intro paragraph and the rest of the article </a:t>
            </a:r>
            <a:endParaRPr lang="en-HK" sz="1200" b="0" strike="noStrike" spc="-1" dirty="0">
              <a:latin typeface="Arial"/>
            </a:endParaRPr>
          </a:p>
          <a:p>
            <a:pPr marL="1600200" lvl="3" indent="-226440">
              <a:lnSpc>
                <a:spcPct val="90000"/>
              </a:lnSpc>
              <a:spcBef>
                <a:spcPts val="499"/>
              </a:spcBef>
              <a:buClr>
                <a:srgbClr val="000000"/>
              </a:buClr>
              <a:buFont typeface="Arial"/>
              <a:buChar char="•"/>
            </a:pPr>
            <a:r>
              <a:rPr lang="en-HK" sz="1200" b="0" strike="noStrike" spc="-1" dirty="0">
                <a:solidFill>
                  <a:srgbClr val="000000"/>
                </a:solidFill>
                <a:latin typeface="Calibri"/>
                <a:ea typeface="DejaVu Sans"/>
              </a:rPr>
              <a:t>Be creative, can try to look into blogs and news also for natural language processing  </a:t>
            </a:r>
            <a:endParaRPr lang="en-HK" sz="1200" b="0" strike="noStrike" spc="-1" dirty="0">
              <a:latin typeface="Arial"/>
            </a:endParaRPr>
          </a:p>
          <a:p>
            <a:pPr marL="514440" indent="-512280">
              <a:lnSpc>
                <a:spcPct val="90000"/>
              </a:lnSpc>
              <a:spcBef>
                <a:spcPts val="1001"/>
              </a:spcBef>
              <a:buClr>
                <a:srgbClr val="000000"/>
              </a:buClr>
              <a:buFont typeface="Calibri Light"/>
              <a:buAutoNum type="arabicPeriod"/>
            </a:pPr>
            <a:r>
              <a:rPr lang="en-HK" b="0" strike="noStrike" spc="-1" dirty="0">
                <a:solidFill>
                  <a:srgbClr val="000000"/>
                </a:solidFill>
                <a:latin typeface="Calibri"/>
                <a:ea typeface="DejaVu Sans"/>
              </a:rPr>
              <a:t>Define your metric </a:t>
            </a:r>
            <a:endParaRPr lang="en-HK" b="0" strike="noStrike" spc="-1" dirty="0">
              <a:latin typeface="Arial"/>
            </a:endParaRPr>
          </a:p>
          <a:p>
            <a:pPr marL="685800" lvl="1" indent="-226440">
              <a:lnSpc>
                <a:spcPct val="90000"/>
              </a:lnSpc>
              <a:spcBef>
                <a:spcPts val="499"/>
              </a:spcBef>
              <a:buClr>
                <a:srgbClr val="000000"/>
              </a:buClr>
              <a:buFont typeface="Arial"/>
              <a:buChar char="•"/>
            </a:pPr>
            <a:r>
              <a:rPr lang="en-HK" sz="1600" b="0" strike="noStrike" spc="-1" dirty="0">
                <a:solidFill>
                  <a:srgbClr val="000000"/>
                </a:solidFill>
                <a:latin typeface="Calibri"/>
                <a:ea typeface="DejaVu Sans"/>
              </a:rPr>
              <a:t>Search online for well established metrics on your task</a:t>
            </a:r>
            <a:endParaRPr lang="en-HK" sz="1600" b="0" strike="noStrike" spc="-1" dirty="0">
              <a:latin typeface="Arial"/>
            </a:endParaRPr>
          </a:p>
          <a:p>
            <a:pPr marL="685800" lvl="1" indent="-226440">
              <a:lnSpc>
                <a:spcPct val="90000"/>
              </a:lnSpc>
              <a:spcBef>
                <a:spcPts val="499"/>
              </a:spcBef>
              <a:buClr>
                <a:srgbClr val="000000"/>
              </a:buClr>
              <a:buFont typeface="Arial"/>
              <a:buChar char="•"/>
            </a:pPr>
            <a:r>
              <a:rPr lang="en-HK" sz="1600" b="0" strike="noStrike" spc="-1" dirty="0">
                <a:solidFill>
                  <a:srgbClr val="000000"/>
                </a:solidFill>
                <a:latin typeface="Calibri"/>
                <a:ea typeface="DejaVu Sans"/>
              </a:rPr>
              <a:t>Don’t invent your own arbitrarily. E.g., for text summarization, Rogue (Recall-oriented understudy for </a:t>
            </a:r>
            <a:r>
              <a:rPr lang="en-HK" sz="1600" b="0" strike="noStrike" spc="-1" dirty="0" err="1">
                <a:solidFill>
                  <a:srgbClr val="000000"/>
                </a:solidFill>
                <a:latin typeface="Calibri"/>
                <a:ea typeface="DejaVu Sans"/>
              </a:rPr>
              <a:t>gisting</a:t>
            </a:r>
            <a:r>
              <a:rPr lang="en-HK" sz="1600" b="0" strike="noStrike" spc="-1" dirty="0">
                <a:solidFill>
                  <a:srgbClr val="000000"/>
                </a:solidFill>
                <a:latin typeface="Calibri"/>
                <a:ea typeface="DejaVu Sans"/>
              </a:rPr>
              <a:t> evaluation) defines n-gram overlap to human summaries </a:t>
            </a:r>
            <a:endParaRPr lang="en-HK" sz="1600" b="0" strike="noStrike" spc="-1" dirty="0">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par>
                                <p:cTn id="7" presetID="1" presetClass="entr" fill="hold" nodeType="withEffect">
                                  <p:stCondLst>
                                    <p:cond delay="0"/>
                                  </p:stCondLst>
                                  <p:childTnLst>
                                    <p:set>
                                      <p:cBhvr>
                                        <p:cTn id="8"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fill="hold" nodeType="clickEffect">
                                  <p:stCondLst>
                                    <p:cond delay="0"/>
                                  </p:stCondLst>
                                  <p:childTnLst>
                                    <p:set>
                                      <p:cBhvr>
                                        <p:cTn id="12" dur="1" fill="hold">
                                          <p:stCondLst>
                                            <p:cond delay="0"/>
                                          </p:stCondLst>
                                        </p:cTn>
                                        <p:tgtEl>
                                          <p:spTgt spid="85">
                                            <p:txEl>
                                              <p:pRg st="2" end="2"/>
                                            </p:txEl>
                                          </p:spTgt>
                                        </p:tgtEl>
                                        <p:attrNameLst>
                                          <p:attrName>style.visibility</p:attrName>
                                        </p:attrNameLst>
                                      </p:cBhvr>
                                      <p:to>
                                        <p:strVal val="visible"/>
                                      </p:to>
                                    </p:set>
                                  </p:childTnLst>
                                </p:cTn>
                              </p:par>
                              <p:par>
                                <p:cTn id="13" presetID="1" presetClass="entr" fill="hold" nodeType="withEffect">
                                  <p:stCondLst>
                                    <p:cond delay="0"/>
                                  </p:stCondLst>
                                  <p:childTnLst>
                                    <p:set>
                                      <p:cBhvr>
                                        <p:cTn id="14" dur="1" fill="hold">
                                          <p:stCondLst>
                                            <p:cond delay="0"/>
                                          </p:stCondLst>
                                        </p:cTn>
                                        <p:tgtEl>
                                          <p:spTgt spid="85">
                                            <p:txEl>
                                              <p:pRg st="3" end="3"/>
                                            </p:txEl>
                                          </p:spTgt>
                                        </p:tgtEl>
                                        <p:attrNameLst>
                                          <p:attrName>style.visibility</p:attrName>
                                        </p:attrNameLst>
                                      </p:cBhvr>
                                      <p:to>
                                        <p:strVal val="visible"/>
                                      </p:to>
                                    </p:set>
                                  </p:childTnLst>
                                </p:cTn>
                              </p:par>
                              <p:par>
                                <p:cTn id="15" presetID="1" presetClass="entr" fill="hold" nodeType="withEffect">
                                  <p:stCondLst>
                                    <p:cond delay="0"/>
                                  </p:stCondLst>
                                  <p:childTnLst>
                                    <p:set>
                                      <p:cBhvr>
                                        <p:cTn id="16" dur="1" fill="hold">
                                          <p:stCondLst>
                                            <p:cond delay="0"/>
                                          </p:stCondLst>
                                        </p:cTn>
                                        <p:tgtEl>
                                          <p:spTgt spid="85">
                                            <p:txEl>
                                              <p:pRg st="4" end="4"/>
                                            </p:txEl>
                                          </p:spTgt>
                                        </p:tgtEl>
                                        <p:attrNameLst>
                                          <p:attrName>style.visibility</p:attrName>
                                        </p:attrNameLst>
                                      </p:cBhvr>
                                      <p:to>
                                        <p:strVal val="visible"/>
                                      </p:to>
                                    </p:set>
                                  </p:childTnLst>
                                </p:cTn>
                              </p:par>
                              <p:par>
                                <p:cTn id="17" presetID="1" presetClass="entr" fill="hold" nodeType="withEffect">
                                  <p:stCondLst>
                                    <p:cond delay="0"/>
                                  </p:stCondLst>
                                  <p:childTnLst>
                                    <p:set>
                                      <p:cBhvr>
                                        <p:cTn id="18" dur="1" fill="hold">
                                          <p:stCondLst>
                                            <p:cond delay="0"/>
                                          </p:stCondLst>
                                        </p:cTn>
                                        <p:tgtEl>
                                          <p:spTgt spid="85">
                                            <p:txEl>
                                              <p:pRg st="5" end="5"/>
                                            </p:txEl>
                                          </p:spTgt>
                                        </p:tgtEl>
                                        <p:attrNameLst>
                                          <p:attrName>style.visibility</p:attrName>
                                        </p:attrNameLst>
                                      </p:cBhvr>
                                      <p:to>
                                        <p:strVal val="visible"/>
                                      </p:to>
                                    </p:set>
                                  </p:childTnLst>
                                </p:cTn>
                              </p:par>
                              <p:par>
                                <p:cTn id="19" presetID="1" presetClass="entr" fill="hold" nodeType="withEffect">
                                  <p:stCondLst>
                                    <p:cond delay="0"/>
                                  </p:stCondLst>
                                  <p:childTnLst>
                                    <p:set>
                                      <p:cBhvr>
                                        <p:cTn id="20" dur="1" fill="hold">
                                          <p:stCondLst>
                                            <p:cond delay="0"/>
                                          </p:stCondLst>
                                        </p:cTn>
                                        <p:tgtEl>
                                          <p:spTgt spid="85">
                                            <p:txEl>
                                              <p:pRg st="6" end="6"/>
                                            </p:txEl>
                                          </p:spTgt>
                                        </p:tgtEl>
                                        <p:attrNameLst>
                                          <p:attrName>style.visibility</p:attrName>
                                        </p:attrNameLst>
                                      </p:cBhvr>
                                      <p:to>
                                        <p:strVal val="visible"/>
                                      </p:to>
                                    </p:set>
                                  </p:childTnLst>
                                </p:cTn>
                              </p:par>
                              <p:par>
                                <p:cTn id="21" presetID="1" presetClass="entr" fill="hold" nodeType="withEffect">
                                  <p:stCondLst>
                                    <p:cond delay="0"/>
                                  </p:stCondLst>
                                  <p:childTnLst>
                                    <p:set>
                                      <p:cBhvr>
                                        <p:cTn id="22" dur="1" fill="hold">
                                          <p:stCondLst>
                                            <p:cond delay="0"/>
                                          </p:stCondLst>
                                        </p:cTn>
                                        <p:tgtEl>
                                          <p:spTgt spid="85">
                                            <p:txEl>
                                              <p:pRg st="7" end="7"/>
                                            </p:txEl>
                                          </p:spTgt>
                                        </p:tgtEl>
                                        <p:attrNameLst>
                                          <p:attrName>style.visibility</p:attrName>
                                        </p:attrNameLst>
                                      </p:cBhvr>
                                      <p:to>
                                        <p:strVal val="visible"/>
                                      </p:to>
                                    </p:set>
                                  </p:childTnLst>
                                </p:cTn>
                              </p:par>
                              <p:par>
                                <p:cTn id="23" presetID="1" presetClass="entr" fill="hold" nodeType="withEffect">
                                  <p:stCondLst>
                                    <p:cond delay="0"/>
                                  </p:stCondLst>
                                  <p:childTnLst>
                                    <p:set>
                                      <p:cBhvr>
                                        <p:cTn id="24" dur="1" fill="hold">
                                          <p:stCondLst>
                                            <p:cond delay="0"/>
                                          </p:stCondLst>
                                        </p:cTn>
                                        <p:tgtEl>
                                          <p:spTgt spid="85">
                                            <p:txEl>
                                              <p:pRg st="8" end="8"/>
                                            </p:txEl>
                                          </p:spTgt>
                                        </p:tgtEl>
                                        <p:attrNameLst>
                                          <p:attrName>style.visibility</p:attrName>
                                        </p:attrNameLst>
                                      </p:cBhvr>
                                      <p:to>
                                        <p:strVal val="visible"/>
                                      </p:to>
                                    </p:set>
                                  </p:childTnLst>
                                </p:cTn>
                              </p:par>
                              <p:par>
                                <p:cTn id="25" presetID="1" presetClass="entr" fill="hold" nodeType="withEffect">
                                  <p:stCondLst>
                                    <p:cond delay="0"/>
                                  </p:stCondLst>
                                  <p:childTnLst>
                                    <p:set>
                                      <p:cBhvr>
                                        <p:cTn id="26" dur="1" fill="hold">
                                          <p:stCondLst>
                                            <p:cond delay="0"/>
                                          </p:stCondLst>
                                        </p:cTn>
                                        <p:tgtEl>
                                          <p:spTgt spid="85">
                                            <p:txEl>
                                              <p:pRg st="9" end="9"/>
                                            </p:txEl>
                                          </p:spTgt>
                                        </p:tgtEl>
                                        <p:attrNameLst>
                                          <p:attrName>style.visibility</p:attrName>
                                        </p:attrNameLst>
                                      </p:cBhvr>
                                      <p:to>
                                        <p:strVal val="visible"/>
                                      </p:to>
                                    </p:set>
                                  </p:childTnLst>
                                </p:cTn>
                              </p:par>
                              <p:par>
                                <p:cTn id="27" presetID="1" presetClass="entr" fill="hold" nodeType="withEffect">
                                  <p:stCondLst>
                                    <p:cond delay="0"/>
                                  </p:stCondLst>
                                  <p:childTnLst>
                                    <p:set>
                                      <p:cBhvr>
                                        <p:cTn id="28" dur="1" fill="hold">
                                          <p:stCondLst>
                                            <p:cond delay="0"/>
                                          </p:stCondLst>
                                        </p:cTn>
                                        <p:tgtEl>
                                          <p:spTgt spid="85">
                                            <p:txEl>
                                              <p:pRg st="10" end="1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fill="hold" nodeType="clickEffect">
                                  <p:stCondLst>
                                    <p:cond delay="0"/>
                                  </p:stCondLst>
                                  <p:childTnLst>
                                    <p:set>
                                      <p:cBhvr>
                                        <p:cTn id="32" dur="1" fill="hold">
                                          <p:stCondLst>
                                            <p:cond delay="0"/>
                                          </p:stCondLst>
                                        </p:cTn>
                                        <p:tgtEl>
                                          <p:spTgt spid="85">
                                            <p:txEl>
                                              <p:pRg st="11" end="11"/>
                                            </p:txEl>
                                          </p:spTgt>
                                        </p:tgtEl>
                                        <p:attrNameLst>
                                          <p:attrName>style.visibility</p:attrName>
                                        </p:attrNameLst>
                                      </p:cBhvr>
                                      <p:to>
                                        <p:strVal val="visible"/>
                                      </p:to>
                                    </p:set>
                                  </p:childTnLst>
                                </p:cTn>
                              </p:par>
                              <p:par>
                                <p:cTn id="33" presetID="1" presetClass="entr" fill="hold" nodeType="withEffect">
                                  <p:stCondLst>
                                    <p:cond delay="0"/>
                                  </p:stCondLst>
                                  <p:childTnLst>
                                    <p:set>
                                      <p:cBhvr>
                                        <p:cTn id="34" dur="1" fill="hold">
                                          <p:stCondLst>
                                            <p:cond delay="0"/>
                                          </p:stCondLst>
                                        </p:cTn>
                                        <p:tgtEl>
                                          <p:spTgt spid="85">
                                            <p:txEl>
                                              <p:pRg st="12" end="12"/>
                                            </p:txEl>
                                          </p:spTgt>
                                        </p:tgtEl>
                                        <p:attrNameLst>
                                          <p:attrName>style.visibility</p:attrName>
                                        </p:attrNameLst>
                                      </p:cBhvr>
                                      <p:to>
                                        <p:strVal val="visible"/>
                                      </p:to>
                                    </p:set>
                                  </p:childTnLst>
                                </p:cTn>
                              </p:par>
                              <p:par>
                                <p:cTn id="35" presetID="1" presetClass="entr" fill="hold" nodeType="withEffect">
                                  <p:stCondLst>
                                    <p:cond delay="0"/>
                                  </p:stCondLst>
                                  <p:childTnLst>
                                    <p:set>
                                      <p:cBhvr>
                                        <p:cTn id="36" dur="1" fill="hold">
                                          <p:stCondLst>
                                            <p:cond delay="0"/>
                                          </p:stCondLst>
                                        </p:cTn>
                                        <p:tgtEl>
                                          <p:spTgt spid="85">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CustomShape 1"/>
          <p:cNvSpPr/>
          <p:nvPr/>
        </p:nvSpPr>
        <p:spPr>
          <a:xfrm>
            <a:off x="628560" y="1062000"/>
            <a:ext cx="7884720" cy="5113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10000"/>
          </a:bodyPr>
          <a:lstStyle/>
          <a:p>
            <a:pPr marL="514440" indent="-512280">
              <a:lnSpc>
                <a:spcPct val="90000"/>
              </a:lnSpc>
              <a:spcBef>
                <a:spcPts val="1001"/>
              </a:spcBef>
              <a:buClr>
                <a:srgbClr val="000000"/>
              </a:buClr>
              <a:buFont typeface="Calibri Light"/>
              <a:buAutoNum type="arabicPeriod" startAt="4"/>
            </a:pPr>
            <a:r>
              <a:rPr lang="en-HK" sz="2800" b="0" strike="noStrike" spc="-1">
                <a:solidFill>
                  <a:srgbClr val="000000"/>
                </a:solidFill>
                <a:latin typeface="Calibri"/>
                <a:ea typeface="DejaVu Sans"/>
              </a:rPr>
              <a:t>Split your dataset </a:t>
            </a:r>
            <a:endParaRPr lang="en-HK" sz="2800" b="0" strike="noStrike" spc="-1">
              <a:latin typeface="Arial"/>
            </a:endParaRPr>
          </a:p>
          <a:p>
            <a:pPr marL="685800" lvl="1" indent="-226440">
              <a:lnSpc>
                <a:spcPct val="90000"/>
              </a:lnSpc>
              <a:spcBef>
                <a:spcPts val="499"/>
              </a:spcBef>
              <a:buClr>
                <a:srgbClr val="000000"/>
              </a:buClr>
              <a:buFont typeface="Arial"/>
              <a:buChar char="•"/>
            </a:pPr>
            <a:r>
              <a:rPr lang="en-HK" sz="2400" b="0" strike="noStrike" spc="-1">
                <a:solidFill>
                  <a:srgbClr val="000000"/>
                </a:solidFill>
                <a:latin typeface="Calibri"/>
                <a:ea typeface="DejaVu Sans"/>
              </a:rPr>
              <a:t>Training/validation/testing </a:t>
            </a:r>
            <a:endParaRPr lang="en-HK" sz="2400" b="0" strike="noStrike" spc="-1">
              <a:latin typeface="Arial"/>
            </a:endParaRPr>
          </a:p>
          <a:p>
            <a:pPr marL="1143000" lvl="2" indent="-226440">
              <a:lnSpc>
                <a:spcPct val="90000"/>
              </a:lnSpc>
              <a:spcBef>
                <a:spcPts val="499"/>
              </a:spcBef>
              <a:buClr>
                <a:srgbClr val="000000"/>
              </a:buClr>
              <a:buFont typeface="Arial"/>
              <a:buChar char="•"/>
            </a:pPr>
            <a:r>
              <a:rPr lang="en-HK" sz="2000" b="0" strike="noStrike" spc="-1">
                <a:solidFill>
                  <a:srgbClr val="000000"/>
                </a:solidFill>
                <a:latin typeface="Calibri"/>
                <a:ea typeface="DejaVu Sans"/>
              </a:rPr>
              <a:t>Academic dataset often come pre-split </a:t>
            </a:r>
            <a:endParaRPr lang="en-HK" sz="2000" b="0" strike="noStrike" spc="-1">
              <a:latin typeface="Arial"/>
            </a:endParaRPr>
          </a:p>
          <a:p>
            <a:pPr marL="685800" lvl="1" indent="-226440">
              <a:lnSpc>
                <a:spcPct val="90000"/>
              </a:lnSpc>
              <a:spcBef>
                <a:spcPts val="499"/>
              </a:spcBef>
              <a:buClr>
                <a:srgbClr val="000000"/>
              </a:buClr>
              <a:buFont typeface="Arial"/>
              <a:buChar char="•"/>
            </a:pPr>
            <a:r>
              <a:rPr lang="en-HK" sz="2400" b="0" strike="noStrike" spc="-1">
                <a:solidFill>
                  <a:srgbClr val="000000"/>
                </a:solidFill>
                <a:latin typeface="Calibri"/>
                <a:ea typeface="DejaVu Sans"/>
              </a:rPr>
              <a:t>Don’t try to peek into your test set until the very last moment </a:t>
            </a:r>
            <a:endParaRPr lang="en-HK" sz="2400" b="0" strike="noStrike" spc="-1">
              <a:latin typeface="Arial"/>
            </a:endParaRPr>
          </a:p>
          <a:p>
            <a:pPr marL="514440" indent="-512280">
              <a:lnSpc>
                <a:spcPct val="90000"/>
              </a:lnSpc>
              <a:spcBef>
                <a:spcPts val="1001"/>
              </a:spcBef>
              <a:buClr>
                <a:srgbClr val="000000"/>
              </a:buClr>
              <a:buFont typeface="Calibri Light"/>
              <a:buAutoNum type="arabicPeriod" startAt="4"/>
            </a:pPr>
            <a:r>
              <a:rPr lang="en-HK" sz="2800" b="0" strike="noStrike" spc="-1">
                <a:solidFill>
                  <a:srgbClr val="000000"/>
                </a:solidFill>
                <a:latin typeface="Calibri"/>
                <a:ea typeface="DejaVu Sans"/>
              </a:rPr>
              <a:t>Establish a baseline </a:t>
            </a:r>
            <a:endParaRPr lang="en-HK" sz="2800" b="0" strike="noStrike" spc="-1">
              <a:latin typeface="Arial"/>
            </a:endParaRPr>
          </a:p>
          <a:p>
            <a:pPr marL="685800" lvl="1" indent="-226440">
              <a:lnSpc>
                <a:spcPct val="90000"/>
              </a:lnSpc>
              <a:spcBef>
                <a:spcPts val="499"/>
              </a:spcBef>
              <a:buClr>
                <a:srgbClr val="000000"/>
              </a:buClr>
              <a:buFont typeface="Arial"/>
              <a:buChar char="•"/>
            </a:pPr>
            <a:r>
              <a:rPr lang="en-HK" sz="2400" b="0" strike="noStrike" spc="-1">
                <a:solidFill>
                  <a:srgbClr val="000000"/>
                </a:solidFill>
                <a:latin typeface="Calibri"/>
                <a:ea typeface="DejaVu Sans"/>
              </a:rPr>
              <a:t>Implement the simplest model first (for classification, logistic regression on some simple features?) </a:t>
            </a:r>
            <a:endParaRPr lang="en-HK" sz="2400" b="0" strike="noStrike" spc="-1">
              <a:latin typeface="Arial"/>
            </a:endParaRPr>
          </a:p>
          <a:p>
            <a:pPr marL="685800" lvl="1" indent="-226440">
              <a:lnSpc>
                <a:spcPct val="90000"/>
              </a:lnSpc>
              <a:spcBef>
                <a:spcPts val="499"/>
              </a:spcBef>
              <a:buClr>
                <a:srgbClr val="000000"/>
              </a:buClr>
              <a:buFont typeface="Arial"/>
              <a:buChar char="•"/>
            </a:pPr>
            <a:r>
              <a:rPr lang="en-HK" sz="2400" b="0" strike="noStrike" spc="-1">
                <a:solidFill>
                  <a:srgbClr val="000000"/>
                </a:solidFill>
                <a:latin typeface="Calibri"/>
                <a:ea typeface="DejaVu Sans"/>
              </a:rPr>
              <a:t>Compute metrics on training and validation sets </a:t>
            </a:r>
            <a:endParaRPr lang="en-HK" sz="2400" b="0" strike="noStrike" spc="-1">
              <a:latin typeface="Arial"/>
            </a:endParaRPr>
          </a:p>
          <a:p>
            <a:pPr marL="685800" lvl="1" indent="-226440">
              <a:lnSpc>
                <a:spcPct val="90000"/>
              </a:lnSpc>
              <a:spcBef>
                <a:spcPts val="499"/>
              </a:spcBef>
              <a:buClr>
                <a:srgbClr val="000000"/>
              </a:buClr>
              <a:buFont typeface="Arial"/>
              <a:buChar char="•"/>
            </a:pPr>
            <a:r>
              <a:rPr lang="en-HK" sz="2400" b="0" strike="noStrike" spc="-1">
                <a:solidFill>
                  <a:srgbClr val="000000"/>
                </a:solidFill>
                <a:latin typeface="Calibri"/>
                <a:ea typeface="DejaVu Sans"/>
              </a:rPr>
              <a:t>Analyze errors If metrics are amazing and no errors: done, problem was too easy, restart :) </a:t>
            </a:r>
            <a:endParaRPr lang="en-HK" sz="2400" b="0" strike="noStrike" spc="-1">
              <a:latin typeface="Arial"/>
            </a:endParaRPr>
          </a:p>
          <a:p>
            <a:pPr marL="514440" indent="-512280">
              <a:lnSpc>
                <a:spcPct val="90000"/>
              </a:lnSpc>
              <a:spcBef>
                <a:spcPts val="1001"/>
              </a:spcBef>
              <a:buClr>
                <a:srgbClr val="000000"/>
              </a:buClr>
              <a:buFont typeface="Calibri Light"/>
              <a:buAutoNum type="arabicPeriod" startAt="4"/>
            </a:pPr>
            <a:r>
              <a:rPr lang="en-HK" sz="2800" b="0" strike="noStrike" spc="-1">
                <a:solidFill>
                  <a:srgbClr val="000000"/>
                </a:solidFill>
                <a:latin typeface="Calibri"/>
                <a:ea typeface="DejaVu Sans"/>
              </a:rPr>
              <a:t>Implement existing neural net model </a:t>
            </a:r>
            <a:endParaRPr lang="en-HK" sz="2800" b="0" strike="noStrike" spc="-1">
              <a:latin typeface="Arial"/>
            </a:endParaRPr>
          </a:p>
          <a:p>
            <a:pPr marL="685800" lvl="1" indent="-226440">
              <a:lnSpc>
                <a:spcPct val="90000"/>
              </a:lnSpc>
              <a:spcBef>
                <a:spcPts val="499"/>
              </a:spcBef>
              <a:buClr>
                <a:srgbClr val="000000"/>
              </a:buClr>
              <a:buFont typeface="Arial"/>
              <a:buChar char="•"/>
            </a:pPr>
            <a:r>
              <a:rPr lang="en-HK" sz="2400" b="0" strike="noStrike" spc="-1">
                <a:solidFill>
                  <a:srgbClr val="000000"/>
                </a:solidFill>
                <a:latin typeface="Calibri"/>
                <a:ea typeface="DejaVu Sans"/>
              </a:rPr>
              <a:t>Compute metric on training and validation sets </a:t>
            </a:r>
            <a:endParaRPr lang="en-HK" sz="2400" b="0" strike="noStrike" spc="-1">
              <a:latin typeface="Arial"/>
            </a:endParaRPr>
          </a:p>
          <a:p>
            <a:pPr marL="685800" lvl="1" indent="-226440">
              <a:lnSpc>
                <a:spcPct val="90000"/>
              </a:lnSpc>
              <a:spcBef>
                <a:spcPts val="499"/>
              </a:spcBef>
              <a:buClr>
                <a:srgbClr val="000000"/>
              </a:buClr>
              <a:buFont typeface="Arial"/>
              <a:buChar char="•"/>
            </a:pPr>
            <a:r>
              <a:rPr lang="en-HK" sz="2400" b="0" strike="noStrike" spc="-1">
                <a:solidFill>
                  <a:srgbClr val="000000"/>
                </a:solidFill>
                <a:latin typeface="Calibri"/>
                <a:ea typeface="DejaVu Sans"/>
              </a:rPr>
              <a:t>Analyze output and errors </a:t>
            </a:r>
            <a:endParaRPr lang="en-HK" sz="2400" b="0" strike="noStrike" spc="-1">
              <a:latin typeface="Arial"/>
            </a:endParaRPr>
          </a:p>
          <a:p>
            <a:pPr marL="685800" lvl="1" indent="-226440">
              <a:lnSpc>
                <a:spcPct val="90000"/>
              </a:lnSpc>
              <a:spcBef>
                <a:spcPts val="499"/>
              </a:spcBef>
              <a:buClr>
                <a:srgbClr val="000000"/>
              </a:buClr>
              <a:buFont typeface="Arial"/>
              <a:buChar char="•"/>
            </a:pPr>
            <a:r>
              <a:rPr lang="en-HK" sz="2400" b="0" strike="noStrike" spc="-1">
                <a:solidFill>
                  <a:srgbClr val="000000"/>
                </a:solidFill>
                <a:latin typeface="Calibri"/>
                <a:ea typeface="DejaVu Sans"/>
              </a:rPr>
              <a:t>Minimum bar for this class (guarantee half of the project score) </a:t>
            </a:r>
            <a:endParaRPr lang="en-HK" sz="2400" b="0" strike="noStrike" spc="-1">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86">
                                            <p:txEl>
                                              <p:pRg st="0" end="0"/>
                                            </p:txEl>
                                          </p:spTgt>
                                        </p:tgtEl>
                                        <p:attrNameLst>
                                          <p:attrName>style.visibility</p:attrName>
                                        </p:attrNameLst>
                                      </p:cBhvr>
                                      <p:to>
                                        <p:strVal val="visible"/>
                                      </p:to>
                                    </p:set>
                                  </p:childTnLst>
                                </p:cTn>
                              </p:par>
                              <p:par>
                                <p:cTn id="7" presetID="1" presetClass="entr" fill="hold" nodeType="withEffect">
                                  <p:stCondLst>
                                    <p:cond delay="0"/>
                                  </p:stCondLst>
                                  <p:childTnLst>
                                    <p:set>
                                      <p:cBhvr>
                                        <p:cTn id="8" dur="1" fill="hold">
                                          <p:stCondLst>
                                            <p:cond delay="0"/>
                                          </p:stCondLst>
                                        </p:cTn>
                                        <p:tgtEl>
                                          <p:spTgt spid="86">
                                            <p:txEl>
                                              <p:pRg st="1" end="1"/>
                                            </p:txEl>
                                          </p:spTgt>
                                        </p:tgtEl>
                                        <p:attrNameLst>
                                          <p:attrName>style.visibility</p:attrName>
                                        </p:attrNameLst>
                                      </p:cBhvr>
                                      <p:to>
                                        <p:strVal val="visible"/>
                                      </p:to>
                                    </p:set>
                                  </p:childTnLst>
                                </p:cTn>
                              </p:par>
                              <p:par>
                                <p:cTn id="9" presetID="1" presetClass="entr" fill="hold" nodeType="withEffect">
                                  <p:stCondLst>
                                    <p:cond delay="0"/>
                                  </p:stCondLst>
                                  <p:childTnLst>
                                    <p:set>
                                      <p:cBhvr>
                                        <p:cTn id="10" dur="1" fill="hold">
                                          <p:stCondLst>
                                            <p:cond delay="0"/>
                                          </p:stCondLst>
                                        </p:cTn>
                                        <p:tgtEl>
                                          <p:spTgt spid="86">
                                            <p:txEl>
                                              <p:pRg st="2" end="2"/>
                                            </p:txEl>
                                          </p:spTgt>
                                        </p:tgtEl>
                                        <p:attrNameLst>
                                          <p:attrName>style.visibility</p:attrName>
                                        </p:attrNameLst>
                                      </p:cBhvr>
                                      <p:to>
                                        <p:strVal val="visible"/>
                                      </p:to>
                                    </p:set>
                                  </p:childTnLst>
                                </p:cTn>
                              </p:par>
                              <p:par>
                                <p:cTn id="11" presetID="1" presetClass="entr" fill="hold" nodeType="withEffect">
                                  <p:stCondLst>
                                    <p:cond delay="0"/>
                                  </p:stCondLst>
                                  <p:childTnLst>
                                    <p:set>
                                      <p:cBhvr>
                                        <p:cTn id="12" dur="1" fill="hold">
                                          <p:stCondLst>
                                            <p:cond delay="0"/>
                                          </p:stCondLst>
                                        </p:cTn>
                                        <p:tgtEl>
                                          <p:spTgt spid="8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fill="hold" nodeType="clickEffect">
                                  <p:stCondLst>
                                    <p:cond delay="0"/>
                                  </p:stCondLst>
                                  <p:childTnLst>
                                    <p:set>
                                      <p:cBhvr>
                                        <p:cTn id="16" dur="1" fill="hold">
                                          <p:stCondLst>
                                            <p:cond delay="0"/>
                                          </p:stCondLst>
                                        </p:cTn>
                                        <p:tgtEl>
                                          <p:spTgt spid="86">
                                            <p:txEl>
                                              <p:pRg st="4" end="4"/>
                                            </p:txEl>
                                          </p:spTgt>
                                        </p:tgtEl>
                                        <p:attrNameLst>
                                          <p:attrName>style.visibility</p:attrName>
                                        </p:attrNameLst>
                                      </p:cBhvr>
                                      <p:to>
                                        <p:strVal val="visible"/>
                                      </p:to>
                                    </p:set>
                                  </p:childTnLst>
                                </p:cTn>
                              </p:par>
                              <p:par>
                                <p:cTn id="17" presetID="1" presetClass="entr" fill="hold" nodeType="withEffect">
                                  <p:stCondLst>
                                    <p:cond delay="0"/>
                                  </p:stCondLst>
                                  <p:childTnLst>
                                    <p:set>
                                      <p:cBhvr>
                                        <p:cTn id="18" dur="1" fill="hold">
                                          <p:stCondLst>
                                            <p:cond delay="0"/>
                                          </p:stCondLst>
                                        </p:cTn>
                                        <p:tgtEl>
                                          <p:spTgt spid="86">
                                            <p:txEl>
                                              <p:pRg st="5" end="5"/>
                                            </p:txEl>
                                          </p:spTgt>
                                        </p:tgtEl>
                                        <p:attrNameLst>
                                          <p:attrName>style.visibility</p:attrName>
                                        </p:attrNameLst>
                                      </p:cBhvr>
                                      <p:to>
                                        <p:strVal val="visible"/>
                                      </p:to>
                                    </p:set>
                                  </p:childTnLst>
                                </p:cTn>
                              </p:par>
                              <p:par>
                                <p:cTn id="19" presetID="1" presetClass="entr" fill="hold" nodeType="withEffect">
                                  <p:stCondLst>
                                    <p:cond delay="0"/>
                                  </p:stCondLst>
                                  <p:childTnLst>
                                    <p:set>
                                      <p:cBhvr>
                                        <p:cTn id="20" dur="1" fill="hold">
                                          <p:stCondLst>
                                            <p:cond delay="0"/>
                                          </p:stCondLst>
                                        </p:cTn>
                                        <p:tgtEl>
                                          <p:spTgt spid="86">
                                            <p:txEl>
                                              <p:pRg st="6" end="6"/>
                                            </p:txEl>
                                          </p:spTgt>
                                        </p:tgtEl>
                                        <p:attrNameLst>
                                          <p:attrName>style.visibility</p:attrName>
                                        </p:attrNameLst>
                                      </p:cBhvr>
                                      <p:to>
                                        <p:strVal val="visible"/>
                                      </p:to>
                                    </p:set>
                                  </p:childTnLst>
                                </p:cTn>
                              </p:par>
                              <p:par>
                                <p:cTn id="21" presetID="1" presetClass="entr" fill="hold" nodeType="withEffect">
                                  <p:stCondLst>
                                    <p:cond delay="0"/>
                                  </p:stCondLst>
                                  <p:childTnLst>
                                    <p:set>
                                      <p:cBhvr>
                                        <p:cTn id="22" dur="1" fill="hold">
                                          <p:stCondLst>
                                            <p:cond delay="0"/>
                                          </p:stCondLst>
                                        </p:cTn>
                                        <p:tgtEl>
                                          <p:spTgt spid="86">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fill="hold" nodeType="clickEffect">
                                  <p:stCondLst>
                                    <p:cond delay="0"/>
                                  </p:stCondLst>
                                  <p:childTnLst>
                                    <p:set>
                                      <p:cBhvr>
                                        <p:cTn id="26" dur="1" fill="hold">
                                          <p:stCondLst>
                                            <p:cond delay="0"/>
                                          </p:stCondLst>
                                        </p:cTn>
                                        <p:tgtEl>
                                          <p:spTgt spid="86">
                                            <p:txEl>
                                              <p:pRg st="8" end="8"/>
                                            </p:txEl>
                                          </p:spTgt>
                                        </p:tgtEl>
                                        <p:attrNameLst>
                                          <p:attrName>style.visibility</p:attrName>
                                        </p:attrNameLst>
                                      </p:cBhvr>
                                      <p:to>
                                        <p:strVal val="visible"/>
                                      </p:to>
                                    </p:set>
                                  </p:childTnLst>
                                </p:cTn>
                              </p:par>
                              <p:par>
                                <p:cTn id="27" presetID="1" presetClass="entr" fill="hold" nodeType="withEffect">
                                  <p:stCondLst>
                                    <p:cond delay="0"/>
                                  </p:stCondLst>
                                  <p:childTnLst>
                                    <p:set>
                                      <p:cBhvr>
                                        <p:cTn id="28" dur="1" fill="hold">
                                          <p:stCondLst>
                                            <p:cond delay="0"/>
                                          </p:stCondLst>
                                        </p:cTn>
                                        <p:tgtEl>
                                          <p:spTgt spid="86">
                                            <p:txEl>
                                              <p:pRg st="9" end="9"/>
                                            </p:txEl>
                                          </p:spTgt>
                                        </p:tgtEl>
                                        <p:attrNameLst>
                                          <p:attrName>style.visibility</p:attrName>
                                        </p:attrNameLst>
                                      </p:cBhvr>
                                      <p:to>
                                        <p:strVal val="visible"/>
                                      </p:to>
                                    </p:set>
                                  </p:childTnLst>
                                </p:cTn>
                              </p:par>
                              <p:par>
                                <p:cTn id="29" presetID="1" presetClass="entr" fill="hold" nodeType="withEffect">
                                  <p:stCondLst>
                                    <p:cond delay="0"/>
                                  </p:stCondLst>
                                  <p:childTnLst>
                                    <p:set>
                                      <p:cBhvr>
                                        <p:cTn id="30" dur="1" fill="hold">
                                          <p:stCondLst>
                                            <p:cond delay="0"/>
                                          </p:stCondLst>
                                        </p:cTn>
                                        <p:tgtEl>
                                          <p:spTgt spid="86">
                                            <p:txEl>
                                              <p:pRg st="10" end="10"/>
                                            </p:txEl>
                                          </p:spTgt>
                                        </p:tgtEl>
                                        <p:attrNameLst>
                                          <p:attrName>style.visibility</p:attrName>
                                        </p:attrNameLst>
                                      </p:cBhvr>
                                      <p:to>
                                        <p:strVal val="visible"/>
                                      </p:to>
                                    </p:set>
                                  </p:childTnLst>
                                </p:cTn>
                              </p:par>
                              <p:par>
                                <p:cTn id="31" presetID="1" presetClass="entr" fill="hold" nodeType="withEffect">
                                  <p:stCondLst>
                                    <p:cond delay="0"/>
                                  </p:stCondLst>
                                  <p:childTnLst>
                                    <p:set>
                                      <p:cBhvr>
                                        <p:cTn id="32" dur="1" fill="hold">
                                          <p:stCondLst>
                                            <p:cond delay="0"/>
                                          </p:stCondLst>
                                        </p:cTn>
                                        <p:tgtEl>
                                          <p:spTgt spid="8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CustomShape 1"/>
          <p:cNvSpPr/>
          <p:nvPr/>
        </p:nvSpPr>
        <p:spPr>
          <a:xfrm>
            <a:off x="628560" y="1238760"/>
            <a:ext cx="7884720" cy="4935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10000"/>
          </a:bodyPr>
          <a:lstStyle/>
          <a:p>
            <a:pPr marL="514440" indent="-512280">
              <a:lnSpc>
                <a:spcPct val="90000"/>
              </a:lnSpc>
              <a:spcBef>
                <a:spcPts val="1001"/>
              </a:spcBef>
              <a:buClr>
                <a:srgbClr val="000000"/>
              </a:buClr>
              <a:buFont typeface="Calibri Light"/>
              <a:buAutoNum type="arabicPeriod" startAt="7"/>
            </a:pPr>
            <a:r>
              <a:rPr lang="en-HK" sz="2800" b="0" strike="noStrike" spc="-1">
                <a:solidFill>
                  <a:srgbClr val="000000"/>
                </a:solidFill>
                <a:latin typeface="Calibri"/>
                <a:ea typeface="DejaVu Sans"/>
              </a:rPr>
              <a:t>Try out different model variants </a:t>
            </a:r>
            <a:endParaRPr lang="en-HK" sz="2800" b="0" strike="noStrike" spc="-1">
              <a:latin typeface="Arial"/>
            </a:endParaRPr>
          </a:p>
          <a:p>
            <a:pPr marL="685800" lvl="1" indent="-226440">
              <a:lnSpc>
                <a:spcPct val="90000"/>
              </a:lnSpc>
              <a:spcBef>
                <a:spcPts val="499"/>
              </a:spcBef>
              <a:buClr>
                <a:srgbClr val="000000"/>
              </a:buClr>
              <a:buFont typeface="Arial"/>
              <a:buChar char="•"/>
            </a:pPr>
            <a:r>
              <a:rPr lang="en-HK" sz="2400" b="0" strike="noStrike" spc="-1">
                <a:solidFill>
                  <a:srgbClr val="000000"/>
                </a:solidFill>
                <a:latin typeface="Calibri"/>
                <a:ea typeface="DejaVu Sans"/>
              </a:rPr>
              <a:t>CNN/RNN/Hybrid? </a:t>
            </a:r>
            <a:endParaRPr lang="en-HK" sz="2400" b="0" strike="noStrike" spc="-1">
              <a:latin typeface="Arial"/>
            </a:endParaRPr>
          </a:p>
          <a:p>
            <a:pPr marL="685800" lvl="1" indent="-226440">
              <a:lnSpc>
                <a:spcPct val="90000"/>
              </a:lnSpc>
              <a:spcBef>
                <a:spcPts val="499"/>
              </a:spcBef>
              <a:buClr>
                <a:srgbClr val="000000"/>
              </a:buClr>
              <a:buFont typeface="Arial"/>
              <a:buChar char="•"/>
            </a:pPr>
            <a:r>
              <a:rPr lang="en-HK" sz="2400" b="0" strike="noStrike" spc="-1">
                <a:solidFill>
                  <a:srgbClr val="000000"/>
                </a:solidFill>
                <a:latin typeface="Calibri"/>
                <a:ea typeface="DejaVu Sans"/>
              </a:rPr>
              <a:t>Depth/width variation? </a:t>
            </a:r>
            <a:endParaRPr lang="en-HK" sz="2400" b="0" strike="noStrike" spc="-1">
              <a:latin typeface="Arial"/>
            </a:endParaRPr>
          </a:p>
          <a:p>
            <a:pPr marL="685800" lvl="1" indent="-226440">
              <a:lnSpc>
                <a:spcPct val="90000"/>
              </a:lnSpc>
              <a:spcBef>
                <a:spcPts val="499"/>
              </a:spcBef>
              <a:buClr>
                <a:srgbClr val="000000"/>
              </a:buClr>
              <a:buFont typeface="Arial"/>
              <a:buChar char="•"/>
            </a:pPr>
            <a:r>
              <a:rPr lang="en-HK" sz="2400" b="0" strike="noStrike" spc="-1">
                <a:solidFill>
                  <a:srgbClr val="000000"/>
                </a:solidFill>
                <a:latin typeface="Calibri"/>
                <a:ea typeface="DejaVu Sans"/>
              </a:rPr>
              <a:t>ReLU/tanh/leaky ReLU/etc.? </a:t>
            </a:r>
            <a:endParaRPr lang="en-HK" sz="2400" b="0" strike="noStrike" spc="-1">
              <a:latin typeface="Arial"/>
            </a:endParaRPr>
          </a:p>
          <a:p>
            <a:pPr marL="685800" lvl="1" indent="-226440">
              <a:lnSpc>
                <a:spcPct val="90000"/>
              </a:lnSpc>
              <a:spcBef>
                <a:spcPts val="499"/>
              </a:spcBef>
              <a:buClr>
                <a:srgbClr val="000000"/>
              </a:buClr>
              <a:buFont typeface="Arial"/>
              <a:buChar char="•"/>
            </a:pPr>
            <a:r>
              <a:rPr lang="en-HK" sz="2400" b="0" strike="noStrike" spc="-1">
                <a:solidFill>
                  <a:srgbClr val="000000"/>
                </a:solidFill>
                <a:latin typeface="Calibri"/>
                <a:ea typeface="DejaVu Sans"/>
              </a:rPr>
              <a:t>Regularization tricks? Gradient flow improvement?</a:t>
            </a:r>
            <a:endParaRPr lang="en-HK" sz="2400" b="0" strike="noStrike" spc="-1">
              <a:latin typeface="Arial"/>
            </a:endParaRPr>
          </a:p>
          <a:p>
            <a:pPr marL="685800" lvl="1" indent="-226440">
              <a:lnSpc>
                <a:spcPct val="90000"/>
              </a:lnSpc>
              <a:spcBef>
                <a:spcPts val="499"/>
              </a:spcBef>
              <a:buClr>
                <a:srgbClr val="000000"/>
              </a:buClr>
              <a:buFont typeface="Arial"/>
              <a:buChar char="•"/>
            </a:pPr>
            <a:r>
              <a:rPr lang="en-HK" sz="2400" b="0" strike="noStrike" spc="-1">
                <a:solidFill>
                  <a:srgbClr val="000000"/>
                </a:solidFill>
                <a:latin typeface="Calibri"/>
                <a:ea typeface="DejaVu Sans"/>
              </a:rPr>
              <a:t>…</a:t>
            </a:r>
            <a:endParaRPr lang="en-HK" sz="2400" b="0" strike="noStrike" spc="-1">
              <a:latin typeface="Arial"/>
            </a:endParaRPr>
          </a:p>
          <a:p>
            <a:pPr>
              <a:lnSpc>
                <a:spcPct val="100000"/>
              </a:lnSpc>
            </a:pPr>
            <a:endParaRPr lang="en-HK" sz="2400" b="0" strike="noStrike" spc="-1">
              <a:latin typeface="Arial"/>
            </a:endParaRPr>
          </a:p>
          <a:p>
            <a:pPr>
              <a:lnSpc>
                <a:spcPct val="90000"/>
              </a:lnSpc>
              <a:spcBef>
                <a:spcPts val="1001"/>
              </a:spcBef>
            </a:pPr>
            <a:r>
              <a:rPr lang="en-HK" sz="2800" b="0" strike="noStrike" spc="-1">
                <a:solidFill>
                  <a:srgbClr val="000000"/>
                </a:solidFill>
                <a:latin typeface="Calibri"/>
                <a:ea typeface="DejaVu Sans"/>
              </a:rPr>
              <a:t>Some tips and suggestions: </a:t>
            </a:r>
            <a:endParaRPr lang="en-HK" sz="2800" b="0" strike="noStrike" spc="-1">
              <a:latin typeface="Arial"/>
            </a:endParaRPr>
          </a:p>
          <a:p>
            <a:pPr marL="228600" indent="-226440">
              <a:lnSpc>
                <a:spcPct val="90000"/>
              </a:lnSpc>
              <a:spcBef>
                <a:spcPts val="1001"/>
              </a:spcBef>
              <a:buClr>
                <a:srgbClr val="000000"/>
              </a:buClr>
              <a:buFont typeface="Arial"/>
              <a:buChar char="•"/>
            </a:pPr>
            <a:r>
              <a:rPr lang="en-HK" sz="2800" b="0" strike="noStrike" spc="-1">
                <a:solidFill>
                  <a:srgbClr val="000000"/>
                </a:solidFill>
                <a:latin typeface="Calibri"/>
                <a:ea typeface="DejaVu Sans"/>
              </a:rPr>
              <a:t>Always be close to your data </a:t>
            </a:r>
            <a:endParaRPr lang="en-HK" sz="2800" b="0" strike="noStrike" spc="-1">
              <a:latin typeface="Arial"/>
            </a:endParaRPr>
          </a:p>
          <a:p>
            <a:pPr marL="228600" indent="-226440">
              <a:lnSpc>
                <a:spcPct val="90000"/>
              </a:lnSpc>
              <a:spcBef>
                <a:spcPts val="1001"/>
              </a:spcBef>
              <a:buClr>
                <a:srgbClr val="000000"/>
              </a:buClr>
              <a:buFont typeface="Arial"/>
              <a:buChar char="•"/>
            </a:pPr>
            <a:r>
              <a:rPr lang="en-HK" sz="2800" b="0" strike="noStrike" spc="-1">
                <a:solidFill>
                  <a:srgbClr val="000000"/>
                </a:solidFill>
                <a:latin typeface="Calibri"/>
                <a:ea typeface="DejaVu Sans"/>
              </a:rPr>
              <a:t>Try to visualize the dataset collect summary statistics</a:t>
            </a:r>
            <a:endParaRPr lang="en-HK" sz="2800" b="0" strike="noStrike" spc="-1">
              <a:latin typeface="Arial"/>
            </a:endParaRPr>
          </a:p>
          <a:p>
            <a:pPr marL="228600" indent="-226440">
              <a:lnSpc>
                <a:spcPct val="90000"/>
              </a:lnSpc>
              <a:spcBef>
                <a:spcPts val="1001"/>
              </a:spcBef>
              <a:buClr>
                <a:srgbClr val="000000"/>
              </a:buClr>
              <a:buFont typeface="Arial"/>
              <a:buChar char="•"/>
            </a:pPr>
            <a:r>
              <a:rPr lang="en-HK" sz="2800" b="0" strike="noStrike" spc="-1">
                <a:solidFill>
                  <a:srgbClr val="000000"/>
                </a:solidFill>
                <a:latin typeface="Calibri"/>
                <a:ea typeface="DejaVu Sans"/>
              </a:rPr>
              <a:t>Inspect the error events </a:t>
            </a:r>
            <a:endParaRPr lang="en-HK" sz="2800" b="0" strike="noStrike" spc="-1">
              <a:latin typeface="Arial"/>
            </a:endParaRPr>
          </a:p>
          <a:p>
            <a:pPr marL="228600" indent="-226440">
              <a:lnSpc>
                <a:spcPct val="90000"/>
              </a:lnSpc>
              <a:spcBef>
                <a:spcPts val="1001"/>
              </a:spcBef>
              <a:buClr>
                <a:srgbClr val="000000"/>
              </a:buClr>
              <a:buFont typeface="Arial"/>
              <a:buChar char="•"/>
            </a:pPr>
            <a:r>
              <a:rPr lang="en-HK" sz="2800" b="0" strike="noStrike" spc="-1">
                <a:solidFill>
                  <a:srgbClr val="000000"/>
                </a:solidFill>
                <a:latin typeface="Calibri"/>
                <a:ea typeface="DejaVu Sans"/>
              </a:rPr>
              <a:t>Analyze how different hyperparameters affect performance </a:t>
            </a:r>
            <a:endParaRPr lang="en-HK" sz="2800" b="0" strike="noStrike" spc="-1">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87">
                                            <p:txEl>
                                              <p:pRg st="0" end="0"/>
                                            </p:txEl>
                                          </p:spTgt>
                                        </p:tgtEl>
                                        <p:attrNameLst>
                                          <p:attrName>style.visibility</p:attrName>
                                        </p:attrNameLst>
                                      </p:cBhvr>
                                      <p:to>
                                        <p:strVal val="visible"/>
                                      </p:to>
                                    </p:set>
                                  </p:childTnLst>
                                </p:cTn>
                              </p:par>
                              <p:par>
                                <p:cTn id="7" presetID="1" presetClass="entr" fill="hold" nodeType="withEffect">
                                  <p:stCondLst>
                                    <p:cond delay="0"/>
                                  </p:stCondLst>
                                  <p:childTnLst>
                                    <p:set>
                                      <p:cBhvr>
                                        <p:cTn id="8" dur="1" fill="hold">
                                          <p:stCondLst>
                                            <p:cond delay="0"/>
                                          </p:stCondLst>
                                        </p:cTn>
                                        <p:tgtEl>
                                          <p:spTgt spid="87">
                                            <p:txEl>
                                              <p:pRg st="1" end="1"/>
                                            </p:txEl>
                                          </p:spTgt>
                                        </p:tgtEl>
                                        <p:attrNameLst>
                                          <p:attrName>style.visibility</p:attrName>
                                        </p:attrNameLst>
                                      </p:cBhvr>
                                      <p:to>
                                        <p:strVal val="visible"/>
                                      </p:to>
                                    </p:set>
                                  </p:childTnLst>
                                </p:cTn>
                              </p:par>
                              <p:par>
                                <p:cTn id="9" presetID="1" presetClass="entr" fill="hold" nodeType="withEffect">
                                  <p:stCondLst>
                                    <p:cond delay="0"/>
                                  </p:stCondLst>
                                  <p:childTnLst>
                                    <p:set>
                                      <p:cBhvr>
                                        <p:cTn id="10" dur="1" fill="hold">
                                          <p:stCondLst>
                                            <p:cond delay="0"/>
                                          </p:stCondLst>
                                        </p:cTn>
                                        <p:tgtEl>
                                          <p:spTgt spid="87">
                                            <p:txEl>
                                              <p:pRg st="2" end="2"/>
                                            </p:txEl>
                                          </p:spTgt>
                                        </p:tgtEl>
                                        <p:attrNameLst>
                                          <p:attrName>style.visibility</p:attrName>
                                        </p:attrNameLst>
                                      </p:cBhvr>
                                      <p:to>
                                        <p:strVal val="visible"/>
                                      </p:to>
                                    </p:set>
                                  </p:childTnLst>
                                </p:cTn>
                              </p:par>
                              <p:par>
                                <p:cTn id="11" presetID="1" presetClass="entr" fill="hold" nodeType="withEffect">
                                  <p:stCondLst>
                                    <p:cond delay="0"/>
                                  </p:stCondLst>
                                  <p:childTnLst>
                                    <p:set>
                                      <p:cBhvr>
                                        <p:cTn id="12" dur="1" fill="hold">
                                          <p:stCondLst>
                                            <p:cond delay="0"/>
                                          </p:stCondLst>
                                        </p:cTn>
                                        <p:tgtEl>
                                          <p:spTgt spid="87">
                                            <p:txEl>
                                              <p:pRg st="3" end="3"/>
                                            </p:txEl>
                                          </p:spTgt>
                                        </p:tgtEl>
                                        <p:attrNameLst>
                                          <p:attrName>style.visibility</p:attrName>
                                        </p:attrNameLst>
                                      </p:cBhvr>
                                      <p:to>
                                        <p:strVal val="visible"/>
                                      </p:to>
                                    </p:set>
                                  </p:childTnLst>
                                </p:cTn>
                              </p:par>
                              <p:par>
                                <p:cTn id="13" presetID="1" presetClass="entr" fill="hold" nodeType="withEffect">
                                  <p:stCondLst>
                                    <p:cond delay="0"/>
                                  </p:stCondLst>
                                  <p:childTnLst>
                                    <p:set>
                                      <p:cBhvr>
                                        <p:cTn id="14" dur="1" fill="hold">
                                          <p:stCondLst>
                                            <p:cond delay="0"/>
                                          </p:stCondLst>
                                        </p:cTn>
                                        <p:tgtEl>
                                          <p:spTgt spid="87">
                                            <p:txEl>
                                              <p:pRg st="4" end="4"/>
                                            </p:txEl>
                                          </p:spTgt>
                                        </p:tgtEl>
                                        <p:attrNameLst>
                                          <p:attrName>style.visibility</p:attrName>
                                        </p:attrNameLst>
                                      </p:cBhvr>
                                      <p:to>
                                        <p:strVal val="visible"/>
                                      </p:to>
                                    </p:set>
                                  </p:childTnLst>
                                </p:cTn>
                              </p:par>
                              <p:par>
                                <p:cTn id="15" presetID="1" presetClass="entr" fill="hold" nodeType="withEffect">
                                  <p:stCondLst>
                                    <p:cond delay="0"/>
                                  </p:stCondLst>
                                  <p:childTnLst>
                                    <p:set>
                                      <p:cBhvr>
                                        <p:cTn id="16" dur="1" fill="hold">
                                          <p:stCondLst>
                                            <p:cond delay="0"/>
                                          </p:stCondLst>
                                        </p:cTn>
                                        <p:tgtEl>
                                          <p:spTgt spid="87">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fill="hold" nodeType="clickEffect">
                                  <p:stCondLst>
                                    <p:cond delay="0"/>
                                  </p:stCondLst>
                                  <p:childTnLst>
                                    <p:set>
                                      <p:cBhvr>
                                        <p:cTn id="20" dur="1" fill="hold">
                                          <p:stCondLst>
                                            <p:cond delay="0"/>
                                          </p:stCondLst>
                                        </p:cTn>
                                        <p:tgtEl>
                                          <p:spTgt spid="87">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fill="hold" nodeType="clickEffect">
                                  <p:stCondLst>
                                    <p:cond delay="0"/>
                                  </p:stCondLst>
                                  <p:childTnLst>
                                    <p:set>
                                      <p:cBhvr>
                                        <p:cTn id="24" dur="1" fill="hold">
                                          <p:stCondLst>
                                            <p:cond delay="0"/>
                                          </p:stCondLst>
                                        </p:cTn>
                                        <p:tgtEl>
                                          <p:spTgt spid="87">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fill="hold" nodeType="clickEffect">
                                  <p:stCondLst>
                                    <p:cond delay="0"/>
                                  </p:stCondLst>
                                  <p:childTnLst>
                                    <p:set>
                                      <p:cBhvr>
                                        <p:cTn id="28" dur="1" fill="hold">
                                          <p:stCondLst>
                                            <p:cond delay="0"/>
                                          </p:stCondLst>
                                        </p:cTn>
                                        <p:tgtEl>
                                          <p:spTgt spid="87">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fill="hold" nodeType="clickEffect">
                                  <p:stCondLst>
                                    <p:cond delay="0"/>
                                  </p:stCondLst>
                                  <p:childTnLst>
                                    <p:set>
                                      <p:cBhvr>
                                        <p:cTn id="32" dur="1" fill="hold">
                                          <p:stCondLst>
                                            <p:cond delay="0"/>
                                          </p:stCondLst>
                                        </p:cTn>
                                        <p:tgtEl>
                                          <p:spTgt spid="87">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fill="hold" nodeType="clickEffect">
                                  <p:stCondLst>
                                    <p:cond delay="0"/>
                                  </p:stCondLst>
                                  <p:childTnLst>
                                    <p:set>
                                      <p:cBhvr>
                                        <p:cTn id="36" dur="1" fill="hold">
                                          <p:stCondLst>
                                            <p:cond delay="0"/>
                                          </p:stCondLst>
                                        </p:cTn>
                                        <p:tgtEl>
                                          <p:spTgt spid="8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CustomShape 1"/>
          <p:cNvSpPr/>
          <p:nvPr/>
        </p:nvSpPr>
        <p:spPr>
          <a:xfrm>
            <a:off x="628560" y="365040"/>
            <a:ext cx="7884720" cy="1323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en-HK" sz="4400" b="0" strike="noStrike" spc="-1">
                <a:solidFill>
                  <a:srgbClr val="000000"/>
                </a:solidFill>
                <a:latin typeface="Calibri Light"/>
                <a:ea typeface="DejaVu Sans"/>
              </a:rPr>
              <a:t>Project proposal (Due on 4/4)</a:t>
            </a:r>
            <a:endParaRPr lang="en-HK" sz="4400" b="0" strike="noStrike" spc="-1">
              <a:latin typeface="Arial"/>
            </a:endParaRPr>
          </a:p>
        </p:txBody>
      </p:sp>
      <p:sp>
        <p:nvSpPr>
          <p:cNvPr id="89" name="CustomShape 2"/>
          <p:cNvSpPr/>
          <p:nvPr/>
        </p:nvSpPr>
        <p:spPr>
          <a:xfrm>
            <a:off x="628560" y="1825560"/>
            <a:ext cx="7884720" cy="4349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6440">
              <a:lnSpc>
                <a:spcPct val="90000"/>
              </a:lnSpc>
              <a:spcBef>
                <a:spcPts val="1001"/>
              </a:spcBef>
              <a:buClr>
                <a:srgbClr val="000000"/>
              </a:buClr>
              <a:buFont typeface="Arial"/>
              <a:buChar char="•"/>
            </a:pPr>
            <a:r>
              <a:rPr lang="en-HK" sz="2800" b="0" strike="noStrike" spc="-1">
                <a:solidFill>
                  <a:srgbClr val="000000"/>
                </a:solidFill>
                <a:latin typeface="Calibri"/>
                <a:ea typeface="DejaVu Sans"/>
              </a:rPr>
              <a:t>Define problem</a:t>
            </a:r>
            <a:endParaRPr lang="en-HK" sz="2800" b="0" strike="noStrike" spc="-1">
              <a:latin typeface="Arial"/>
            </a:endParaRPr>
          </a:p>
          <a:p>
            <a:pPr marL="228600" indent="-226440">
              <a:lnSpc>
                <a:spcPct val="90000"/>
              </a:lnSpc>
              <a:spcBef>
                <a:spcPts val="1001"/>
              </a:spcBef>
              <a:buClr>
                <a:srgbClr val="000000"/>
              </a:buClr>
              <a:buFont typeface="Arial"/>
              <a:buChar char="•"/>
            </a:pPr>
            <a:r>
              <a:rPr lang="en-HK" sz="2800" b="0" strike="noStrike" spc="-1">
                <a:solidFill>
                  <a:srgbClr val="000000"/>
                </a:solidFill>
                <a:latin typeface="Calibri"/>
                <a:ea typeface="DejaVu Sans"/>
              </a:rPr>
              <a:t>Tentative approach(s)</a:t>
            </a:r>
            <a:endParaRPr lang="en-HK" sz="2800" b="0" strike="noStrike" spc="-1">
              <a:latin typeface="Arial"/>
            </a:endParaRPr>
          </a:p>
          <a:p>
            <a:pPr marL="228600" indent="-226440">
              <a:lnSpc>
                <a:spcPct val="90000"/>
              </a:lnSpc>
              <a:spcBef>
                <a:spcPts val="1001"/>
              </a:spcBef>
              <a:buClr>
                <a:srgbClr val="000000"/>
              </a:buClr>
              <a:buFont typeface="Arial"/>
              <a:buChar char="•"/>
            </a:pPr>
            <a:r>
              <a:rPr lang="en-HK" sz="2800" b="0" strike="noStrike" spc="-1">
                <a:solidFill>
                  <a:srgbClr val="000000"/>
                </a:solidFill>
                <a:latin typeface="Calibri"/>
                <a:ea typeface="DejaVu Sans"/>
              </a:rPr>
              <a:t>Names of group members</a:t>
            </a:r>
            <a:endParaRPr lang="en-HK" sz="2800" b="0" strike="noStrike" spc="-1">
              <a:latin typeface="Arial"/>
            </a:endParaRPr>
          </a:p>
          <a:p>
            <a:pPr marL="228600" indent="-226440">
              <a:lnSpc>
                <a:spcPct val="90000"/>
              </a:lnSpc>
              <a:spcBef>
                <a:spcPts val="1001"/>
              </a:spcBef>
              <a:buClr>
                <a:srgbClr val="000000"/>
              </a:buClr>
              <a:buFont typeface="Arial"/>
              <a:buChar char="•"/>
            </a:pPr>
            <a:r>
              <a:rPr lang="en-HK" sz="2800" b="0" strike="noStrike" spc="-1">
                <a:solidFill>
                  <a:srgbClr val="000000"/>
                </a:solidFill>
                <a:latin typeface="Calibri"/>
                <a:ea typeface="DejaVu Sans"/>
              </a:rPr>
              <a:t>How tasks will be split (if group project)</a:t>
            </a:r>
            <a:endParaRPr lang="en-HK" sz="2800" b="0" strike="noStrike" spc="-1">
              <a:latin typeface="Arial"/>
            </a:endParaRPr>
          </a:p>
          <a:p>
            <a:pPr>
              <a:lnSpc>
                <a:spcPct val="90000"/>
              </a:lnSpc>
              <a:spcBef>
                <a:spcPts val="1001"/>
              </a:spcBef>
            </a:pPr>
            <a:endParaRPr lang="en-HK" sz="2800" b="0" strike="noStrike" spc="-1">
              <a:latin typeface="Arial"/>
            </a:endParaRPr>
          </a:p>
          <a:p>
            <a:pPr marL="228600" indent="-226440">
              <a:lnSpc>
                <a:spcPct val="90000"/>
              </a:lnSpc>
              <a:spcBef>
                <a:spcPts val="1001"/>
              </a:spcBef>
              <a:buClr>
                <a:srgbClr val="000000"/>
              </a:buClr>
              <a:buFont typeface="Arial"/>
              <a:buChar char="•"/>
            </a:pPr>
            <a:r>
              <a:rPr lang="en-HK" sz="2800" b="0" i="1" strike="noStrike" spc="-1">
                <a:solidFill>
                  <a:srgbClr val="000000"/>
                </a:solidFill>
                <a:latin typeface="Calibri"/>
                <a:ea typeface="DejaVu Sans"/>
              </a:rPr>
              <a:t>Work on the project now if you can. Don’t wait until after submitting your proposal. </a:t>
            </a:r>
            <a:r>
              <a:rPr lang="en-HK" sz="2800" b="0" i="1" u="sng" strike="noStrike" spc="-1">
                <a:solidFill>
                  <a:srgbClr val="000000"/>
                </a:solidFill>
                <a:uFillTx/>
                <a:latin typeface="Calibri"/>
                <a:ea typeface="DejaVu Sans"/>
              </a:rPr>
              <a:t>If you are not sure whether your project idea is good, just drop me an email</a:t>
            </a:r>
            <a:endParaRPr lang="en-HK" sz="2800" b="0" strike="noStrike" spc="-1">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8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8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8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p:cTn id="18" dur="1" fill="hold">
                                          <p:stCondLst>
                                            <p:cond delay="0"/>
                                          </p:stCondLst>
                                        </p:cTn>
                                        <p:tgtEl>
                                          <p:spTgt spid="8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p:cTn id="22" dur="1" fill="hold">
                                          <p:stCondLst>
                                            <p:cond delay="0"/>
                                          </p:stCondLst>
                                        </p:cTn>
                                        <p:tgtEl>
                                          <p:spTgt spid="8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CustomShape 1"/>
          <p:cNvSpPr/>
          <p:nvPr/>
        </p:nvSpPr>
        <p:spPr>
          <a:xfrm>
            <a:off x="628560" y="-47880"/>
            <a:ext cx="7884720" cy="1323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en-HK" sz="4400" b="0" strike="noStrike" spc="-1">
                <a:solidFill>
                  <a:srgbClr val="000000"/>
                </a:solidFill>
                <a:latin typeface="Calibri Light"/>
                <a:ea typeface="DejaVu Sans"/>
              </a:rPr>
              <a:t>Grading metric (40%)</a:t>
            </a:r>
            <a:endParaRPr lang="en-HK" sz="4400" b="0" strike="noStrike" spc="-1">
              <a:latin typeface="Arial"/>
            </a:endParaRPr>
          </a:p>
        </p:txBody>
      </p:sp>
      <p:sp>
        <p:nvSpPr>
          <p:cNvPr id="91" name="CustomShape 2"/>
          <p:cNvSpPr/>
          <p:nvPr/>
        </p:nvSpPr>
        <p:spPr>
          <a:xfrm>
            <a:off x="628560" y="1174320"/>
            <a:ext cx="7884720" cy="4484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spcBef>
                <a:spcPts val="1001"/>
              </a:spcBef>
            </a:pPr>
            <a:r>
              <a:rPr lang="en-HK" sz="2000" b="1" strike="noStrike" spc="-1">
                <a:solidFill>
                  <a:srgbClr val="000000"/>
                </a:solidFill>
                <a:latin typeface="Calibri"/>
                <a:ea typeface="DejaVu Sans"/>
              </a:rPr>
              <a:t>Presentation</a:t>
            </a:r>
            <a:r>
              <a:rPr lang="en-HK" sz="2000" b="0" strike="noStrike" spc="-1">
                <a:solidFill>
                  <a:srgbClr val="000000"/>
                </a:solidFill>
                <a:latin typeface="Calibri"/>
                <a:ea typeface="DejaVu Sans"/>
              </a:rPr>
              <a:t>: (10 out of 40)</a:t>
            </a:r>
            <a:endParaRPr lang="en-HK" sz="2000" b="0" strike="noStrike" spc="-1">
              <a:latin typeface="Arial"/>
            </a:endParaRPr>
          </a:p>
          <a:p>
            <a:pPr marL="228600" indent="-226440">
              <a:lnSpc>
                <a:spcPct val="90000"/>
              </a:lnSpc>
              <a:spcBef>
                <a:spcPts val="1001"/>
              </a:spcBef>
              <a:buClr>
                <a:srgbClr val="000000"/>
              </a:buClr>
              <a:buFont typeface="Arial"/>
              <a:buChar char="•"/>
            </a:pPr>
            <a:r>
              <a:rPr lang="en-HK" sz="2000" b="0" strike="noStrike" spc="-1">
                <a:solidFill>
                  <a:srgbClr val="000000"/>
                </a:solidFill>
                <a:latin typeface="Calibri"/>
                <a:ea typeface="DejaVu Sans"/>
              </a:rPr>
              <a:t>clarity, structure, references</a:t>
            </a:r>
            <a:endParaRPr lang="en-HK" sz="2000" b="0" strike="noStrike" spc="-1">
              <a:latin typeface="Arial"/>
            </a:endParaRPr>
          </a:p>
          <a:p>
            <a:pPr marL="228600" indent="-226440">
              <a:lnSpc>
                <a:spcPct val="90000"/>
              </a:lnSpc>
              <a:spcBef>
                <a:spcPts val="1001"/>
              </a:spcBef>
              <a:buClr>
                <a:srgbClr val="000000"/>
              </a:buClr>
              <a:buFont typeface="Arial"/>
              <a:buChar char="•"/>
            </a:pPr>
            <a:r>
              <a:rPr lang="en-HK" sz="2000" b="0" strike="noStrike" spc="-1">
                <a:solidFill>
                  <a:srgbClr val="000000"/>
                </a:solidFill>
                <a:latin typeface="Calibri"/>
                <a:ea typeface="DejaVu Sans"/>
              </a:rPr>
              <a:t>Informative: e.g., background literature survey</a:t>
            </a:r>
            <a:endParaRPr lang="en-HK" sz="2000" b="0" strike="noStrike" spc="-1">
              <a:latin typeface="Arial"/>
            </a:endParaRPr>
          </a:p>
          <a:p>
            <a:pPr marL="228600" indent="-226440">
              <a:lnSpc>
                <a:spcPct val="90000"/>
              </a:lnSpc>
              <a:spcBef>
                <a:spcPts val="1001"/>
              </a:spcBef>
              <a:buClr>
                <a:srgbClr val="000000"/>
              </a:buClr>
              <a:buFont typeface="Arial"/>
              <a:buChar char="•"/>
            </a:pPr>
            <a:r>
              <a:rPr lang="en-HK" sz="2000" b="0" strike="noStrike" spc="-1">
                <a:solidFill>
                  <a:srgbClr val="000000"/>
                </a:solidFill>
                <a:latin typeface="Calibri"/>
                <a:ea typeface="DejaVu Sans"/>
              </a:rPr>
              <a:t>good insights and discussions of methodology, analysis, results, etc.</a:t>
            </a:r>
            <a:endParaRPr lang="en-HK" sz="2000" b="0" strike="noStrike" spc="-1">
              <a:latin typeface="Arial"/>
            </a:endParaRPr>
          </a:p>
          <a:p>
            <a:pPr>
              <a:lnSpc>
                <a:spcPct val="90000"/>
              </a:lnSpc>
              <a:spcBef>
                <a:spcPts val="1001"/>
              </a:spcBef>
            </a:pPr>
            <a:r>
              <a:rPr lang="en-HK" sz="2000" b="1" strike="noStrike" spc="-1">
                <a:solidFill>
                  <a:srgbClr val="000000"/>
                </a:solidFill>
                <a:latin typeface="Calibri"/>
                <a:ea typeface="DejaVu Sans"/>
              </a:rPr>
              <a:t>Technical</a:t>
            </a:r>
            <a:r>
              <a:rPr lang="en-HK" sz="2000" b="0" strike="noStrike" spc="-1">
                <a:solidFill>
                  <a:srgbClr val="000000"/>
                </a:solidFill>
                <a:latin typeface="Calibri"/>
                <a:ea typeface="DejaVu Sans"/>
              </a:rPr>
              <a:t>: (15 out of 40)</a:t>
            </a:r>
            <a:endParaRPr lang="en-HK" sz="2000" b="0" strike="noStrike" spc="-1">
              <a:latin typeface="Arial"/>
            </a:endParaRPr>
          </a:p>
          <a:p>
            <a:pPr marL="228600" indent="-226440">
              <a:lnSpc>
                <a:spcPct val="90000"/>
              </a:lnSpc>
              <a:spcBef>
                <a:spcPts val="1001"/>
              </a:spcBef>
              <a:buClr>
                <a:srgbClr val="000000"/>
              </a:buClr>
              <a:buFont typeface="Arial"/>
              <a:buChar char="•"/>
            </a:pPr>
            <a:r>
              <a:rPr lang="en-HK" sz="2000" b="0" strike="noStrike" spc="-1">
                <a:solidFill>
                  <a:srgbClr val="000000"/>
                </a:solidFill>
                <a:latin typeface="Calibri"/>
                <a:ea typeface="DejaVu Sans"/>
              </a:rPr>
              <a:t>Correctness, innovation, depth (ad hoc/theoretical-based)</a:t>
            </a:r>
            <a:endParaRPr lang="en-HK" sz="2000" b="0" strike="noStrike" spc="-1">
              <a:latin typeface="Arial"/>
            </a:endParaRPr>
          </a:p>
          <a:p>
            <a:pPr>
              <a:lnSpc>
                <a:spcPct val="90000"/>
              </a:lnSpc>
              <a:spcBef>
                <a:spcPts val="1001"/>
              </a:spcBef>
            </a:pPr>
            <a:r>
              <a:rPr lang="en-HK" sz="2000" b="1" strike="noStrike" spc="-1">
                <a:solidFill>
                  <a:srgbClr val="000000"/>
                </a:solidFill>
                <a:latin typeface="Calibri"/>
                <a:ea typeface="DejaVu Sans"/>
              </a:rPr>
              <a:t>Evaluation and results</a:t>
            </a:r>
            <a:r>
              <a:rPr lang="en-HK" sz="2000" b="0" strike="noStrike" spc="-1">
                <a:solidFill>
                  <a:srgbClr val="000000"/>
                </a:solidFill>
                <a:latin typeface="Calibri"/>
                <a:ea typeface="DejaVu Sans"/>
              </a:rPr>
              <a:t>: (15 out of 40)</a:t>
            </a:r>
            <a:endParaRPr lang="en-HK" sz="2000" b="0" strike="noStrike" spc="-1">
              <a:latin typeface="Arial"/>
            </a:endParaRPr>
          </a:p>
          <a:p>
            <a:pPr marL="228600" indent="-226440">
              <a:lnSpc>
                <a:spcPct val="90000"/>
              </a:lnSpc>
              <a:spcBef>
                <a:spcPts val="1001"/>
              </a:spcBef>
              <a:buClr>
                <a:srgbClr val="000000"/>
              </a:buClr>
              <a:buFont typeface="Arial"/>
              <a:buChar char="•"/>
            </a:pPr>
            <a:r>
              <a:rPr lang="en-HK" sz="2000" b="0" strike="noStrike" spc="-1">
                <a:solidFill>
                  <a:srgbClr val="000000"/>
                </a:solidFill>
                <a:latin typeface="Calibri"/>
                <a:ea typeface="DejaVu Sans"/>
              </a:rPr>
              <a:t>sound evaluation metric</a:t>
            </a:r>
            <a:endParaRPr lang="en-HK" sz="2000" b="0" strike="noStrike" spc="-1">
              <a:latin typeface="Arial"/>
            </a:endParaRPr>
          </a:p>
          <a:p>
            <a:pPr marL="228600" indent="-226440">
              <a:lnSpc>
                <a:spcPct val="90000"/>
              </a:lnSpc>
              <a:spcBef>
                <a:spcPts val="1001"/>
              </a:spcBef>
              <a:buClr>
                <a:srgbClr val="000000"/>
              </a:buClr>
              <a:buFont typeface="Arial"/>
              <a:buChar char="•"/>
            </a:pPr>
            <a:r>
              <a:rPr lang="en-HK" sz="2000" b="0" strike="noStrike" spc="-1">
                <a:solidFill>
                  <a:srgbClr val="000000"/>
                </a:solidFill>
                <a:latin typeface="Calibri"/>
                <a:ea typeface="DejaVu Sans"/>
              </a:rPr>
              <a:t>thoroughness in analysis and experimentation</a:t>
            </a:r>
            <a:endParaRPr lang="en-HK" sz="2000" b="0" strike="noStrike" spc="-1">
              <a:latin typeface="Arial"/>
            </a:endParaRPr>
          </a:p>
          <a:p>
            <a:pPr marL="228600" indent="-226440">
              <a:lnSpc>
                <a:spcPct val="90000"/>
              </a:lnSpc>
              <a:spcBef>
                <a:spcPts val="1001"/>
              </a:spcBef>
              <a:buClr>
                <a:srgbClr val="000000"/>
              </a:buClr>
              <a:buFont typeface="Arial"/>
              <a:buChar char="•"/>
            </a:pPr>
            <a:r>
              <a:rPr lang="en-HK" sz="2000" b="0" strike="noStrike" spc="-1">
                <a:solidFill>
                  <a:srgbClr val="000000"/>
                </a:solidFill>
                <a:latin typeface="Calibri"/>
                <a:ea typeface="DejaVu Sans"/>
              </a:rPr>
              <a:t>results and performance</a:t>
            </a:r>
            <a:endParaRPr lang="en-HK" sz="2000" b="0" strike="noStrike" spc="-1">
              <a:latin typeface="Arial"/>
            </a:endParaRPr>
          </a:p>
          <a:p>
            <a:pPr>
              <a:lnSpc>
                <a:spcPct val="90000"/>
              </a:lnSpc>
              <a:spcBef>
                <a:spcPts val="1001"/>
              </a:spcBef>
            </a:pPr>
            <a:r>
              <a:rPr lang="en-HK" sz="2000" b="1" strike="noStrike" spc="-1">
                <a:solidFill>
                  <a:srgbClr val="000000"/>
                </a:solidFill>
                <a:latin typeface="Calibri"/>
                <a:ea typeface="DejaVu Sans"/>
              </a:rPr>
              <a:t>Labor cost adjustment </a:t>
            </a:r>
            <a:endParaRPr lang="en-HK" sz="2000" b="0" strike="noStrike" spc="-1">
              <a:latin typeface="Arial"/>
            </a:endParaRPr>
          </a:p>
          <a:p>
            <a:pPr>
              <a:lnSpc>
                <a:spcPct val="90000"/>
              </a:lnSpc>
              <a:spcBef>
                <a:spcPts val="1001"/>
              </a:spcBef>
            </a:pPr>
            <a:endParaRPr lang="en-HK" sz="2000" b="0" strike="noStrike" spc="-1">
              <a:latin typeface="Arial"/>
            </a:endParaRPr>
          </a:p>
          <a:p>
            <a:pPr>
              <a:lnSpc>
                <a:spcPct val="90000"/>
              </a:lnSpc>
              <a:spcBef>
                <a:spcPts val="1001"/>
              </a:spcBef>
            </a:pPr>
            <a:endParaRPr lang="en-HK" sz="2000" b="0" strike="noStrike" spc="-1">
              <a:latin typeface="Arial"/>
            </a:endParaRPr>
          </a:p>
        </p:txBody>
      </p:sp>
      <p:graphicFrame>
        <p:nvGraphicFramePr>
          <p:cNvPr id="92" name="Table 3"/>
          <p:cNvGraphicFramePr/>
          <p:nvPr/>
        </p:nvGraphicFramePr>
        <p:xfrm>
          <a:off x="280080" y="5704920"/>
          <a:ext cx="8627400" cy="845280"/>
        </p:xfrm>
        <a:graphic>
          <a:graphicData uri="http://schemas.openxmlformats.org/drawingml/2006/table">
            <a:tbl>
              <a:tblPr/>
              <a:tblGrid>
                <a:gridCol w="1828800">
                  <a:extLst>
                    <a:ext uri="{9D8B030D-6E8A-4147-A177-3AD203B41FA5}">
                      <a16:colId xmlns:a16="http://schemas.microsoft.com/office/drawing/2014/main" val="20000"/>
                    </a:ext>
                  </a:extLst>
                </a:gridCol>
                <a:gridCol w="943560">
                  <a:extLst>
                    <a:ext uri="{9D8B030D-6E8A-4147-A177-3AD203B41FA5}">
                      <a16:colId xmlns:a16="http://schemas.microsoft.com/office/drawing/2014/main" val="20001"/>
                    </a:ext>
                  </a:extLst>
                </a:gridCol>
                <a:gridCol w="987840">
                  <a:extLst>
                    <a:ext uri="{9D8B030D-6E8A-4147-A177-3AD203B41FA5}">
                      <a16:colId xmlns:a16="http://schemas.microsoft.com/office/drawing/2014/main" val="20002"/>
                    </a:ext>
                  </a:extLst>
                </a:gridCol>
                <a:gridCol w="943560">
                  <a:extLst>
                    <a:ext uri="{9D8B030D-6E8A-4147-A177-3AD203B41FA5}">
                      <a16:colId xmlns:a16="http://schemas.microsoft.com/office/drawing/2014/main" val="20003"/>
                    </a:ext>
                  </a:extLst>
                </a:gridCol>
                <a:gridCol w="958320">
                  <a:extLst>
                    <a:ext uri="{9D8B030D-6E8A-4147-A177-3AD203B41FA5}">
                      <a16:colId xmlns:a16="http://schemas.microsoft.com/office/drawing/2014/main" val="20004"/>
                    </a:ext>
                  </a:extLst>
                </a:gridCol>
                <a:gridCol w="914400">
                  <a:extLst>
                    <a:ext uri="{9D8B030D-6E8A-4147-A177-3AD203B41FA5}">
                      <a16:colId xmlns:a16="http://schemas.microsoft.com/office/drawing/2014/main" val="20005"/>
                    </a:ext>
                  </a:extLst>
                </a:gridCol>
                <a:gridCol w="1041120">
                  <a:extLst>
                    <a:ext uri="{9D8B030D-6E8A-4147-A177-3AD203B41FA5}">
                      <a16:colId xmlns:a16="http://schemas.microsoft.com/office/drawing/2014/main" val="20006"/>
                    </a:ext>
                  </a:extLst>
                </a:gridCol>
                <a:gridCol w="1009800">
                  <a:extLst>
                    <a:ext uri="{9D8B030D-6E8A-4147-A177-3AD203B41FA5}">
                      <a16:colId xmlns:a16="http://schemas.microsoft.com/office/drawing/2014/main" val="20007"/>
                    </a:ext>
                  </a:extLst>
                </a:gridCol>
              </a:tblGrid>
              <a:tr h="474480">
                <a:tc>
                  <a:txBody>
                    <a:bodyPr/>
                    <a:lstStyle/>
                    <a:p>
                      <a:pPr>
                        <a:lnSpc>
                          <a:spcPct val="100000"/>
                        </a:lnSpc>
                      </a:pPr>
                      <a:r>
                        <a:rPr lang="en-HK" sz="1800" b="1" strike="noStrike" spc="-1">
                          <a:solidFill>
                            <a:srgbClr val="FFFFFF"/>
                          </a:solidFill>
                          <a:latin typeface="Calibri"/>
                          <a:ea typeface="DejaVu Sans"/>
                        </a:rPr>
                        <a:t>No of members</a:t>
                      </a:r>
                      <a:endParaRPr lang="en-HK"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tc>
                  <a:txBody>
                    <a:bodyPr/>
                    <a:lstStyle/>
                    <a:p>
                      <a:pPr>
                        <a:lnSpc>
                          <a:spcPct val="100000"/>
                        </a:lnSpc>
                      </a:pPr>
                      <a:r>
                        <a:rPr lang="en-HK" sz="1800" b="1" strike="noStrike" spc="-1">
                          <a:solidFill>
                            <a:srgbClr val="FFFFFF"/>
                          </a:solidFill>
                          <a:latin typeface="Calibri"/>
                          <a:ea typeface="DejaVu Sans"/>
                        </a:rPr>
                        <a:t>1</a:t>
                      </a:r>
                      <a:endParaRPr lang="en-HK"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tc>
                  <a:txBody>
                    <a:bodyPr/>
                    <a:lstStyle/>
                    <a:p>
                      <a:pPr>
                        <a:lnSpc>
                          <a:spcPct val="100000"/>
                        </a:lnSpc>
                      </a:pPr>
                      <a:r>
                        <a:rPr lang="en-HK" sz="1800" b="1" strike="noStrike" spc="-1">
                          <a:solidFill>
                            <a:srgbClr val="FFFFFF"/>
                          </a:solidFill>
                          <a:latin typeface="Calibri"/>
                          <a:ea typeface="DejaVu Sans"/>
                        </a:rPr>
                        <a:t>2</a:t>
                      </a:r>
                      <a:endParaRPr lang="en-HK"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tc>
                  <a:txBody>
                    <a:bodyPr/>
                    <a:lstStyle/>
                    <a:p>
                      <a:pPr>
                        <a:lnSpc>
                          <a:spcPct val="100000"/>
                        </a:lnSpc>
                      </a:pPr>
                      <a:r>
                        <a:rPr lang="en-HK" sz="1800" b="1" strike="noStrike" spc="-1">
                          <a:solidFill>
                            <a:srgbClr val="FFFFFF"/>
                          </a:solidFill>
                          <a:latin typeface="Calibri"/>
                          <a:ea typeface="DejaVu Sans"/>
                        </a:rPr>
                        <a:t>3</a:t>
                      </a:r>
                      <a:endParaRPr lang="en-HK"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tc>
                  <a:txBody>
                    <a:bodyPr/>
                    <a:lstStyle/>
                    <a:p>
                      <a:pPr>
                        <a:lnSpc>
                          <a:spcPct val="100000"/>
                        </a:lnSpc>
                      </a:pPr>
                      <a:r>
                        <a:rPr lang="en-HK" sz="1800" b="1" strike="noStrike" spc="-1">
                          <a:solidFill>
                            <a:srgbClr val="FFFFFF"/>
                          </a:solidFill>
                          <a:latin typeface="Calibri"/>
                          <a:ea typeface="DejaVu Sans"/>
                        </a:rPr>
                        <a:t>4</a:t>
                      </a:r>
                      <a:endParaRPr lang="en-HK"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tc>
                  <a:txBody>
                    <a:bodyPr/>
                    <a:lstStyle/>
                    <a:p>
                      <a:pPr>
                        <a:lnSpc>
                          <a:spcPct val="100000"/>
                        </a:lnSpc>
                      </a:pPr>
                      <a:r>
                        <a:rPr lang="en-HK" sz="1800" b="1" strike="noStrike" spc="-1">
                          <a:solidFill>
                            <a:srgbClr val="FFFFFF"/>
                          </a:solidFill>
                          <a:latin typeface="Calibri"/>
                          <a:ea typeface="DejaVu Sans"/>
                        </a:rPr>
                        <a:t>5</a:t>
                      </a:r>
                      <a:endParaRPr lang="en-HK"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tc>
                  <a:txBody>
                    <a:bodyPr/>
                    <a:lstStyle/>
                    <a:p>
                      <a:pPr>
                        <a:lnSpc>
                          <a:spcPct val="100000"/>
                        </a:lnSpc>
                      </a:pPr>
                      <a:r>
                        <a:rPr lang="en-HK" sz="1800" b="1" strike="noStrike" spc="-1">
                          <a:solidFill>
                            <a:srgbClr val="FFFFFF"/>
                          </a:solidFill>
                          <a:latin typeface="Calibri"/>
                          <a:ea typeface="DejaVu Sans"/>
                        </a:rPr>
                        <a:t>6</a:t>
                      </a:r>
                      <a:endParaRPr lang="en-HK"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tc>
                  <a:txBody>
                    <a:bodyPr/>
                    <a:lstStyle/>
                    <a:p>
                      <a:pPr>
                        <a:lnSpc>
                          <a:spcPct val="100000"/>
                        </a:lnSpc>
                      </a:pPr>
                      <a:r>
                        <a:rPr lang="en-HK" sz="1800" b="1" strike="noStrike" spc="-1">
                          <a:solidFill>
                            <a:srgbClr val="FFFFFF"/>
                          </a:solidFill>
                          <a:latin typeface="Calibri"/>
                          <a:ea typeface="DejaVu Sans"/>
                        </a:rPr>
                        <a:t>7&gt;</a:t>
                      </a:r>
                      <a:endParaRPr lang="en-HK"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extLst>
                  <a:ext uri="{0D108BD9-81ED-4DB2-BD59-A6C34878D82A}">
                    <a16:rowId xmlns:a16="http://schemas.microsoft.com/office/drawing/2014/main" val="10000"/>
                  </a:ext>
                </a:extLst>
              </a:tr>
              <a:tr h="370800">
                <a:tc>
                  <a:txBody>
                    <a:bodyPr/>
                    <a:lstStyle/>
                    <a:p>
                      <a:pPr>
                        <a:lnSpc>
                          <a:spcPct val="100000"/>
                        </a:lnSpc>
                      </a:pPr>
                      <a:r>
                        <a:rPr lang="en-HK" sz="1800" b="0" strike="noStrike" spc="-1">
                          <a:solidFill>
                            <a:srgbClr val="000000"/>
                          </a:solidFill>
                          <a:latin typeface="Calibri"/>
                          <a:ea typeface="DejaVu Sans"/>
                        </a:rPr>
                        <a:t>Deduction (in %)</a:t>
                      </a:r>
                      <a:endParaRPr lang="en-HK" sz="1800" b="0" strike="noStrike" spc="-1">
                        <a:latin typeface="Arial"/>
                      </a:endParaRPr>
                    </a:p>
                  </a:txBody>
                  <a:tcPr>
                    <a:lnL w="12240">
                      <a:solidFill>
                        <a:srgbClr val="FFFFFF"/>
                      </a:solidFill>
                    </a:lnL>
                    <a:lnR w="12240">
                      <a:solidFill>
                        <a:srgbClr val="FFFFFF"/>
                      </a:solidFill>
                    </a:lnR>
                    <a:lnT w="38160">
                      <a:solidFill>
                        <a:srgbClr val="FFFFFF"/>
                      </a:solidFill>
                    </a:lnT>
                    <a:lnB w="12240">
                      <a:solidFill>
                        <a:srgbClr val="FFFFFF"/>
                      </a:solidFill>
                    </a:lnB>
                    <a:solidFill>
                      <a:srgbClr val="D1DEEF"/>
                    </a:solidFill>
                  </a:tcPr>
                </a:tc>
                <a:tc>
                  <a:txBody>
                    <a:bodyPr/>
                    <a:lstStyle/>
                    <a:p>
                      <a:pPr>
                        <a:lnSpc>
                          <a:spcPct val="100000"/>
                        </a:lnSpc>
                      </a:pPr>
                      <a:r>
                        <a:rPr lang="en-HK" sz="1800" b="0" strike="noStrike" spc="-1">
                          <a:solidFill>
                            <a:srgbClr val="000000"/>
                          </a:solidFill>
                          <a:latin typeface="Calibri"/>
                          <a:ea typeface="DejaVu Sans"/>
                        </a:rPr>
                        <a:t>0</a:t>
                      </a:r>
                      <a:endParaRPr lang="en-HK" sz="1800" b="0" strike="noStrike" spc="-1">
                        <a:latin typeface="Arial"/>
                      </a:endParaRPr>
                    </a:p>
                  </a:txBody>
                  <a:tcPr>
                    <a:lnL w="12240">
                      <a:solidFill>
                        <a:srgbClr val="FFFFFF"/>
                      </a:solidFill>
                    </a:lnL>
                    <a:lnR w="12240">
                      <a:solidFill>
                        <a:srgbClr val="FFFFFF"/>
                      </a:solidFill>
                    </a:lnR>
                    <a:lnT w="38160">
                      <a:solidFill>
                        <a:srgbClr val="FFFFFF"/>
                      </a:solidFill>
                    </a:lnT>
                    <a:lnB w="12240">
                      <a:solidFill>
                        <a:srgbClr val="FFFFFF"/>
                      </a:solidFill>
                    </a:lnB>
                    <a:solidFill>
                      <a:srgbClr val="D1DEEF"/>
                    </a:solidFill>
                  </a:tcPr>
                </a:tc>
                <a:tc>
                  <a:txBody>
                    <a:bodyPr/>
                    <a:lstStyle/>
                    <a:p>
                      <a:pPr>
                        <a:lnSpc>
                          <a:spcPct val="100000"/>
                        </a:lnSpc>
                      </a:pPr>
                      <a:r>
                        <a:rPr lang="en-HK" sz="1800" b="0" strike="noStrike" spc="-1">
                          <a:solidFill>
                            <a:srgbClr val="000000"/>
                          </a:solidFill>
                          <a:latin typeface="Calibri"/>
                          <a:ea typeface="DejaVu Sans"/>
                        </a:rPr>
                        <a:t>0</a:t>
                      </a:r>
                      <a:endParaRPr lang="en-HK" sz="1800" b="0" strike="noStrike" spc="-1">
                        <a:latin typeface="Arial"/>
                      </a:endParaRPr>
                    </a:p>
                  </a:txBody>
                  <a:tcPr>
                    <a:lnL w="12240">
                      <a:solidFill>
                        <a:srgbClr val="FFFFFF"/>
                      </a:solidFill>
                    </a:lnL>
                    <a:lnR w="12240">
                      <a:solidFill>
                        <a:srgbClr val="FFFFFF"/>
                      </a:solidFill>
                    </a:lnR>
                    <a:lnT w="38160">
                      <a:solidFill>
                        <a:srgbClr val="FFFFFF"/>
                      </a:solidFill>
                    </a:lnT>
                    <a:lnB w="12240">
                      <a:solidFill>
                        <a:srgbClr val="FFFFFF"/>
                      </a:solidFill>
                    </a:lnB>
                    <a:solidFill>
                      <a:srgbClr val="D1DEEF"/>
                    </a:solidFill>
                  </a:tcPr>
                </a:tc>
                <a:tc>
                  <a:txBody>
                    <a:bodyPr/>
                    <a:lstStyle/>
                    <a:p>
                      <a:pPr>
                        <a:lnSpc>
                          <a:spcPct val="100000"/>
                        </a:lnSpc>
                      </a:pPr>
                      <a:r>
                        <a:rPr lang="en-HK" sz="1800" b="0" strike="noStrike" spc="-1">
                          <a:solidFill>
                            <a:srgbClr val="000000"/>
                          </a:solidFill>
                          <a:latin typeface="Calibri"/>
                          <a:ea typeface="DejaVu Sans"/>
                        </a:rPr>
                        <a:t>5</a:t>
                      </a:r>
                      <a:endParaRPr lang="en-HK" sz="1800" b="0" strike="noStrike" spc="-1">
                        <a:latin typeface="Arial"/>
                      </a:endParaRPr>
                    </a:p>
                  </a:txBody>
                  <a:tcPr>
                    <a:lnL w="12240">
                      <a:solidFill>
                        <a:srgbClr val="FFFFFF"/>
                      </a:solidFill>
                    </a:lnL>
                    <a:lnR w="12240">
                      <a:solidFill>
                        <a:srgbClr val="FFFFFF"/>
                      </a:solidFill>
                    </a:lnR>
                    <a:lnT w="38160">
                      <a:solidFill>
                        <a:srgbClr val="FFFFFF"/>
                      </a:solidFill>
                    </a:lnT>
                    <a:lnB w="12240">
                      <a:solidFill>
                        <a:srgbClr val="FFFFFF"/>
                      </a:solidFill>
                    </a:lnB>
                    <a:solidFill>
                      <a:srgbClr val="D1DEEF"/>
                    </a:solidFill>
                  </a:tcPr>
                </a:tc>
                <a:tc>
                  <a:txBody>
                    <a:bodyPr/>
                    <a:lstStyle/>
                    <a:p>
                      <a:pPr>
                        <a:lnSpc>
                          <a:spcPct val="100000"/>
                        </a:lnSpc>
                      </a:pPr>
                      <a:r>
                        <a:rPr lang="en-HK" sz="1800" b="0" strike="noStrike" spc="-1">
                          <a:solidFill>
                            <a:srgbClr val="000000"/>
                          </a:solidFill>
                          <a:latin typeface="Calibri"/>
                          <a:ea typeface="DejaVu Sans"/>
                        </a:rPr>
                        <a:t>10</a:t>
                      </a:r>
                      <a:endParaRPr lang="en-HK" sz="1800" b="0" strike="noStrike" spc="-1">
                        <a:latin typeface="Arial"/>
                      </a:endParaRPr>
                    </a:p>
                  </a:txBody>
                  <a:tcPr>
                    <a:lnL w="12240">
                      <a:solidFill>
                        <a:srgbClr val="FFFFFF"/>
                      </a:solidFill>
                    </a:lnL>
                    <a:lnR w="12240">
                      <a:solidFill>
                        <a:srgbClr val="FFFFFF"/>
                      </a:solidFill>
                    </a:lnR>
                    <a:lnT w="38160">
                      <a:solidFill>
                        <a:srgbClr val="FFFFFF"/>
                      </a:solidFill>
                    </a:lnT>
                    <a:lnB w="12240">
                      <a:solidFill>
                        <a:srgbClr val="FFFFFF"/>
                      </a:solidFill>
                    </a:lnB>
                    <a:solidFill>
                      <a:srgbClr val="D1DEEF"/>
                    </a:solidFill>
                  </a:tcPr>
                </a:tc>
                <a:tc>
                  <a:txBody>
                    <a:bodyPr/>
                    <a:lstStyle/>
                    <a:p>
                      <a:pPr>
                        <a:lnSpc>
                          <a:spcPct val="100000"/>
                        </a:lnSpc>
                      </a:pPr>
                      <a:r>
                        <a:rPr lang="en-HK" sz="1800" b="0" strike="noStrike" spc="-1">
                          <a:solidFill>
                            <a:srgbClr val="000000"/>
                          </a:solidFill>
                          <a:latin typeface="Calibri"/>
                          <a:ea typeface="DejaVu Sans"/>
                        </a:rPr>
                        <a:t>20</a:t>
                      </a:r>
                      <a:endParaRPr lang="en-HK" sz="1800" b="0" strike="noStrike" spc="-1">
                        <a:latin typeface="Arial"/>
                      </a:endParaRPr>
                    </a:p>
                  </a:txBody>
                  <a:tcPr>
                    <a:lnL w="12240">
                      <a:solidFill>
                        <a:srgbClr val="FFFFFF"/>
                      </a:solidFill>
                    </a:lnL>
                    <a:lnR w="12240">
                      <a:solidFill>
                        <a:srgbClr val="FFFFFF"/>
                      </a:solidFill>
                    </a:lnR>
                    <a:lnT w="38160">
                      <a:solidFill>
                        <a:srgbClr val="FFFFFF"/>
                      </a:solidFill>
                    </a:lnT>
                    <a:lnB w="12240">
                      <a:solidFill>
                        <a:srgbClr val="FFFFFF"/>
                      </a:solidFill>
                    </a:lnB>
                    <a:solidFill>
                      <a:srgbClr val="D1DEEF"/>
                    </a:solidFill>
                  </a:tcPr>
                </a:tc>
                <a:tc>
                  <a:txBody>
                    <a:bodyPr/>
                    <a:lstStyle/>
                    <a:p>
                      <a:pPr>
                        <a:lnSpc>
                          <a:spcPct val="100000"/>
                        </a:lnSpc>
                      </a:pPr>
                      <a:r>
                        <a:rPr lang="en-HK" sz="1800" b="0" strike="noStrike" spc="-1">
                          <a:solidFill>
                            <a:srgbClr val="000000"/>
                          </a:solidFill>
                          <a:latin typeface="Calibri"/>
                          <a:ea typeface="DejaVu Sans"/>
                        </a:rPr>
                        <a:t>40</a:t>
                      </a:r>
                      <a:endParaRPr lang="en-HK" sz="1800" b="0" strike="noStrike" spc="-1">
                        <a:latin typeface="Arial"/>
                      </a:endParaRPr>
                    </a:p>
                  </a:txBody>
                  <a:tcPr>
                    <a:lnL w="12240">
                      <a:solidFill>
                        <a:srgbClr val="FFFFFF"/>
                      </a:solidFill>
                    </a:lnL>
                    <a:lnR w="12240">
                      <a:solidFill>
                        <a:srgbClr val="FFFFFF"/>
                      </a:solidFill>
                    </a:lnR>
                    <a:lnT w="38160">
                      <a:solidFill>
                        <a:srgbClr val="FFFFFF"/>
                      </a:solidFill>
                    </a:lnT>
                    <a:lnB w="12240">
                      <a:solidFill>
                        <a:srgbClr val="FFFFFF"/>
                      </a:solidFill>
                    </a:lnB>
                    <a:solidFill>
                      <a:srgbClr val="D1DEEF"/>
                    </a:solidFill>
                  </a:tcPr>
                </a:tc>
                <a:tc>
                  <a:txBody>
                    <a:bodyPr/>
                    <a:lstStyle/>
                    <a:p>
                      <a:pPr>
                        <a:lnSpc>
                          <a:spcPct val="100000"/>
                        </a:lnSpc>
                      </a:pPr>
                      <a:r>
                        <a:rPr lang="en-HK" sz="1800" b="0" strike="noStrike" spc="-1">
                          <a:solidFill>
                            <a:srgbClr val="000000"/>
                          </a:solidFill>
                          <a:latin typeface="Calibri"/>
                          <a:ea typeface="DejaVu Sans"/>
                        </a:rPr>
                        <a:t>80</a:t>
                      </a:r>
                      <a:endParaRPr lang="en-HK" sz="1800" b="0" strike="noStrike" spc="-1">
                        <a:latin typeface="Arial"/>
                      </a:endParaRPr>
                    </a:p>
                  </a:txBody>
                  <a:tcPr>
                    <a:lnL w="12240">
                      <a:solidFill>
                        <a:srgbClr val="FFFFFF"/>
                      </a:solidFill>
                    </a:lnL>
                    <a:lnR w="12240">
                      <a:solidFill>
                        <a:srgbClr val="FFFFFF"/>
                      </a:solidFill>
                    </a:lnR>
                    <a:lnT w="38160">
                      <a:solidFill>
                        <a:srgbClr val="FFFFFF"/>
                      </a:solidFill>
                    </a:lnT>
                    <a:lnB w="12240">
                      <a:solidFill>
                        <a:srgbClr val="FFFFFF"/>
                      </a:solidFill>
                    </a:lnB>
                    <a:solidFill>
                      <a:srgbClr val="D1DEEF"/>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p:cTn id="22"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fill="hold" nodeType="clickEffect">
                                  <p:stCondLst>
                                    <p:cond delay="0"/>
                                  </p:stCondLst>
                                  <p:childTnLst>
                                    <p:set>
                                      <p:cBhvr>
                                        <p:cTn id="26" dur="1" fill="hold">
                                          <p:stCondLst>
                                            <p:cond delay="0"/>
                                          </p:stCondLst>
                                        </p:cTn>
                                        <p:tgtEl>
                                          <p:spTgt spid="9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fill="hold" nodeType="clickEffect">
                                  <p:stCondLst>
                                    <p:cond delay="0"/>
                                  </p:stCondLst>
                                  <p:childTnLst>
                                    <p:set>
                                      <p:cBhvr>
                                        <p:cTn id="30" dur="1" fill="hold">
                                          <p:stCondLst>
                                            <p:cond delay="0"/>
                                          </p:stCondLst>
                                        </p:cTn>
                                        <p:tgtEl>
                                          <p:spTgt spid="9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fill="hold" nodeType="clickEffect">
                                  <p:stCondLst>
                                    <p:cond delay="0"/>
                                  </p:stCondLst>
                                  <p:childTnLst>
                                    <p:set>
                                      <p:cBhvr>
                                        <p:cTn id="34" dur="1" fill="hold">
                                          <p:stCondLst>
                                            <p:cond delay="0"/>
                                          </p:stCondLst>
                                        </p:cTn>
                                        <p:tgtEl>
                                          <p:spTgt spid="9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fill="hold" nodeType="clickEffect">
                                  <p:stCondLst>
                                    <p:cond delay="0"/>
                                  </p:stCondLst>
                                  <p:childTnLst>
                                    <p:set>
                                      <p:cBhvr>
                                        <p:cTn id="38" dur="1" fill="hold">
                                          <p:stCondLst>
                                            <p:cond delay="0"/>
                                          </p:stCondLst>
                                        </p:cTn>
                                        <p:tgtEl>
                                          <p:spTgt spid="91">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fill="hold" nodeType="clickEffect">
                                  <p:stCondLst>
                                    <p:cond delay="0"/>
                                  </p:stCondLst>
                                  <p:childTnLst>
                                    <p:set>
                                      <p:cBhvr>
                                        <p:cTn id="42" dur="1" fill="hold">
                                          <p:stCondLst>
                                            <p:cond delay="0"/>
                                          </p:stCondLst>
                                        </p:cTn>
                                        <p:tgtEl>
                                          <p:spTgt spid="91">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fill="hold" nodeType="clickEffect">
                                  <p:stCondLst>
                                    <p:cond delay="0"/>
                                  </p:stCondLst>
                                  <p:childTnLst>
                                    <p:set>
                                      <p:cBhvr>
                                        <p:cTn id="46" dur="1" fill="hold">
                                          <p:stCondLst>
                                            <p:cond delay="0"/>
                                          </p:stCondLst>
                                        </p:cTn>
                                        <p:tgtEl>
                                          <p:spTgt spid="91">
                                            <p:txEl>
                                              <p:pRg st="10" end="10"/>
                                            </p:txEl>
                                          </p:spTgt>
                                        </p:tgtEl>
                                        <p:attrNameLst>
                                          <p:attrName>style.visibility</p:attrName>
                                        </p:attrNameLst>
                                      </p:cBhvr>
                                      <p:to>
                                        <p:strVal val="visible"/>
                                      </p:to>
                                    </p:set>
                                  </p:childTnLst>
                                </p:cTn>
                              </p:par>
                              <p:par>
                                <p:cTn id="47" presetID="1" presetClass="entr" fill="hold" nodeType="withEffect">
                                  <p:stCondLst>
                                    <p:cond delay="0"/>
                                  </p:stCondLst>
                                  <p:childTnLst>
                                    <p:set>
                                      <p:cBhvr>
                                        <p:cTn id="48" dur="1" fill="hold">
                                          <p:stCondLst>
                                            <p:cond delay="0"/>
                                          </p:stCondLst>
                                        </p:cTn>
                                        <p:tgtEl>
                                          <p:spTgt spid="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559</TotalTime>
  <Words>911</Words>
  <Application>Microsoft Office PowerPoint</Application>
  <PresentationFormat>On-screen Show (4:3)</PresentationFormat>
  <Paragraphs>134</Paragraphs>
  <Slides>12</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Calibri</vt:lpstr>
      <vt:lpstr>Calibri Light</vt:lpstr>
      <vt:lpstr>Symbol</vt:lpstr>
      <vt:lpstr>Wingdings</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and project</dc:title>
  <dc:subject/>
  <dc:creator>Samuel cheng</dc:creator>
  <dc:description/>
  <cp:lastModifiedBy>Cheng, Samuel</cp:lastModifiedBy>
  <cp:revision>22</cp:revision>
  <dcterms:created xsi:type="dcterms:W3CDTF">2018-02-15T16:15:35Z</dcterms:created>
  <dcterms:modified xsi:type="dcterms:W3CDTF">2020-05-10T23:12:09Z</dcterms:modified>
  <dc:language>en-HK</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On-screen Show (4:3)</vt:lpwstr>
  </property>
  <property fmtid="{D5CDD505-2E9C-101B-9397-08002B2CF9AE}" pid="9" name="ScaleCrop">
    <vt:bool>false</vt:bool>
  </property>
  <property fmtid="{D5CDD505-2E9C-101B-9397-08002B2CF9AE}" pid="10" name="ShareDoc">
    <vt:bool>false</vt:bool>
  </property>
  <property fmtid="{D5CDD505-2E9C-101B-9397-08002B2CF9AE}" pid="11" name="Slides">
    <vt:i4>12</vt:i4>
  </property>
</Properties>
</file>